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6" r:id="rId6"/>
    <p:sldId id="261" r:id="rId7"/>
    <p:sldId id="356" r:id="rId8"/>
    <p:sldId id="358" r:id="rId9"/>
    <p:sldId id="377" r:id="rId10"/>
    <p:sldId id="359" r:id="rId11"/>
    <p:sldId id="357" r:id="rId12"/>
    <p:sldId id="360" r:id="rId13"/>
    <p:sldId id="381" r:id="rId14"/>
    <p:sldId id="382" r:id="rId15"/>
    <p:sldId id="361" r:id="rId16"/>
    <p:sldId id="368" r:id="rId17"/>
    <p:sldId id="369" r:id="rId18"/>
    <p:sldId id="372" r:id="rId19"/>
    <p:sldId id="373" r:id="rId20"/>
    <p:sldId id="370" r:id="rId21"/>
    <p:sldId id="264" r:id="rId22"/>
    <p:sldId id="265" r:id="rId23"/>
    <p:sldId id="267" r:id="rId24"/>
    <p:sldId id="268" r:id="rId25"/>
    <p:sldId id="374" r:id="rId26"/>
    <p:sldId id="375" r:id="rId27"/>
    <p:sldId id="376" r:id="rId28"/>
    <p:sldId id="302" r:id="rId29"/>
    <p:sldId id="378" r:id="rId30"/>
    <p:sldId id="379" r:id="rId31"/>
    <p:sldId id="380" r:id="rId32"/>
    <p:sldId id="34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0162" autoAdjust="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108D5-C864-AA46-9567-BC9C36003A6A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12193-3DAC-F04D-9961-828FC8851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71995-170F-EA45-B0A4-CA29F3F599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84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B7632-5B1C-4251-A3B9-9AAEEE60A4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486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B7632-5B1C-4251-A3B9-9AAEEE60A4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9119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Residential</a:t>
            </a:r>
            <a:r>
              <a:rPr lang="en-US" baseline="0" dirty="0" smtClean="0">
                <a:solidFill>
                  <a:srgbClr val="FF0000"/>
                </a:solidFill>
              </a:rPr>
              <a:t> charges, businesses have price per annum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B7632-5B1C-4251-A3B9-9AAEEE60A4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281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2821-BA07-9A4C-BA40-AB31F045B8BF}" type="datetimeFigureOut">
              <a:rPr lang="en-US" smtClean="0"/>
              <a:pPr/>
              <a:t>11/8/13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C00A-9FFB-EF40-9874-93224FDCAC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5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://www.sustainablemelbourne.com/tag/rainwater-harvestin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5364"/>
            <a:ext cx="7772400" cy="1470025"/>
          </a:xfrm>
        </p:spPr>
        <p:txBody>
          <a:bodyPr/>
          <a:lstStyle/>
          <a:p>
            <a:r>
              <a:rPr lang="en-US" dirty="0" smtClean="0"/>
              <a:t>Low Energy Options for Making Water from Wastewater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5006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Stanley B. Grant</a:t>
            </a:r>
          </a:p>
          <a:p>
            <a:r>
              <a:rPr lang="en-US" dirty="0" smtClean="0"/>
              <a:t>CEE @ UCI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3145" y="481445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noProof="0" dirty="0" smtClean="0">
                <a:solidFill>
                  <a:schemeClr val="tx1">
                    <a:tint val="75000"/>
                  </a:schemeClr>
                </a:solidFill>
              </a:rPr>
              <a:t>UCI CEE Affiliates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November 9,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Layer 1</a:t>
            </a:r>
            <a:r>
              <a:rPr lang="en-US" dirty="0" smtClean="0"/>
              <a:t>: Pollutant removal and treatment</a:t>
            </a:r>
          </a:p>
          <a:p>
            <a:r>
              <a:rPr lang="en-US" u="sng" dirty="0" smtClean="0"/>
              <a:t>Layer 2</a:t>
            </a:r>
            <a:r>
              <a:rPr lang="en-US" dirty="0" smtClean="0"/>
              <a:t>: Public health risks, energy savings and GHG emissions</a:t>
            </a:r>
          </a:p>
          <a:p>
            <a:r>
              <a:rPr lang="en-US" u="sng" dirty="0" smtClean="0"/>
              <a:t>Layer 3</a:t>
            </a:r>
            <a:r>
              <a:rPr lang="en-US" dirty="0" smtClean="0"/>
              <a:t>: Regulations, Economic Instruments, Equity, and Policy</a:t>
            </a:r>
          </a:p>
          <a:p>
            <a:r>
              <a:rPr lang="en-US" u="sng" dirty="0" smtClean="0"/>
              <a:t>Layer 4</a:t>
            </a:r>
            <a:r>
              <a:rPr lang="en-US" dirty="0" smtClean="0"/>
              <a:t>: Watershed scale processes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20px-UCIrvineAnteat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85" y="882449"/>
            <a:ext cx="985370" cy="1348165"/>
          </a:xfrm>
          <a:prstGeom prst="rect">
            <a:avLst/>
          </a:prstGeom>
        </p:spPr>
      </p:pic>
      <p:pic>
        <p:nvPicPr>
          <p:cNvPr id="11" name="Picture 10" descr="UCL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040" y="1645414"/>
            <a:ext cx="1045936" cy="1170400"/>
          </a:xfrm>
          <a:prstGeom prst="rect">
            <a:avLst/>
          </a:prstGeom>
        </p:spPr>
      </p:pic>
      <p:pic>
        <p:nvPicPr>
          <p:cNvPr id="12" name="Picture 11" descr="Scrip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237" y="1471665"/>
            <a:ext cx="1471646" cy="1517898"/>
          </a:xfrm>
          <a:prstGeom prst="rect">
            <a:avLst/>
          </a:prstGeom>
        </p:spPr>
      </p:pic>
      <p:pic>
        <p:nvPicPr>
          <p:cNvPr id="13" name="Picture 12" descr="Melbour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202" y="3144152"/>
            <a:ext cx="1463519" cy="1481812"/>
          </a:xfrm>
          <a:prstGeom prst="rect">
            <a:avLst/>
          </a:prstGeom>
        </p:spPr>
      </p:pic>
      <p:pic>
        <p:nvPicPr>
          <p:cNvPr id="14" name="Picture 13" descr="Monash_Uni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721" y="4625964"/>
            <a:ext cx="2233516" cy="893406"/>
          </a:xfrm>
          <a:prstGeom prst="rect">
            <a:avLst/>
          </a:prstGeom>
        </p:spPr>
      </p:pic>
      <p:pic>
        <p:nvPicPr>
          <p:cNvPr id="7" name="Picture 6" descr="PIRE-Logo_FINAL.jp2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7796" y="2481960"/>
            <a:ext cx="1630695" cy="1630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8491" y="3144152"/>
            <a:ext cx="1995358" cy="128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a couple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132" y="4354844"/>
            <a:ext cx="5613554" cy="1588710"/>
          </a:xfrm>
        </p:spPr>
        <p:txBody>
          <a:bodyPr/>
          <a:lstStyle/>
          <a:p>
            <a:r>
              <a:rPr lang="en-US" dirty="0" smtClean="0"/>
              <a:t>Modeling Drought Response at the City Scale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Screen Shot 2013-09-23 at 9.52.48 PM.png"/>
          <p:cNvPicPr>
            <a:picLocks noChangeAspect="1"/>
          </p:cNvPicPr>
          <p:nvPr/>
        </p:nvPicPr>
        <p:blipFill>
          <a:blip r:embed="rId2"/>
          <a:srcRect t="3003" r="22858" b="60052"/>
          <a:stretch>
            <a:fillRect/>
          </a:stretch>
        </p:blipFill>
        <p:spPr>
          <a:xfrm>
            <a:off x="6154899" y="4647354"/>
            <a:ext cx="1144835" cy="1043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1602" y="5690893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Kathleen Low</a:t>
            </a:r>
            <a:endParaRPr lang="en-US" sz="1400" b="1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86968" y="1371034"/>
            <a:ext cx="5613554" cy="158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Greenhouse gas emissions from treatment wetlands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creen Shot 2013-11-08 at 6.35.38 AM.png"/>
          <p:cNvPicPr>
            <a:picLocks noChangeAspect="1"/>
          </p:cNvPicPr>
          <p:nvPr/>
        </p:nvPicPr>
        <p:blipFill>
          <a:blip r:embed="rId3"/>
          <a:srcRect l="13894" r="6947" b="14611"/>
          <a:stretch>
            <a:fillRect/>
          </a:stretch>
        </p:blipFill>
        <p:spPr>
          <a:xfrm>
            <a:off x="7571311" y="1475897"/>
            <a:ext cx="1025490" cy="1051981"/>
          </a:xfrm>
          <a:prstGeom prst="rect">
            <a:avLst/>
          </a:prstGeom>
        </p:spPr>
      </p:pic>
      <p:pic>
        <p:nvPicPr>
          <p:cNvPr id="10" name="Picture 9" descr="Screen Shot 2013-11-08 at 6.35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15" y="1417638"/>
            <a:ext cx="1243609" cy="123198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3664" y="2766134"/>
            <a:ext cx="5613554" cy="158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Virus removal from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stormwater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biofilters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Screen Shot 2013-11-08 at 6.37.4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602" y="2905906"/>
            <a:ext cx="1134181" cy="1097888"/>
          </a:xfrm>
          <a:prstGeom prst="rect">
            <a:avLst/>
          </a:prstGeom>
        </p:spPr>
      </p:pic>
      <p:pic>
        <p:nvPicPr>
          <p:cNvPr id="13" name="Picture 12" descr="Screen Shot 2013-11-08 at 6.37.2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526" y="2905906"/>
            <a:ext cx="1152780" cy="1141366"/>
          </a:xfrm>
          <a:prstGeom prst="rect">
            <a:avLst/>
          </a:prstGeom>
        </p:spPr>
      </p:pic>
      <p:pic>
        <p:nvPicPr>
          <p:cNvPr id="14" name="Picture 13" descr="Screen Shot 2013-11-08 at 6.39.21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47" y="4517046"/>
            <a:ext cx="1221406" cy="12332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05531" y="5703706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Stanley Grant</a:t>
            </a:r>
            <a:endParaRPr lang="en-US" sz="14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489747" y="4012114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Sunny Jiang</a:t>
            </a:r>
            <a:endParaRPr lang="en-US" sz="14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508919" y="2495735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Lisa Levin</a:t>
            </a:r>
            <a:endParaRPr lang="en-US" sz="1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977536" y="2527878"/>
            <a:ext cx="146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Andrew </a:t>
            </a:r>
            <a:r>
              <a:rPr lang="en-US" sz="1400" b="1" i="1" dirty="0" err="1" smtClean="0"/>
              <a:t>Mehring</a:t>
            </a:r>
            <a:endParaRPr lang="en-US" sz="14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117360" y="4003794"/>
            <a:ext cx="146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Eric Huang</a:t>
            </a:r>
            <a:endParaRPr lang="en-US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a couple projects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86968" y="1371034"/>
            <a:ext cx="5613554" cy="158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Greenhouse gas emissions from treatment wetlands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creen Shot 2013-11-08 at 6.35.38 AM.png"/>
          <p:cNvPicPr>
            <a:picLocks noChangeAspect="1"/>
          </p:cNvPicPr>
          <p:nvPr/>
        </p:nvPicPr>
        <p:blipFill>
          <a:blip r:embed="rId2"/>
          <a:srcRect l="13894" r="6947" b="14611"/>
          <a:stretch>
            <a:fillRect/>
          </a:stretch>
        </p:blipFill>
        <p:spPr>
          <a:xfrm>
            <a:off x="7571311" y="1475897"/>
            <a:ext cx="1025490" cy="1051981"/>
          </a:xfrm>
          <a:prstGeom prst="rect">
            <a:avLst/>
          </a:prstGeom>
        </p:spPr>
      </p:pic>
      <p:pic>
        <p:nvPicPr>
          <p:cNvPr id="10" name="Picture 9" descr="Screen Shot 2013-11-08 at 6.35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15" y="1417638"/>
            <a:ext cx="1243609" cy="12319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08919" y="2495735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Lisa Levin</a:t>
            </a:r>
            <a:endParaRPr lang="en-US" sz="1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977536" y="2527878"/>
            <a:ext cx="146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Andrew </a:t>
            </a:r>
            <a:r>
              <a:rPr lang="en-US" sz="1400" b="1" i="1" dirty="0" err="1" smtClean="0"/>
              <a:t>Mehring</a:t>
            </a:r>
            <a:endParaRPr lang="en-US" sz="1400" b="1" dirty="0" smtClean="0"/>
          </a:p>
        </p:txBody>
      </p:sp>
      <p:pic>
        <p:nvPicPr>
          <p:cNvPr id="21" name="Picture 20" descr="Screen Shot 2013-11-08 at 6.49.24 AM.png"/>
          <p:cNvPicPr>
            <a:picLocks noChangeAspect="1"/>
          </p:cNvPicPr>
          <p:nvPr/>
        </p:nvPicPr>
        <p:blipFill>
          <a:blip r:embed="rId4"/>
          <a:srcRect r="2030"/>
          <a:stretch>
            <a:fillRect/>
          </a:stretch>
        </p:blipFill>
        <p:spPr>
          <a:xfrm>
            <a:off x="2621727" y="2959744"/>
            <a:ext cx="3471888" cy="2853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a couple projects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05601" y="1417638"/>
            <a:ext cx="5613554" cy="158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Virus removal from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stormwater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biofilters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Screen Shot 2013-11-08 at 6.37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39" y="1557410"/>
            <a:ext cx="1134181" cy="1097888"/>
          </a:xfrm>
          <a:prstGeom prst="rect">
            <a:avLst/>
          </a:prstGeom>
        </p:spPr>
      </p:pic>
      <p:pic>
        <p:nvPicPr>
          <p:cNvPr id="13" name="Picture 12" descr="Screen Shot 2013-11-08 at 6.37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463" y="1557410"/>
            <a:ext cx="1152780" cy="1141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1684" y="2663618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Sunny Jiang</a:t>
            </a:r>
            <a:endParaRPr lang="en-US" sz="14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059297" y="2655298"/>
            <a:ext cx="146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Eric Huang</a:t>
            </a:r>
            <a:endParaRPr lang="en-US" sz="1400" b="1" dirty="0" smtClean="0"/>
          </a:p>
        </p:txBody>
      </p:sp>
      <p:pic>
        <p:nvPicPr>
          <p:cNvPr id="21" name="Picture 20" descr="Screen Shot 2013-11-08 at 6.51.17 AM.png"/>
          <p:cNvPicPr>
            <a:picLocks noChangeAspect="1"/>
          </p:cNvPicPr>
          <p:nvPr/>
        </p:nvPicPr>
        <p:blipFill>
          <a:blip r:embed="rId4"/>
          <a:srcRect r="4485"/>
          <a:stretch>
            <a:fillRect/>
          </a:stretch>
        </p:blipFill>
        <p:spPr>
          <a:xfrm>
            <a:off x="1389684" y="3778525"/>
            <a:ext cx="1916745" cy="2032141"/>
          </a:xfrm>
          <a:prstGeom prst="rect">
            <a:avLst/>
          </a:prstGeom>
        </p:spPr>
      </p:pic>
      <p:pic>
        <p:nvPicPr>
          <p:cNvPr id="22" name="Picture 21" descr="Screen Shot 2013-11-08 at 6.52.0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715" y="3219394"/>
            <a:ext cx="4249081" cy="3145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23 at 10.17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22" y="2876838"/>
            <a:ext cx="5359975" cy="3356383"/>
          </a:xfrm>
          <a:prstGeom prst="rect">
            <a:avLst/>
          </a:prstGeom>
        </p:spPr>
      </p:pic>
      <p:pic>
        <p:nvPicPr>
          <p:cNvPr id="4" name="Picture 3" descr="Screen Shot 2013-09-23 at 9.52.48 PM.png"/>
          <p:cNvPicPr>
            <a:picLocks noChangeAspect="1"/>
          </p:cNvPicPr>
          <p:nvPr/>
        </p:nvPicPr>
        <p:blipFill>
          <a:blip r:embed="rId3"/>
          <a:srcRect t="3003" r="22858" b="60052"/>
          <a:stretch>
            <a:fillRect/>
          </a:stretch>
        </p:blipFill>
        <p:spPr>
          <a:xfrm>
            <a:off x="5968465" y="976446"/>
            <a:ext cx="1144835" cy="1043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68" y="2019985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Kathleen Low</a:t>
            </a:r>
            <a:endParaRPr lang="en-US" sz="1400" b="1" dirty="0" smtClean="0"/>
          </a:p>
        </p:txBody>
      </p:sp>
      <p:pic>
        <p:nvPicPr>
          <p:cNvPr id="7" name="Picture 6" descr="Screen Shot 2013-11-08 at 6.39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313" y="846138"/>
            <a:ext cx="1221406" cy="1233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9097" y="2032798"/>
            <a:ext cx="120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Stanley Grant</a:t>
            </a:r>
            <a:endParaRPr lang="en-US" sz="1400" b="1" dirty="0" smtClean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5613554" cy="1588710"/>
          </a:xfrm>
        </p:spPr>
        <p:txBody>
          <a:bodyPr/>
          <a:lstStyle/>
          <a:p>
            <a:r>
              <a:rPr lang="en-US" dirty="0" smtClean="0"/>
              <a:t>Modeling Drought Response at the City Scale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Melbourne </a:t>
            </a:r>
            <a:r>
              <a:rPr lang="en-US" dirty="0"/>
              <a:t>p</a:t>
            </a:r>
            <a:r>
              <a:rPr lang="en-US" dirty="0" smtClean="0"/>
              <a:t>er capita water consumption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400" y="935078"/>
            <a:ext cx="10058400" cy="60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9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7020" y="792260"/>
            <a:ext cx="8229600" cy="15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Melbourne decreased its per capita potable water consumption by a whopping 46% over 12 years (458 to 247 L/person-day)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7020" y="792260"/>
            <a:ext cx="8229600" cy="15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Melbourne decreased its per capita potable water consumption by a whopping 46% over 12 years (458 to 247 L/person-day)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7020" y="2749608"/>
            <a:ext cx="8229600" cy="15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=300 </a:t>
            </a:r>
            <a:r>
              <a:rPr lang="en-US" sz="2800" b="1" i="1" dirty="0" smtClean="0">
                <a:solidFill>
                  <a:srgbClr val="FF0000"/>
                </a:solidFill>
              </a:rPr>
              <a:t>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 of water saved in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&gt;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3X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annual capacity of</a:t>
            </a:r>
            <a:r>
              <a:rPr lang="en-US" sz="2800" b="1" i="1" dirty="0" smtClean="0">
                <a:solidFill>
                  <a:srgbClr val="FF0000"/>
                </a:solidFill>
              </a:rPr>
              <a:t> OC GWRS (88 GL)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&gt;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supplied by</a:t>
            </a:r>
            <a:r>
              <a:rPr lang="en-US" sz="2800" b="1" i="1" dirty="0" smtClean="0">
                <a:solidFill>
                  <a:srgbClr val="FF0000"/>
                </a:solidFill>
              </a:rPr>
              <a:t> LA Aqueduct in 2010/11 (228 GL)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37020" y="792260"/>
            <a:ext cx="8229600" cy="15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Melbourne decreased its per capita potable water consumption by a whopping 46% over 12 years (458 to 247 L/person-day)!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7020" y="2749608"/>
            <a:ext cx="8229600" cy="15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=300 </a:t>
            </a:r>
            <a:r>
              <a:rPr lang="en-US" sz="2800" b="1" i="1" dirty="0" smtClean="0">
                <a:solidFill>
                  <a:srgbClr val="FF0000"/>
                </a:solidFill>
              </a:rPr>
              <a:t>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 of water saved in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&gt;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3X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annual capacity of</a:t>
            </a:r>
            <a:r>
              <a:rPr lang="en-US" sz="2800" b="1" i="1" dirty="0" smtClean="0">
                <a:solidFill>
                  <a:srgbClr val="FF0000"/>
                </a:solidFill>
              </a:rPr>
              <a:t> OC GWRS (88 GL)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&gt;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supplied by</a:t>
            </a:r>
            <a:r>
              <a:rPr lang="en-US" sz="2800" b="1" i="1" dirty="0" smtClean="0">
                <a:solidFill>
                  <a:srgbClr val="FF0000"/>
                </a:solidFill>
              </a:rPr>
              <a:t> LA Aqueduct in 2010/11 (228 GL)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26577" y="4963275"/>
            <a:ext cx="4228696" cy="78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did Melbourne do it?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UCI Water PIRE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answer to that question could have implications…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400" y="935078"/>
            <a:ext cx="10058400" cy="60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80692" y="4077808"/>
            <a:ext cx="2836912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17604" y="2788057"/>
            <a:ext cx="453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Los Angeles Water Use (2012 annual average)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553556" y="3233084"/>
            <a:ext cx="722355" cy="664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9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Daily updates of reservoir </a:t>
            </a:r>
            <a:r>
              <a:rPr lang="en-US" dirty="0"/>
              <a:t>s</a:t>
            </a:r>
            <a:r>
              <a:rPr lang="en-US" dirty="0" smtClean="0"/>
              <a:t>torage levels on TV, radio, newsprints, and billboards</a:t>
            </a:r>
            <a:endParaRPr lang="en-US" dirty="0"/>
          </a:p>
        </p:txBody>
      </p:sp>
      <p:sp>
        <p:nvSpPr>
          <p:cNvPr id="4" name="AutoShape 2" descr="data:image/jpeg;base64,/9j/4AAQSkZJRgABAQAAAQABAAD/2wCEAAkGBhQSERUUExQWFBUWFxUVGBgXGBgYGBgYGBQVFBcVGBoXHSYeGBwjHRQUHzAgJCcpLCwsFR8xNTAqNSYrLCkBCQoKDgwOGg8PGiokHCQqLCwsKiktLCwsKSwpLCwpLCksLCwsLCwsKSwsKSwpLCksKSwsLCwpLCwsKSwsLCksLP/AABEIAIMA8AMBIgACEQEDEQH/xAAcAAABBQEBAQAAAAAAAAAAAAADAAIEBQYHAQj/xABGEAABAwIEAgcDBwkIAgMAAAABAgMRACEEBRIxQVEGEyJhcYGRMqGxFCNCUnLB0QcVJDNDgpKy8BZTYqLC0uHxk7Nzg6P/xAAaAQACAwEBAAAAAAAAAAAAAAACAwABBAUG/8QALBEAAgIBBAEDAgUFAAAAAAAAAAECEQMEEiExQRMiURRhBSMyUvBCYoGRof/aAAwDAQACEQMRAD8A1r/5U2R7IWfNI/GsV0mzZlaytHXNuEz2X1kajxiISfCqDGOqSkkXEyqN44kULK82YStKldqCDw5g2njS2n5CVeCa+688oKd1KgBMqsqBsCSN77mtl0M6SuJeaYlKGZjSEpkk2lR03M8ZrP510qZxDxWmQk6YBgmwjgY4VGw2apCkqFiCCOFBcr6G1Bx75O8x/iHmmvY8PL/qm4DGJeaQ4IKVpSoeYBoymE/0YpoggPZikOBELM2JCSpKTFgSOJnahHLYUtSHnGyu6uyFXiARqFoFWaGQn2TH9ca9E859ahdFM7hn9xjYFrKZRwO8gg341HOcO9YUh7DqKRxQ4kX7wo7R760PWHkfcaRXzB/hqEorsOteolWkrlM6SdMwNibxVn1h+qfKDVcY6xVrdjhbapcJ5DyNQlBuuHePEGvHcSlIlSgAOJMUAJk2Bjnr+Am9BxGUtrVqVqJ0lNzIImYIMjgKhKJjjhjsxMW1GB508HmfwoCcNGy1D0/CgP4V6ZQ+BfZTaVA22kEGoSifIoOGbgqUd1G/CwskelVOGOMkycO5FhCVt3G5vqB5WqThMS7spoCCB2FIXvMzMERULLMmvJ76hYfEKUpQUgoAiCpI7Q47GKIAJJ1gzFjtbkKhQfWKWvwoRcgTIj7NvjUbHYp0JBZbDpPAqSgR4mZqFicxvzyEhY0kG0TJ7jU+szhUPJxDWsdUkoUA2VJWJBBJBERvtWgUFcTbuiqKYamOPBMSQJIAkxc7ComKxgRElxWrYIQVcJ4CB51H+UPL9hsIHN1Ynx0NyfeKsosyAdp8qC+tcHQUkiYB5j6JI2qIMrUr9a+tQP0UfNo/ynUfM0dpppsBCExAkJTO0xPr31LLGvJUpA1KKFW1RAt9JIPumjpcTAgiOF+ApjjKVCCkQbXvVPlmTjB9ZDilMqOtIVKlNk2KQSZKCSCOVEUcqZzBU9tsKG0FCY8+dOOV4ZZ7WEajmnUk+41GwubsBMdaP3pBHuqwYzBng6g/vCu/sg/g4spy75T/AMgFdE8Gf2Kh4LJ9NU1HT0awqD7TyT3hKvhFWycWj6yT4EGvUvA3jV3g0EsGJ+CY8mZdstMizR3CwGsRqa/u3EEpA5JIMpraYfpuwQNUpPGASPI1zptz/CfOKctQm4jnSnpMT6HfUZU+Tp7fSjDK/ageMipLebsnZ1HrXN8iLQe+cjq1gpJOwm8+oFWeIfw6n2gnSlC0q1HYJU5t4aSB61mnpoqVcmiOok1fBvU4hJ2Un1H41V47pXhWvadTPJNz7qzOKYZL7SWzCXQu4UbE9lHoQT50DPmQ2UBoqWCFL+tCQY5H6qvdSlp06Sff2D+oavj/AKX+H6QJfQ4+0DCUyNXHQCeHCqzoj0xexOKKHQlKVIJSBzEH4VCaY0uIShUam9SjoTpKVIKzpAibSL0XK8qKXQtoNhSUocSSkglLgi4B4caVLTteUNjni07Ts3waA2AFIpA4Vl2ek75Q2rq0HrDpAuLzpvwG3OpSOk6+3LP6uytKgRsTbnYH0qPBJE9aJdswZtsSPSn6BtVJhukiASOrcBKiYCZvAJ27iD50f+0jMEyZ7xE8hJoXimvAXqw+S06ocqanCIGyQPCsPnHSzGK/UNpQngQUrUffA9KyWOzHGrMuF4jiO1Hom1Dtl8Bbk+mdiBQTAKSeUgmvXGJ4qA7jFcawSjE3BnwNWDOZup9lxY8FGqoh1RTIIIIBBsRA400BKAADpAsBsByArnjXSvEp/ak/aANRMd+UnGMmdLLiT9ZJB9Uqqize5we2yesKBqI1ApHFNpI422qyJVyEXn+tjXH8x/KQp1ba3GbJkp0KIiYCkmRJ25zWmwf5VMKNCVh9BgCYStJnjOqahDbrcc7OlI3EgkWHPvjlRD3z6VmcF0/wSuz8pOrktCkmeI9mKv8ADYlLiZSpKhzBnyPfUIF0p7qbpQTsCRbvE01JAOmIgSPWIrxLABJEyoyT4WFQseSBHZJnu+PKkUjkKE+bGFEHnEx+NOKj4+FQE+e1MjhFDOFSdwPSmrejwp5fAG816r2vtHCcciXDJWW5C26HFKBCGkhSurSCtRUvQlCZtcm5OwFJOTMAwE45B+y0seqVJomX45oMYlLrpZSsMJC9BXCg6VgaRzANBbVh/o5o1++08n4TXn9VN+q6Z1MUXsXBK/NqU2GKxaPtMKP8rhpwZWLDH/xtOp/0GhNpP0MywavFx1HxTUlDGK4YrBr5Rikf6k0lZsi8hOC/aM659O2LwqvtEp/mQKevHYoJJPyd1I3La0r0zYToUSkTxiKerAY1QgoYdHc9h1feKdhcqxCVOKdw4bQGHwVDq4u2dI7CjNwPSmR1OS1bAeKL/pB4LNMSskIY6wjcI1Egd9rVPOcYlHtYR9No2XAB3js0DCsuOYU6EKX+kSpKQTYMpgmO8mPGm/I3EXSl5HdDgre5zbdNGVqFJyi+fgIOmBSQFNPthJkcknmAYqXhvyioSsqKnJMSdPLYQN4qHh8weCoLryR3qXA/iqI90lWSQVncjtBCgf4k0tyn5oYlF9Jl1hem7WnQHEpTqSuVIKdRB1DUfGrNjpm0rrApbfzovCiOBEgm/Gss051yg2pLZCgrtBtCVJUEFQUFIAO425ULKm2/k+tSdZU5oAUVBIhsLJ7JBJJUBvwpXqO6lEcsS7TN0x0jblGytCCiQpMq1DTJm0wE+lPTnSUsKaKFFRCglVjY+zccgpY86xzGWtLTPUAR9Vxe3O4NeqyppN/nU8JDiT3cUCrWSLX6QXDb5NZj81bIXpSpOpsJgpG6SAlXdKZr35cxqdMpALaC3EphYBkGAIM+NYV1hsWD+IHklXwWKYouIVHWLNgQo3BBEg9oSLcKdCpPbygZe1Xwb7ApQtpwqd+cGrSNQg9gFI9TQ8XhLEpgwlpd0pNl+2ZAG1YlLj24XPilP3RQnc/dbMFIIFtQSYPGLKpksdO2KjO+Im+xmThKlgBJ0gEWUCeypRmDYQk351ExnR9JQsKTISEkwo7FRTaRb2axzXTVUHUD2hB/WCQOBJBkVIHT6Z1LN0hJGoGw2FwOdJcI/YcpS+5cYjoU2nUghae0lMSFdoglMeQN6jO9BgewFLBBAEoMjUCdNucE+VAHT/V7SiboM9gmUGUmx8qmI6d6lEqIUVKQskoIugAJumeE+tC8MX8Bb5IrMX0TVY9YkEfSMpkTAJkeU1quhb62X0h32VJUkqChpn6JUJ7t6rv7WtlsokXbDUzBsoqBhQ3uaY1n7UQe0OrLYEoIEKJSeYmRP2RQy08RkcrZ0w45BdABB7B229rnxqSFTXM3s4w63kLSFNo0FKkjiohQ1CDzIPlULH52tLgLLzgTpTN1AaouDNCtLu4sJ5aOrKcHP3/hTSLbqHh/1XMMJ03xTf0wsclgfderU/lQKSgLw5OpQCihdkj60EUM9Jkjz2SOeL7OTF487UlCRIM01SgaljBfo5e5OBG97pJ29K6M8ijV+eBccbd14IuNBVhXASE9tm523XyrOqwZmApJ75ge8Vo3r4Zz7bP8y6zreNg3SFdxt8K5Oe/UY6HQxxkoUQYkcriiIOqJ4WoeJf1qKoiYtygR91Ew9t+YpYQRzCEL0221Wj7uNWOSNlOISJsUuf8ArXUQ2ePhU/AH9JR4Oj/81VSfJRpQ8pLY0KI7StiR9BrkaK3mz4Eh50f/AGL+81C/ZjlqV/62qWHiNq66S5bXk5jTikkyeOkeK4Yh3zVPxp46SYrYuz9pDavimqZKr/jT9XIkGpOMK6GRlPqzSYHOnDJWUFUKghlsGYIMkJkeNPyxtTSQ2G23EqKV9oaoKmkEHcRYmfCqXCPgkJ1yBw5WmrnKl9XsTum5vu0i1Y5JPocpNdmgQ3pABbaE8E9YPAe1UPFaFyFNTFhpcUJI3AkHYUfDPtpGnUSb3X37in/JUhQUgpsCmNhJuDWe9oxe98mdx7uGSQFNvA79laTvw7SRUDGZikKhIMaUJGuJ7Ii8W51ZZngI6xWq+oQBfcX8qyuNw67WMBPaIBIFzuYrVDK4NS7BcFNOBZN4yduZtVZmOPCHLg90W4UDClUiL15jmpVJTqN5M90gR3U/UZnLDu65FYsO3K1fgFjMc4FhKZNgdifHarHDD2gRBKido4DgfGi9FtIdc6yANAUSZnSCfZA3JMCLVbdMM3StOHQVal4cvJVpuAklHVySb9n0rBLPLc0b/QSxqdlL8nBEwknf2Qai5BCVOxtI+E0sRmBbSIQSDx2Ak7UHLHoU6BxKf5YrVjbeT+fBlkvadNXlLUmQI4As7DhcJqDiMhZM2Z7pCk/AisUc0eDanEr0hJIgFfBUb6rUswzvFNBsh5R6xIVEmx5XN+Fc63fY/a0WeY5c2lYAShIkAlJJBlJVN5g9n31VnFtD6L039lwfAigrx76tQeUSU3ExIMb1Wqzp20lJ8UJP3U3fKlTJSLsZm2P2r6T39Wr7xRH8wUgwp2TOkykG/cYrPpzk8W2T4tifdV0trWkKMSTqJvvW3Ruc21YjPtVEVDM7UurO02sY4SONS2ymj9SN66foqXZmeo2EBTJW06hIJV82sAbkIUdUDjEg1QPZeuT2Fbn6KvHlWqVhAYMEEXBBIjwivXVujZxz/wAi/wAawZtFNyckNhqYPgxisGv6iv4VfhUjD4dUXSdxwNalONdAu47P/wAq/wAaCrNXf713/wAivxrPLSTXwPWWLKNbZ642O3LuqwwLR+UJUAYSHVKMWA0KEnluKmjNnf713+NVMezBxY0rcWociokenGhWkmT1ETGVS1bgqD3S2iP5T6U5hVt+dQsIpSTKFFJiDCo8iONSlZu7JAdXbvT/ALa2enNdCHtfYFJvvTg5e9L87P79aSDt7H+2k3nDx3WfRB/00MlN+Ako92GwTcuJI5j4yatMtZ7EKmJ4XIlKYPuNe5Yyt5AVrOkr6ogBIJURMDSkbyBWs6N5A0+4R882pKdC9OgJlFrggyfKsuX8tfDHYo+o+rSANYGEdsm4kEWIHfTWQVGQuwtJir7pB0eDLSlIdfWQCQCW7x+57q5hhOkK1OHVqKRckJbCgAYJum9YbnJmyMYxS4Nnj224MAE84/CqrJM2T160OJHVuCY4SJHmLVYKysFAUl1RSf8AC3/tqI5lQSdQBURuSQPhYClqLt8mi6XQDM8vaUoBA0lRN07DlIrLZsyWlhtVzpmec2Bq/DqyuQNWlX0SD8Krc9wwUtClEg6SIjhqJHxp0ZZZflPlC88MMY+pHhlbhFkOk6voCCLR2iKHh0jUqSNyLmNwOdGbCSSeaNH3yO+ogYC9QUYv9wrbPDK5fejmRycI9x36ojkseFAwa+2536fhUl9sKSUyReZ5xUXCD5xzgOzPoaZihJT5/nBHJNEpY/RnPtL/AJ6b0hPZw/ckD4UfSmwLaVd/bEzckgKipmJyzUhsrQ2EmAiS4BfhMwTWX6TIn0M9RNkPGvoWSUTJTBkRxNZ8pv6VdOrAkaQIMGJOxjiaGnDIP7MQLkyqfGJo/p57Uib1fJTaave0pCdG4In7MChfJGifYA/eV+NHOL6vwkAACd7cafgwyi7k6QGSdqoq2EA2v5UUud9BbdkwNzTcYlSFBKt1V0ZZoQ7YhYpT5okfLDNGhZE6FRzioaMKoPIB2MGus5Tg0paEjcVzc34psaUVZsx/hqlHc+Dk68QeVBcIPCtbnWSpceKWSLXIG01Q5lkTrSdSh2dpp8NXjyJU+X4AlpMmPlrgriravdd9qarnSI9TWixNHpdpgf37690TS0c6XKdFqFnpxBIiBHcKEVf0KltYUmnDC8KzZMy6bHwwvwi26NZgykQ6paTbSR9HjqHI11fou+0dCmrpVqHeVWKjJuTXCcQwQbCtV+TbOVt4pKFKOghZg7ainf3Vys3vqvBuxLZafk7TjnVJT2QPOuc4zKStakpYba6wnWsG6hyttWrzLMlEWqpwa1KdSCoDifKscpz3UjbjxRjC5DsfgktYcIT9H8Irn3SXEOOQlJgDcXE11Z7QoRNYXpBlgS52djtTMGSSbsGeOM6RV9FslcDjakJUNJJWbQoHgBx8aXTt39J0iLIR63rT9F8sWntQspH+IQIibT48ONYfMcSHnnFKO6jHhJgV1MM9/uro5mpxvE9rZWtbR/W1Dw5Eq8fuFPaVbegYc3Vfj91am+TGlwFvfjUfBK+dcHMJ++ipNzUTDrIcXHJP31an70Vt4ZZKXBHIVsMozE/Jg2pCXGlpRY6eypJkKB5+NQOjWYYPqS3iGypxSyElKSTpVoAE8DIPqatMZhMEojVg3wQgCzahCQY1GDc33PCRxp0syumrEywuaVOjA4s/OLkj21/zGmgd9anNMRgUIWhGFW24R82pQUCNoUQVd3LnWZNjVQfyOEkTTikeNNS8Njty2PrQsS2FWEgTN7mmN/BEgeXOKLwmwn3Vss8y1KktODwNZtjEAQCU+QM/CtNlObMqQW3HUhJ2PH31wdTCae47GknCnGRcpydteHCwO0m9RMf0i1MhlE6tiRy5VNwGcMspKS6CmLG341Q4dTKnCQowTPs/hWBR5tnRUkeZcl1pwFKZn31pM7WFYfSse1FOYxLKYnrFeCFH7qBmmJQvZLpjYaSL+Yo4yakpIDJtktrMk/kQPsk3oH5gUDc1tMKnUmeocnwH41KLM/sF+ZSPvp712UzPS4X4MS3lFtjXqsp5CK2yMErgwPNYo3yJcfqmx4r/AOKXLV5X2wlhwx8GNwuVn/k1I/NlquCh5RPZbbCTETIP+WnJfcMgKaTw2JpW6Uhr2x6M3isuvUJtZw7qHBPZIJ8ONbRWHWY+dT5I/E1ls8eJdKA6o6BJhIFzwtWjHfYp1OW06I3igtoLTcESIrNqxaNajrUDwTBBJ86XRfUlAQXHIUJiw38RR876OJeAlSwQLEq37jArRkxPsz4s0G6IWDz1xCS2EHTeDsRPEE7VYMda4UkpgbSSL99UTfQpRMaxp56z8AK0GFyNjDpBIKoFgVEk+U2oYwckHkmovgNmzBbYXpKQpSSAdQ4iPvrmTjWglJO3EXronydKjKkIA4CJgedY/pU0EE9WkTMRFt/dT8c0vaujHmTk90uykaULzO52oWHcAUrx/reoyCsm4AvBget6K0i6vL4U9O+jO1QdLok/jUfCq+dXYmUjbfc04NHntQmFjrlR9UfGjj2vHILLNFoISoRBkqEyL8q0bn5RsUTOhoXB48Jgb1jHcckG6hQzmCeBnyps3DywUmW2aZo4+4XHAgqIA3PAQLTUQOdyPQ/fUH84g7JV6RTG8yBIBBA4nl30v1YrpjFFlh1xndP8IoT2JgSSTtwA3ojDjKllJcVGkEKCZ7U7Ecqb1M/VgHckCfCaD1l8l7QqUI+qKk4Z0JM6E+6qtGOb4mvTmLYuNXpT7x1ToX7rNpl+dBdiEgcoFXeXvAK7JHpXKRnSRcA1Pw2clXsrg8pvWCWmhJ+yRtjq5xXuR1t3FlKfa8Bw86Zh3Uqso9rexrl5zR3+8VHia8GbOC/WEedBLQP9yDWtXwdgaUmaeVonhXHF9I3Iu976CvpMri+Z7jSXof7kF9WvhnX8dnDTYupCfEj4Vnc36eNBOlqXCdz7I8uNc2Xm6CZKie+CaZ+eUCCAT4in49HhjzJ2IyanJL9Ko0yukzpWVCBNoubedaDLczKkAqO8fdXPnukbRUkhpUfSTqgHwO4qSx030ewyOMalk2nbaizxx1UBeHJk3XN8HQs0zbq2lKAlUGB5b1i8E8taoUNyJPEkneqd7pe6oRpR/mPlc0M9JcRNtKfBPpvNISaSSR0N+JPiT5XPB044kIWByAFXWGzJKheuLOdIcUrd1XkAPgKCrH4lW7rn8Rroz1GOUFFo8/j0+bHkc1LhnY85z5vDIJSNS+A4SedZ0dIg2kreXLixa4tblwArnRwrq99avEk/GiIyJxWyT6Vk3qqR196carn5Nc/0wCt3APP8KrVdIGVrl1xWm86ACf8ANb3VAZ6GvqvoMeVSmug7nGBSt8apCmpN8nqs8wI2bxDn2nEI/lRTD0pww9nBA/bdcPwIqc10EH0lelSm+g7fM0vcvl/7Lp/BSf2vP0MJh0/uFX8xNRFZop1RJSlBIjsJ0jyitm30VZTcj30X80tJ9kAfCfiatZEuUXtb7OfnBKKvZJFGGRrJskg+ldBawE+yAO+L+/avTlYH0iCbnjVb2TajDsdGHF8QB41LT0N5r9K1asOr6yfSmnDKP1fQ1NzL2IziOiQ+ur4VIR0UaTdRJ86u0sKG+kd4/wCaGk6jpSATuon2UjiVeXAb1LZKSMDiWAIgVGWeHClSpqFDHkwPKgq4HjSpUSLGl5R3JPnXkV5SqNlCAp1KlUKHJTUhLQjalSqMschscqO0yOVe0qEtE1jCp5VZM5c2foj30qVJbCRZYfK2vqCrLCZe3I7A3pUqXJjEWr+BQkWSBQktjlXlKlRfAbPSK90CKVKjBEEiaT1tqVKrRD1hsG5EkXvzqqbeJcSSZJJH/XLyr2lRvoHyWpFqEo0qVQsGkb0RvelSqyFZmjhvfjFWOGZCWwAIBJnvgAilSq10U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RUUExQWFBUWFxUVGBgXGBgYGBgYGBQVFBcVGBoXHSYeGBwjHRQUHzAgJCcpLCwsFR8xNTAqNSYrLCkBCQoKDgwOGg8PGiokHCQqLCwsKiktLCwsKSwpLCwpLCksLCwsLCwsKSwsKSwpLCksKSwsLCwpLCwsKSwsLCksLP/AABEIAIMA8AMBIgACEQEDEQH/xAAcAAABBQEBAQAAAAAAAAAAAAADAAIEBQYHAQj/xABGEAABAwIEAgcDBwkIAgMAAAABAgMRACEEBRIxQVEGEyJhcYGRMqGxFCNCUnLB0QcVJDNDgpKy8BZTYqLC0uHxk7Nzg6P/xAAaAQACAwEBAAAAAAAAAAAAAAACAwABBAUG/8QALBEAAgIBBAEDAgUFAAAAAAAAAAECEQMEEiExQRMiURRhBSMyUvBCYoGRof/aAAwDAQACEQMRAD8A1r/5U2R7IWfNI/GsV0mzZlaytHXNuEz2X1kajxiISfCqDGOqSkkXEyqN44kULK82YStKldqCDw5g2njS2n5CVeCa+688oKd1KgBMqsqBsCSN77mtl0M6SuJeaYlKGZjSEpkk2lR03M8ZrP510qZxDxWmQk6YBgmwjgY4VGw2apCkqFiCCOFBcr6G1Bx75O8x/iHmmvY8PL/qm4DGJeaQ4IKVpSoeYBoymE/0YpoggPZikOBELM2JCSpKTFgSOJnahHLYUtSHnGyu6uyFXiARqFoFWaGQn2TH9ca9E859ahdFM7hn9xjYFrKZRwO8gg341HOcO9YUh7DqKRxQ4kX7wo7R760PWHkfcaRXzB/hqEorsOteolWkrlM6SdMwNibxVn1h+qfKDVcY6xVrdjhbapcJ5DyNQlBuuHePEGvHcSlIlSgAOJMUAJk2Bjnr+Am9BxGUtrVqVqJ0lNzIImYIMjgKhKJjjhjsxMW1GB508HmfwoCcNGy1D0/CgP4V6ZQ+BfZTaVA22kEGoSifIoOGbgqUd1G/CwskelVOGOMkycO5FhCVt3G5vqB5WqThMS7spoCCB2FIXvMzMERULLMmvJ76hYfEKUpQUgoAiCpI7Q47GKIAJJ1gzFjtbkKhQfWKWvwoRcgTIj7NvjUbHYp0JBZbDpPAqSgR4mZqFicxvzyEhY0kG0TJ7jU+szhUPJxDWsdUkoUA2VJWJBBJBERvtWgUFcTbuiqKYamOPBMSQJIAkxc7ComKxgRElxWrYIQVcJ4CB51H+UPL9hsIHN1Ynx0NyfeKsosyAdp8qC+tcHQUkiYB5j6JI2qIMrUr9a+tQP0UfNo/ynUfM0dpppsBCExAkJTO0xPr31LLGvJUpA1KKFW1RAt9JIPumjpcTAgiOF+ApjjKVCCkQbXvVPlmTjB9ZDilMqOtIVKlNk2KQSZKCSCOVEUcqZzBU9tsKG0FCY8+dOOV4ZZ7WEajmnUk+41GwubsBMdaP3pBHuqwYzBng6g/vCu/sg/g4spy75T/AMgFdE8Gf2Kh4LJ9NU1HT0awqD7TyT3hKvhFWycWj6yT4EGvUvA3jV3g0EsGJ+CY8mZdstMizR3CwGsRqa/u3EEpA5JIMpraYfpuwQNUpPGASPI1zptz/CfOKctQm4jnSnpMT6HfUZU+Tp7fSjDK/ageMipLebsnZ1HrXN8iLQe+cjq1gpJOwm8+oFWeIfw6n2gnSlC0q1HYJU5t4aSB61mnpoqVcmiOok1fBvU4hJ2Un1H41V47pXhWvadTPJNz7qzOKYZL7SWzCXQu4UbE9lHoQT50DPmQ2UBoqWCFL+tCQY5H6qvdSlp06Sff2D+oavj/AKX+H6QJfQ4+0DCUyNXHQCeHCqzoj0xexOKKHQlKVIJSBzEH4VCaY0uIShUam9SjoTpKVIKzpAibSL0XK8qKXQtoNhSUocSSkglLgi4B4caVLTteUNjni07Ts3waA2AFIpA4Vl2ek75Q2rq0HrDpAuLzpvwG3OpSOk6+3LP6uytKgRsTbnYH0qPBJE9aJdswZtsSPSn6BtVJhukiASOrcBKiYCZvAJ27iD50f+0jMEyZ7xE8hJoXimvAXqw+S06ocqanCIGyQPCsPnHSzGK/UNpQngQUrUffA9KyWOzHGrMuF4jiO1Hom1Dtl8Bbk+mdiBQTAKSeUgmvXGJ4qA7jFcawSjE3BnwNWDOZup9lxY8FGqoh1RTIIIIBBsRA400BKAADpAsBsByArnjXSvEp/ak/aANRMd+UnGMmdLLiT9ZJB9Uqqize5we2yesKBqI1ApHFNpI422qyJVyEXn+tjXH8x/KQp1ba3GbJkp0KIiYCkmRJ25zWmwf5VMKNCVh9BgCYStJnjOqahDbrcc7OlI3EgkWHPvjlRD3z6VmcF0/wSuz8pOrktCkmeI9mKv8ADYlLiZSpKhzBnyPfUIF0p7qbpQTsCRbvE01JAOmIgSPWIrxLABJEyoyT4WFQseSBHZJnu+PKkUjkKE+bGFEHnEx+NOKj4+FQE+e1MjhFDOFSdwPSmrejwp5fAG816r2vtHCcciXDJWW5C26HFKBCGkhSurSCtRUvQlCZtcm5OwFJOTMAwE45B+y0seqVJomX45oMYlLrpZSsMJC9BXCg6VgaRzANBbVh/o5o1++08n4TXn9VN+q6Z1MUXsXBK/NqU2GKxaPtMKP8rhpwZWLDH/xtOp/0GhNpP0MywavFx1HxTUlDGK4YrBr5Rikf6k0lZsi8hOC/aM659O2LwqvtEp/mQKevHYoJJPyd1I3La0r0zYToUSkTxiKerAY1QgoYdHc9h1feKdhcqxCVOKdw4bQGHwVDq4u2dI7CjNwPSmR1OS1bAeKL/pB4LNMSskIY6wjcI1Egd9rVPOcYlHtYR9No2XAB3js0DCsuOYU6EKX+kSpKQTYMpgmO8mPGm/I3EXSl5HdDgre5zbdNGVqFJyi+fgIOmBSQFNPthJkcknmAYqXhvyioSsqKnJMSdPLYQN4qHh8weCoLryR3qXA/iqI90lWSQVncjtBCgf4k0tyn5oYlF9Jl1hem7WnQHEpTqSuVIKdRB1DUfGrNjpm0rrApbfzovCiOBEgm/Gss051yg2pLZCgrtBtCVJUEFQUFIAO425ULKm2/k+tSdZU5oAUVBIhsLJ7JBJJUBvwpXqO6lEcsS7TN0x0jblGytCCiQpMq1DTJm0wE+lPTnSUsKaKFFRCglVjY+zccgpY86xzGWtLTPUAR9Vxe3O4NeqyppN/nU8JDiT3cUCrWSLX6QXDb5NZj81bIXpSpOpsJgpG6SAlXdKZr35cxqdMpALaC3EphYBkGAIM+NYV1hsWD+IHklXwWKYouIVHWLNgQo3BBEg9oSLcKdCpPbygZe1Xwb7ApQtpwqd+cGrSNQg9gFI9TQ8XhLEpgwlpd0pNl+2ZAG1YlLj24XPilP3RQnc/dbMFIIFtQSYPGLKpksdO2KjO+Im+xmThKlgBJ0gEWUCeypRmDYQk351ExnR9JQsKTISEkwo7FRTaRb2axzXTVUHUD2hB/WCQOBJBkVIHT6Z1LN0hJGoGw2FwOdJcI/YcpS+5cYjoU2nUghae0lMSFdoglMeQN6jO9BgewFLBBAEoMjUCdNucE+VAHT/V7SiboM9gmUGUmx8qmI6d6lEqIUVKQskoIugAJumeE+tC8MX8Bb5IrMX0TVY9YkEfSMpkTAJkeU1quhb62X0h32VJUkqChpn6JUJ7t6rv7WtlsokXbDUzBsoqBhQ3uaY1n7UQe0OrLYEoIEKJSeYmRP2RQy08RkcrZ0w45BdABB7B229rnxqSFTXM3s4w63kLSFNo0FKkjiohQ1CDzIPlULH52tLgLLzgTpTN1AaouDNCtLu4sJ5aOrKcHP3/hTSLbqHh/1XMMJ03xTf0wsclgfderU/lQKSgLw5OpQCihdkj60EUM9Jkjz2SOeL7OTF487UlCRIM01SgaljBfo5e5OBG97pJ29K6M8ijV+eBccbd14IuNBVhXASE9tm523XyrOqwZmApJ75ge8Vo3r4Zz7bP8y6zreNg3SFdxt8K5Oe/UY6HQxxkoUQYkcriiIOqJ4WoeJf1qKoiYtygR91Ew9t+YpYQRzCEL0221Wj7uNWOSNlOISJsUuf8ArXUQ2ePhU/AH9JR4Oj/81VSfJRpQ8pLY0KI7StiR9BrkaK3mz4Eh50f/AGL+81C/ZjlqV/62qWHiNq66S5bXk5jTikkyeOkeK4Yh3zVPxp46SYrYuz9pDavimqZKr/jT9XIkGpOMK6GRlPqzSYHOnDJWUFUKghlsGYIMkJkeNPyxtTSQ2G23EqKV9oaoKmkEHcRYmfCqXCPgkJ1yBw5WmrnKl9XsTum5vu0i1Y5JPocpNdmgQ3pABbaE8E9YPAe1UPFaFyFNTFhpcUJI3AkHYUfDPtpGnUSb3X37in/JUhQUgpsCmNhJuDWe9oxe98mdx7uGSQFNvA79laTvw7SRUDGZikKhIMaUJGuJ7Ii8W51ZZngI6xWq+oQBfcX8qyuNw67WMBPaIBIFzuYrVDK4NS7BcFNOBZN4yduZtVZmOPCHLg90W4UDClUiL15jmpVJTqN5M90gR3U/UZnLDu65FYsO3K1fgFjMc4FhKZNgdifHarHDD2gRBKido4DgfGi9FtIdc6yANAUSZnSCfZA3JMCLVbdMM3StOHQVal4cvJVpuAklHVySb9n0rBLPLc0b/QSxqdlL8nBEwknf2Qai5BCVOxtI+E0sRmBbSIQSDx2Ak7UHLHoU6BxKf5YrVjbeT+fBlkvadNXlLUmQI4As7DhcJqDiMhZM2Z7pCk/AisUc0eDanEr0hJIgFfBUb6rUswzvFNBsh5R6xIVEmx5XN+Fc63fY/a0WeY5c2lYAShIkAlJJBlJVN5g9n31VnFtD6L039lwfAigrx76tQeUSU3ExIMb1Wqzp20lJ8UJP3U3fKlTJSLsZm2P2r6T39Wr7xRH8wUgwp2TOkykG/cYrPpzk8W2T4tifdV0trWkKMSTqJvvW3Ruc21YjPtVEVDM7UurO02sY4SONS2ymj9SN66foqXZmeo2EBTJW06hIJV82sAbkIUdUDjEg1QPZeuT2Fbn6KvHlWqVhAYMEEXBBIjwivXVujZxz/wAi/wAawZtFNyckNhqYPgxisGv6iv4VfhUjD4dUXSdxwNalONdAu47P/wAq/wAaCrNXf713/wAivxrPLSTXwPWWLKNbZ642O3LuqwwLR+UJUAYSHVKMWA0KEnluKmjNnf713+NVMezBxY0rcWociokenGhWkmT1ETGVS1bgqD3S2iP5T6U5hVt+dQsIpSTKFFJiDCo8iONSlZu7JAdXbvT/ALa2enNdCHtfYFJvvTg5e9L87P79aSDt7H+2k3nDx3WfRB/00MlN+Ako92GwTcuJI5j4yatMtZ7EKmJ4XIlKYPuNe5Yyt5AVrOkr6ogBIJURMDSkbyBWs6N5A0+4R882pKdC9OgJlFrggyfKsuX8tfDHYo+o+rSANYGEdsm4kEWIHfTWQVGQuwtJir7pB0eDLSlIdfWQCQCW7x+57q5hhOkK1OHVqKRckJbCgAYJum9YbnJmyMYxS4Nnj224MAE84/CqrJM2T160OJHVuCY4SJHmLVYKysFAUl1RSf8AC3/tqI5lQSdQBURuSQPhYClqLt8mi6XQDM8vaUoBA0lRN07DlIrLZsyWlhtVzpmec2Bq/DqyuQNWlX0SD8Krc9wwUtClEg6SIjhqJHxp0ZZZflPlC88MMY+pHhlbhFkOk6voCCLR2iKHh0jUqSNyLmNwOdGbCSSeaNH3yO+ogYC9QUYv9wrbPDK5fejmRycI9x36ojkseFAwa+2536fhUl9sKSUyReZ5xUXCD5xzgOzPoaZihJT5/nBHJNEpY/RnPtL/AJ6b0hPZw/ckD4UfSmwLaVd/bEzckgKipmJyzUhsrQ2EmAiS4BfhMwTWX6TIn0M9RNkPGvoWSUTJTBkRxNZ8pv6VdOrAkaQIMGJOxjiaGnDIP7MQLkyqfGJo/p57Uib1fJTaave0pCdG4In7MChfJGifYA/eV+NHOL6vwkAACd7cafgwyi7k6QGSdqoq2EA2v5UUud9BbdkwNzTcYlSFBKt1V0ZZoQ7YhYpT5okfLDNGhZE6FRzioaMKoPIB2MGus5Tg0paEjcVzc34psaUVZsx/hqlHc+Dk68QeVBcIPCtbnWSpceKWSLXIG01Q5lkTrSdSh2dpp8NXjyJU+X4AlpMmPlrgriravdd9qarnSI9TWixNHpdpgf37690TS0c6XKdFqFnpxBIiBHcKEVf0KltYUmnDC8KzZMy6bHwwvwi26NZgykQ6paTbSR9HjqHI11fou+0dCmrpVqHeVWKjJuTXCcQwQbCtV+TbOVt4pKFKOghZg7ainf3Vys3vqvBuxLZafk7TjnVJT2QPOuc4zKStakpYba6wnWsG6hyttWrzLMlEWqpwa1KdSCoDifKscpz3UjbjxRjC5DsfgktYcIT9H8Irn3SXEOOQlJgDcXE11Z7QoRNYXpBlgS52djtTMGSSbsGeOM6RV9FslcDjakJUNJJWbQoHgBx8aXTt39J0iLIR63rT9F8sWntQspH+IQIibT48ONYfMcSHnnFKO6jHhJgV1MM9/uro5mpxvE9rZWtbR/W1Dw5Eq8fuFPaVbegYc3Vfj91am+TGlwFvfjUfBK+dcHMJ++ipNzUTDrIcXHJP31an70Vt4ZZKXBHIVsMozE/Jg2pCXGlpRY6eypJkKB5+NQOjWYYPqS3iGypxSyElKSTpVoAE8DIPqatMZhMEojVg3wQgCzahCQY1GDc33PCRxp0syumrEywuaVOjA4s/OLkj21/zGmgd9anNMRgUIWhGFW24R82pQUCNoUQVd3LnWZNjVQfyOEkTTikeNNS8Njty2PrQsS2FWEgTN7mmN/BEgeXOKLwmwn3Vss8y1KktODwNZtjEAQCU+QM/CtNlObMqQW3HUhJ2PH31wdTCae47GknCnGRcpydteHCwO0m9RMf0i1MhlE6tiRy5VNwGcMspKS6CmLG341Q4dTKnCQowTPs/hWBR5tnRUkeZcl1pwFKZn31pM7WFYfSse1FOYxLKYnrFeCFH7qBmmJQvZLpjYaSL+Yo4yakpIDJtktrMk/kQPsk3oH5gUDc1tMKnUmeocnwH41KLM/sF+ZSPvp712UzPS4X4MS3lFtjXqsp5CK2yMErgwPNYo3yJcfqmx4r/AOKXLV5X2wlhwx8GNwuVn/k1I/NlquCh5RPZbbCTETIP+WnJfcMgKaTw2JpW6Uhr2x6M3isuvUJtZw7qHBPZIJ8ONbRWHWY+dT5I/E1ls8eJdKA6o6BJhIFzwtWjHfYp1OW06I3igtoLTcESIrNqxaNajrUDwTBBJ86XRfUlAQXHIUJiw38RR876OJeAlSwQLEq37jArRkxPsz4s0G6IWDz1xCS2EHTeDsRPEE7VYMda4UkpgbSSL99UTfQpRMaxp56z8AK0GFyNjDpBIKoFgVEk+U2oYwckHkmovgNmzBbYXpKQpSSAdQ4iPvrmTjWglJO3EXronydKjKkIA4CJgedY/pU0EE9WkTMRFt/dT8c0vaujHmTk90uykaULzO52oWHcAUrx/reoyCsm4AvBget6K0i6vL4U9O+jO1QdLok/jUfCq+dXYmUjbfc04NHntQmFjrlR9UfGjj2vHILLNFoISoRBkqEyL8q0bn5RsUTOhoXB48Jgb1jHcckG6hQzmCeBnyps3DywUmW2aZo4+4XHAgqIA3PAQLTUQOdyPQ/fUH84g7JV6RTG8yBIBBA4nl30v1YrpjFFlh1xndP8IoT2JgSSTtwA3ojDjKllJcVGkEKCZ7U7Ecqb1M/VgHckCfCaD1l8l7QqUI+qKk4Z0JM6E+6qtGOb4mvTmLYuNXpT7x1ToX7rNpl+dBdiEgcoFXeXvAK7JHpXKRnSRcA1Pw2clXsrg8pvWCWmhJ+yRtjq5xXuR1t3FlKfa8Bw86Zh3Uqso9rexrl5zR3+8VHia8GbOC/WEedBLQP9yDWtXwdgaUmaeVonhXHF9I3Iu976CvpMri+Z7jSXof7kF9WvhnX8dnDTYupCfEj4Vnc36eNBOlqXCdz7I8uNc2Xm6CZKie+CaZ+eUCCAT4in49HhjzJ2IyanJL9Ko0yukzpWVCBNoubedaDLczKkAqO8fdXPnukbRUkhpUfSTqgHwO4qSx030ewyOMalk2nbaizxx1UBeHJk3XN8HQs0zbq2lKAlUGB5b1i8E8taoUNyJPEkneqd7pe6oRpR/mPlc0M9JcRNtKfBPpvNISaSSR0N+JPiT5XPB044kIWByAFXWGzJKheuLOdIcUrd1XkAPgKCrH4lW7rn8Rroz1GOUFFo8/j0+bHkc1LhnY85z5vDIJSNS+A4SedZ0dIg2kreXLixa4tblwArnRwrq99avEk/GiIyJxWyT6Vk3qqR196carn5Nc/0wCt3APP8KrVdIGVrl1xWm86ACf8ANb3VAZ6GvqvoMeVSmug7nGBSt8apCmpN8nqs8wI2bxDn2nEI/lRTD0pww9nBA/bdcPwIqc10EH0lelSm+g7fM0vcvl/7Lp/BSf2vP0MJh0/uFX8xNRFZop1RJSlBIjsJ0jyitm30VZTcj30X80tJ9kAfCfiatZEuUXtb7OfnBKKvZJFGGRrJskg+ldBawE+yAO+L+/avTlYH0iCbnjVb2TajDsdGHF8QB41LT0N5r9K1asOr6yfSmnDKP1fQ1NzL2IziOiQ+ur4VIR0UaTdRJ86u0sKG+kd4/wCaGk6jpSATuon2UjiVeXAb1LZKSMDiWAIgVGWeHClSpqFDHkwPKgq4HjSpUSLGl5R3JPnXkV5SqNlCAp1KlUKHJTUhLQjalSqMschscqO0yOVe0qEtE1jCp5VZM5c2foj30qVJbCRZYfK2vqCrLCZe3I7A3pUqXJjEWr+BQkWSBQktjlXlKlRfAbPSK90CKVKjBEEiaT1tqVKrRD1hsG5EkXvzqqbeJcSSZJJH/XLyr2lRvoHyWpFqEo0qVQsGkb0RvelSqyFZmjhvfjFWOGZCWwAIBJnvgAilSq10U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ttp://t1.gstatic.com/images?q=tbn:ANd9GcSo5xixJCyn0zm18eG0RRdQPIl_qZqQt3pdF7V9PxTeuXivJSN_d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95599"/>
            <a:ext cx="6365065" cy="32026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CEAAkGBhQSERUUExQWFBUWFxUVGBgXGBgYGBgYGBQVFBcVGBoXHSYeGBwjHRQUHzAgJCcpLCwsFR8xNTAqNSYrLCkBCQoKDgwOGg8PGiokHCQqLCwsKiktLCwsKSwpLCwpLCksLCwsLCwsKSwsKSwpLCksKSwsLCwpLCwsKSwsLCksLP/AABEIAIMA8AMBIgACEQEDEQH/xAAcAAABBQEBAQAAAAAAAAAAAAADAAIEBQYHAQj/xABGEAABAwIEAgcDBwkIAgMAAAABAgMRACEEBRIxQVEGEyJhcYGRMqGxFCNCUnLB0QcVJDNDgpKy8BZTYqLC0uHxk7Nzg6P/xAAaAQACAwEBAAAAAAAAAAAAAAACAwABBAUG/8QALBEAAgIBBAEDAgUFAAAAAAAAAAECEQMEEiExQRMiURRhBSMyUvBCYoGRof/aAAwDAQACEQMRAD8A1r/5U2R7IWfNI/GsV0mzZlaytHXNuEz2X1kajxiISfCqDGOqSkkXEyqN44kULK82YStKldqCDw5g2njS2n5CVeCa+688oKd1KgBMqsqBsCSN77mtl0M6SuJeaYlKGZjSEpkk2lR03M8ZrP510qZxDxWmQk6YBgmwjgY4VGw2apCkqFiCCOFBcr6G1Bx75O8x/iHmmvY8PL/qm4DGJeaQ4IKVpSoeYBoymE/0YpoggPZikOBELM2JCSpKTFgSOJnahHLYUtSHnGyu6uyFXiARqFoFWaGQn2TH9ca9E859ahdFM7hn9xjYFrKZRwO8gg341HOcO9YUh7DqKRxQ4kX7wo7R760PWHkfcaRXzB/hqEorsOteolWkrlM6SdMwNibxVn1h+qfKDVcY6xVrdjhbapcJ5DyNQlBuuHePEGvHcSlIlSgAOJMUAJk2Bjnr+Am9BxGUtrVqVqJ0lNzIImYIMjgKhKJjjhjsxMW1GB508HmfwoCcNGy1D0/CgP4V6ZQ+BfZTaVA22kEGoSifIoOGbgqUd1G/CwskelVOGOMkycO5FhCVt3G5vqB5WqThMS7spoCCB2FIXvMzMERULLMmvJ76hYfEKUpQUgoAiCpI7Q47GKIAJJ1gzFjtbkKhQfWKWvwoRcgTIj7NvjUbHYp0JBZbDpPAqSgR4mZqFicxvzyEhY0kG0TJ7jU+szhUPJxDWsdUkoUA2VJWJBBJBERvtWgUFcTbuiqKYamOPBMSQJIAkxc7ComKxgRElxWrYIQVcJ4CB51H+UPL9hsIHN1Ynx0NyfeKsosyAdp8qC+tcHQUkiYB5j6JI2qIMrUr9a+tQP0UfNo/ynUfM0dpppsBCExAkJTO0xPr31LLGvJUpA1KKFW1RAt9JIPumjpcTAgiOF+ApjjKVCCkQbXvVPlmTjB9ZDilMqOtIVKlNk2KQSZKCSCOVEUcqZzBU9tsKG0FCY8+dOOV4ZZ7WEajmnUk+41GwubsBMdaP3pBHuqwYzBng6g/vCu/sg/g4spy75T/AMgFdE8Gf2Kh4LJ9NU1HT0awqD7TyT3hKvhFWycWj6yT4EGvUvA3jV3g0EsGJ+CY8mZdstMizR3CwGsRqa/u3EEpA5JIMpraYfpuwQNUpPGASPI1zptz/CfOKctQm4jnSnpMT6HfUZU+Tp7fSjDK/ageMipLebsnZ1HrXN8iLQe+cjq1gpJOwm8+oFWeIfw6n2gnSlC0q1HYJU5t4aSB61mnpoqVcmiOok1fBvU4hJ2Un1H41V47pXhWvadTPJNz7qzOKYZL7SWzCXQu4UbE9lHoQT50DPmQ2UBoqWCFL+tCQY5H6qvdSlp06Sff2D+oavj/AKX+H6QJfQ4+0DCUyNXHQCeHCqzoj0xexOKKHQlKVIJSBzEH4VCaY0uIShUam9SjoTpKVIKzpAibSL0XK8qKXQtoNhSUocSSkglLgi4B4caVLTteUNjni07Ts3waA2AFIpA4Vl2ek75Q2rq0HrDpAuLzpvwG3OpSOk6+3LP6uytKgRsTbnYH0qPBJE9aJdswZtsSPSn6BtVJhukiASOrcBKiYCZvAJ27iD50f+0jMEyZ7xE8hJoXimvAXqw+S06ocqanCIGyQPCsPnHSzGK/UNpQngQUrUffA9KyWOzHGrMuF4jiO1Hom1Dtl8Bbk+mdiBQTAKSeUgmvXGJ4qA7jFcawSjE3BnwNWDOZup9lxY8FGqoh1RTIIIIBBsRA400BKAADpAsBsByArnjXSvEp/ak/aANRMd+UnGMmdLLiT9ZJB9Uqqize5we2yesKBqI1ApHFNpI422qyJVyEXn+tjXH8x/KQp1ba3GbJkp0KIiYCkmRJ25zWmwf5VMKNCVh9BgCYStJnjOqahDbrcc7OlI3EgkWHPvjlRD3z6VmcF0/wSuz8pOrktCkmeI9mKv8ADYlLiZSpKhzBnyPfUIF0p7qbpQTsCRbvE01JAOmIgSPWIrxLABJEyoyT4WFQseSBHZJnu+PKkUjkKE+bGFEHnEx+NOKj4+FQE+e1MjhFDOFSdwPSmrejwp5fAG816r2vtHCcciXDJWW5C26HFKBCGkhSurSCtRUvQlCZtcm5OwFJOTMAwE45B+y0seqVJomX45oMYlLrpZSsMJC9BXCg6VgaRzANBbVh/o5o1++08n4TXn9VN+q6Z1MUXsXBK/NqU2GKxaPtMKP8rhpwZWLDH/xtOp/0GhNpP0MywavFx1HxTUlDGK4YrBr5Rikf6k0lZsi8hOC/aM659O2LwqvtEp/mQKevHYoJJPyd1I3La0r0zYToUSkTxiKerAY1QgoYdHc9h1feKdhcqxCVOKdw4bQGHwVDq4u2dI7CjNwPSmR1OS1bAeKL/pB4LNMSskIY6wjcI1Egd9rVPOcYlHtYR9No2XAB3js0DCsuOYU6EKX+kSpKQTYMpgmO8mPGm/I3EXSl5HdDgre5zbdNGVqFJyi+fgIOmBSQFNPthJkcknmAYqXhvyioSsqKnJMSdPLYQN4qHh8weCoLryR3qXA/iqI90lWSQVncjtBCgf4k0tyn5oYlF9Jl1hem7WnQHEpTqSuVIKdRB1DUfGrNjpm0rrApbfzovCiOBEgm/Gss051yg2pLZCgrtBtCVJUEFQUFIAO425ULKm2/k+tSdZU5oAUVBIhsLJ7JBJJUBvwpXqO6lEcsS7TN0x0jblGytCCiQpMq1DTJm0wE+lPTnSUsKaKFFRCglVjY+zccgpY86xzGWtLTPUAR9Vxe3O4NeqyppN/nU8JDiT3cUCrWSLX6QXDb5NZj81bIXpSpOpsJgpG6SAlXdKZr35cxqdMpALaC3EphYBkGAIM+NYV1hsWD+IHklXwWKYouIVHWLNgQo3BBEg9oSLcKdCpPbygZe1Xwb7ApQtpwqd+cGrSNQg9gFI9TQ8XhLEpgwlpd0pNl+2ZAG1YlLj24XPilP3RQnc/dbMFIIFtQSYPGLKpksdO2KjO+Im+xmThKlgBJ0gEWUCeypRmDYQk351ExnR9JQsKTISEkwo7FRTaRb2axzXTVUHUD2hB/WCQOBJBkVIHT6Z1LN0hJGoGw2FwOdJcI/YcpS+5cYjoU2nUghae0lMSFdoglMeQN6jO9BgewFLBBAEoMjUCdNucE+VAHT/V7SiboM9gmUGUmx8qmI6d6lEqIUVKQskoIugAJumeE+tC8MX8Bb5IrMX0TVY9YkEfSMpkTAJkeU1quhb62X0h32VJUkqChpn6JUJ7t6rv7WtlsokXbDUzBsoqBhQ3uaY1n7UQe0OrLYEoIEKJSeYmRP2RQy08RkcrZ0w45BdABB7B229rnxqSFTXM3s4w63kLSFNo0FKkjiohQ1CDzIPlULH52tLgLLzgTpTN1AaouDNCtLu4sJ5aOrKcHP3/hTSLbqHh/1XMMJ03xTf0wsclgfderU/lQKSgLw5OpQCihdkj60EUM9Jkjz2SOeL7OTF487UlCRIM01SgaljBfo5e5OBG97pJ29K6M8ijV+eBccbd14IuNBVhXASE9tm523XyrOqwZmApJ75ge8Vo3r4Zz7bP8y6zreNg3SFdxt8K5Oe/UY6HQxxkoUQYkcriiIOqJ4WoeJf1qKoiYtygR91Ew9t+YpYQRzCEL0221Wj7uNWOSNlOISJsUuf8ArXUQ2ePhU/AH9JR4Oj/81VSfJRpQ8pLY0KI7StiR9BrkaK3mz4Eh50f/AGL+81C/ZjlqV/62qWHiNq66S5bXk5jTikkyeOkeK4Yh3zVPxp46SYrYuz9pDavimqZKr/jT9XIkGpOMK6GRlPqzSYHOnDJWUFUKghlsGYIMkJkeNPyxtTSQ2G23EqKV9oaoKmkEHcRYmfCqXCPgkJ1yBw5WmrnKl9XsTum5vu0i1Y5JPocpNdmgQ3pABbaE8E9YPAe1UPFaFyFNTFhpcUJI3AkHYUfDPtpGnUSb3X37in/JUhQUgpsCmNhJuDWe9oxe98mdx7uGSQFNvA79laTvw7SRUDGZikKhIMaUJGuJ7Ii8W51ZZngI6xWq+oQBfcX8qyuNw67WMBPaIBIFzuYrVDK4NS7BcFNOBZN4yduZtVZmOPCHLg90W4UDClUiL15jmpVJTqN5M90gR3U/UZnLDu65FYsO3K1fgFjMc4FhKZNgdifHarHDD2gRBKido4DgfGi9FtIdc6yANAUSZnSCfZA3JMCLVbdMM3StOHQVal4cvJVpuAklHVySb9n0rBLPLc0b/QSxqdlL8nBEwknf2Qai5BCVOxtI+E0sRmBbSIQSDx2Ak7UHLHoU6BxKf5YrVjbeT+fBlkvadNXlLUmQI4As7DhcJqDiMhZM2Z7pCk/AisUc0eDanEr0hJIgFfBUb6rUswzvFNBsh5R6xIVEmx5XN+Fc63fY/a0WeY5c2lYAShIkAlJJBlJVN5g9n31VnFtD6L039lwfAigrx76tQeUSU3ExIMb1Wqzp20lJ8UJP3U3fKlTJSLsZm2P2r6T39Wr7xRH8wUgwp2TOkykG/cYrPpzk8W2T4tifdV0trWkKMSTqJvvW3Ruc21YjPtVEVDM7UurO02sY4SONS2ymj9SN66foqXZmeo2EBTJW06hIJV82sAbkIUdUDjEg1QPZeuT2Fbn6KvHlWqVhAYMEEXBBIjwivXVujZxz/wAi/wAawZtFNyckNhqYPgxisGv6iv4VfhUjD4dUXSdxwNalONdAu47P/wAq/wAaCrNXf713/wAivxrPLSTXwPWWLKNbZ642O3LuqwwLR+UJUAYSHVKMWA0KEnluKmjNnf713+NVMezBxY0rcWociokenGhWkmT1ETGVS1bgqD3S2iP5T6U5hVt+dQsIpSTKFFJiDCo8iONSlZu7JAdXbvT/ALa2enNdCHtfYFJvvTg5e9L87P79aSDt7H+2k3nDx3WfRB/00MlN+Ako92GwTcuJI5j4yatMtZ7EKmJ4XIlKYPuNe5Yyt5AVrOkr6ogBIJURMDSkbyBWs6N5A0+4R882pKdC9OgJlFrggyfKsuX8tfDHYo+o+rSANYGEdsm4kEWIHfTWQVGQuwtJir7pB0eDLSlIdfWQCQCW7x+57q5hhOkK1OHVqKRckJbCgAYJum9YbnJmyMYxS4Nnj224MAE84/CqrJM2T160OJHVuCY4SJHmLVYKysFAUl1RSf8AC3/tqI5lQSdQBURuSQPhYClqLt8mi6XQDM8vaUoBA0lRN07DlIrLZsyWlhtVzpmec2Bq/DqyuQNWlX0SD8Krc9wwUtClEg6SIjhqJHxp0ZZZflPlC88MMY+pHhlbhFkOk6voCCLR2iKHh0jUqSNyLmNwOdGbCSSeaNH3yO+ogYC9QUYv9wrbPDK5fejmRycI9x36ojkseFAwa+2536fhUl9sKSUyReZ5xUXCD5xzgOzPoaZihJT5/nBHJNEpY/RnPtL/AJ6b0hPZw/ckD4UfSmwLaVd/bEzckgKipmJyzUhsrQ2EmAiS4BfhMwTWX6TIn0M9RNkPGvoWSUTJTBkRxNZ8pv6VdOrAkaQIMGJOxjiaGnDIP7MQLkyqfGJo/p57Uib1fJTaave0pCdG4In7MChfJGifYA/eV+NHOL6vwkAACd7cafgwyi7k6QGSdqoq2EA2v5UUud9BbdkwNzTcYlSFBKt1V0ZZoQ7YhYpT5okfLDNGhZE6FRzioaMKoPIB2MGus5Tg0paEjcVzc34psaUVZsx/hqlHc+Dk68QeVBcIPCtbnWSpceKWSLXIG01Q5lkTrSdSh2dpp8NXjyJU+X4AlpMmPlrgriravdd9qarnSI9TWixNHpdpgf37690TS0c6XKdFqFnpxBIiBHcKEVf0KltYUmnDC8KzZMy6bHwwvwi26NZgykQ6paTbSR9HjqHI11fou+0dCmrpVqHeVWKjJuTXCcQwQbCtV+TbOVt4pKFKOghZg7ainf3Vys3vqvBuxLZafk7TjnVJT2QPOuc4zKStakpYba6wnWsG6hyttWrzLMlEWqpwa1KdSCoDifKscpz3UjbjxRjC5DsfgktYcIT9H8Irn3SXEOOQlJgDcXE11Z7QoRNYXpBlgS52djtTMGSSbsGeOM6RV9FslcDjakJUNJJWbQoHgBx8aXTt39J0iLIR63rT9F8sWntQspH+IQIibT48ONYfMcSHnnFKO6jHhJgV1MM9/uro5mpxvE9rZWtbR/W1Dw5Eq8fuFPaVbegYc3Vfj91am+TGlwFvfjUfBK+dcHMJ++ipNzUTDrIcXHJP31an70Vt4ZZKXBHIVsMozE/Jg2pCXGlpRY6eypJkKB5+NQOjWYYPqS3iGypxSyElKSTpVoAE8DIPqatMZhMEojVg3wQgCzahCQY1GDc33PCRxp0syumrEywuaVOjA4s/OLkj21/zGmgd9anNMRgUIWhGFW24R82pQUCNoUQVd3LnWZNjVQfyOEkTTikeNNS8Njty2PrQsS2FWEgTN7mmN/BEgeXOKLwmwn3Vss8y1KktODwNZtjEAQCU+QM/CtNlObMqQW3HUhJ2PH31wdTCae47GknCnGRcpydteHCwO0m9RMf0i1MhlE6tiRy5VNwGcMspKS6CmLG341Q4dTKnCQowTPs/hWBR5tnRUkeZcl1pwFKZn31pM7WFYfSse1FOYxLKYnrFeCFH7qBmmJQvZLpjYaSL+Yo4yakpIDJtktrMk/kQPsk3oH5gUDc1tMKnUmeocnwH41KLM/sF+ZSPvp712UzPS4X4MS3lFtjXqsp5CK2yMErgwPNYo3yJcfqmx4r/AOKXLV5X2wlhwx8GNwuVn/k1I/NlquCh5RPZbbCTETIP+WnJfcMgKaTw2JpW6Uhr2x6M3isuvUJtZw7qHBPZIJ8ONbRWHWY+dT5I/E1ls8eJdKA6o6BJhIFzwtWjHfYp1OW06I3igtoLTcESIrNqxaNajrUDwTBBJ86XRfUlAQXHIUJiw38RR876OJeAlSwQLEq37jArRkxPsz4s0G6IWDz1xCS2EHTeDsRPEE7VYMda4UkpgbSSL99UTfQpRMaxp56z8AK0GFyNjDpBIKoFgVEk+U2oYwckHkmovgNmzBbYXpKQpSSAdQ4iPvrmTjWglJO3EXronydKjKkIA4CJgedY/pU0EE9WkTMRFt/dT8c0vaujHmTk90uykaULzO52oWHcAUrx/reoyCsm4AvBget6K0i6vL4U9O+jO1QdLok/jUfCq+dXYmUjbfc04NHntQmFjrlR9UfGjj2vHILLNFoISoRBkqEyL8q0bn5RsUTOhoXB48Jgb1jHcckG6hQzmCeBnyps3DywUmW2aZo4+4XHAgqIA3PAQLTUQOdyPQ/fUH84g7JV6RTG8yBIBBA4nl30v1YrpjFFlh1xndP8IoT2JgSSTtwA3ojDjKllJcVGkEKCZ7U7Ecqb1M/VgHckCfCaD1l8l7QqUI+qKk4Z0JM6E+6qtGOb4mvTmLYuNXpT7x1ToX7rNpl+dBdiEgcoFXeXvAK7JHpXKRnSRcA1Pw2clXsrg8pvWCWmhJ+yRtjq5xXuR1t3FlKfa8Bw86Zh3Uqso9rexrl5zR3+8VHia8GbOC/WEedBLQP9yDWtXwdgaUmaeVonhXHF9I3Iu976CvpMri+Z7jSXof7kF9WvhnX8dnDTYupCfEj4Vnc36eNBOlqXCdz7I8uNc2Xm6CZKie+CaZ+eUCCAT4in49HhjzJ2IyanJL9Ko0yukzpWVCBNoubedaDLczKkAqO8fdXPnukbRUkhpUfSTqgHwO4qSx030ewyOMalk2nbaizxx1UBeHJk3XN8HQs0zbq2lKAlUGB5b1i8E8taoUNyJPEkneqd7pe6oRpR/mPlc0M9JcRNtKfBPpvNISaSSR0N+JPiT5XPB044kIWByAFXWGzJKheuLOdIcUrd1XkAPgKCrH4lW7rn8Rroz1GOUFFo8/j0+bHkc1LhnY85z5vDIJSNS+A4SedZ0dIg2kreXLixa4tblwArnRwrq99avEk/GiIyJxWyT6Vk3qqR196carn5Nc/0wCt3APP8KrVdIGVrl1xWm86ACf8ANb3VAZ6GvqvoMeVSmug7nGBSt8apCmpN8nqs8wI2bxDn2nEI/lRTD0pww9nBA/bdcPwIqc10EH0lelSm+g7fM0vcvl/7Lp/BSf2vP0MJh0/uFX8xNRFZop1RJSlBIjsJ0jyitm30VZTcj30X80tJ9kAfCfiatZEuUXtb7OfnBKKvZJFGGRrJskg+ldBawE+yAO+L+/avTlYH0iCbnjVb2TajDsdGHF8QB41LT0N5r9K1asOr6yfSmnDKP1fQ1NzL2IziOiQ+ur4VIR0UaTdRJ86u0sKG+kd4/wCaGk6jpSATuon2UjiVeXAb1LZKSMDiWAIgVGWeHClSpqFDHkwPKgq4HjSpUSLGl5R3JPnXkV5SqNlCAp1KlUKHJTUhLQjalSqMschscqO0yOVe0qEtE1jCp5VZM5c2foj30qVJbCRZYfK2vqCrLCZe3I7A3pUqXJjEWr+BQkWSBQktjlXlKlRfAbPSK90CKVKjBEEiaT1tqVKrRD1hsG5EkXvzqqbeJcSSZJJH/XLyr2lRvoHyWpFqEo0qVQsGkb0RvelSqyFZmjhvfjFWOGZCWwAIBJnvgAilSq10Uz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hQSERUUExQWFBUWFxUVGBgXGBgYGBgYGBQVFBcVGBoXHSYeGBwjHRQUHzAgJCcpLCwsFR8xNTAqNSYrLCkBCQoKDgwOGg8PGiokHCQqLCwsKiktLCwsKSwpLCwpLCksLCwsLCwsKSwsKSwpLCksKSwsLCwpLCwsKSwsLCksLP/AABEIAIMA8AMBIgACEQEDEQH/xAAcAAABBQEBAQAAAAAAAAAAAAADAAIEBQYHAQj/xABGEAABAwIEAgcDBwkIAgMAAAABAgMRACEEBRIxQVEGEyJhcYGRMqGxFCNCUnLB0QcVJDNDgpKy8BZTYqLC0uHxk7Nzg6P/xAAaAQACAwEBAAAAAAAAAAAAAAACAwABBAUG/8QALBEAAgIBBAEDAgUFAAAAAAAAAAECEQMEEiExQRMiURRhBSMyUvBCYoGRof/aAAwDAQACEQMRAD8A1r/5U2R7IWfNI/GsV0mzZlaytHXNuEz2X1kajxiISfCqDGOqSkkXEyqN44kULK82YStKldqCDw5g2njS2n5CVeCa+688oKd1KgBMqsqBsCSN77mtl0M6SuJeaYlKGZjSEpkk2lR03M8ZrP510qZxDxWmQk6YBgmwjgY4VGw2apCkqFiCCOFBcr6G1Bx75O8x/iHmmvY8PL/qm4DGJeaQ4IKVpSoeYBoymE/0YpoggPZikOBELM2JCSpKTFgSOJnahHLYUtSHnGyu6uyFXiARqFoFWaGQn2TH9ca9E859ahdFM7hn9xjYFrKZRwO8gg341HOcO9YUh7DqKRxQ4kX7wo7R760PWHkfcaRXzB/hqEorsOteolWkrlM6SdMwNibxVn1h+qfKDVcY6xVrdjhbapcJ5DyNQlBuuHePEGvHcSlIlSgAOJMUAJk2Bjnr+Am9BxGUtrVqVqJ0lNzIImYIMjgKhKJjjhjsxMW1GB508HmfwoCcNGy1D0/CgP4V6ZQ+BfZTaVA22kEGoSifIoOGbgqUd1G/CwskelVOGOMkycO5FhCVt3G5vqB5WqThMS7spoCCB2FIXvMzMERULLMmvJ76hYfEKUpQUgoAiCpI7Q47GKIAJJ1gzFjtbkKhQfWKWvwoRcgTIj7NvjUbHYp0JBZbDpPAqSgR4mZqFicxvzyEhY0kG0TJ7jU+szhUPJxDWsdUkoUA2VJWJBBJBERvtWgUFcTbuiqKYamOPBMSQJIAkxc7ComKxgRElxWrYIQVcJ4CB51H+UPL9hsIHN1Ynx0NyfeKsosyAdp8qC+tcHQUkiYB5j6JI2qIMrUr9a+tQP0UfNo/ynUfM0dpppsBCExAkJTO0xPr31LLGvJUpA1KKFW1RAt9JIPumjpcTAgiOF+ApjjKVCCkQbXvVPlmTjB9ZDilMqOtIVKlNk2KQSZKCSCOVEUcqZzBU9tsKG0FCY8+dOOV4ZZ7WEajmnUk+41GwubsBMdaP3pBHuqwYzBng6g/vCu/sg/g4spy75T/AMgFdE8Gf2Kh4LJ9NU1HT0awqD7TyT3hKvhFWycWj6yT4EGvUvA3jV3g0EsGJ+CY8mZdstMizR3CwGsRqa/u3EEpA5JIMpraYfpuwQNUpPGASPI1zptz/CfOKctQm4jnSnpMT6HfUZU+Tp7fSjDK/ageMipLebsnZ1HrXN8iLQe+cjq1gpJOwm8+oFWeIfw6n2gnSlC0q1HYJU5t4aSB61mnpoqVcmiOok1fBvU4hJ2Un1H41V47pXhWvadTPJNz7qzOKYZL7SWzCXQu4UbE9lHoQT50DPmQ2UBoqWCFL+tCQY5H6qvdSlp06Sff2D+oavj/AKX+H6QJfQ4+0DCUyNXHQCeHCqzoj0xexOKKHQlKVIJSBzEH4VCaY0uIShUam9SjoTpKVIKzpAibSL0XK8qKXQtoNhSUocSSkglLgi4B4caVLTteUNjni07Ts3waA2AFIpA4Vl2ek75Q2rq0HrDpAuLzpvwG3OpSOk6+3LP6uytKgRsTbnYH0qPBJE9aJdswZtsSPSn6BtVJhukiASOrcBKiYCZvAJ27iD50f+0jMEyZ7xE8hJoXimvAXqw+S06ocqanCIGyQPCsPnHSzGK/UNpQngQUrUffA9KyWOzHGrMuF4jiO1Hom1Dtl8Bbk+mdiBQTAKSeUgmvXGJ4qA7jFcawSjE3BnwNWDOZup9lxY8FGqoh1RTIIIIBBsRA400BKAADpAsBsByArnjXSvEp/ak/aANRMd+UnGMmdLLiT9ZJB9Uqqize5we2yesKBqI1ApHFNpI422qyJVyEXn+tjXH8x/KQp1ba3GbJkp0KIiYCkmRJ25zWmwf5VMKNCVh9BgCYStJnjOqahDbrcc7OlI3EgkWHPvjlRD3z6VmcF0/wSuz8pOrktCkmeI9mKv8ADYlLiZSpKhzBnyPfUIF0p7qbpQTsCRbvE01JAOmIgSPWIrxLABJEyoyT4WFQseSBHZJnu+PKkUjkKE+bGFEHnEx+NOKj4+FQE+e1MjhFDOFSdwPSmrejwp5fAG816r2vtHCcciXDJWW5C26HFKBCGkhSurSCtRUvQlCZtcm5OwFJOTMAwE45B+y0seqVJomX45oMYlLrpZSsMJC9BXCg6VgaRzANBbVh/o5o1++08n4TXn9VN+q6Z1MUXsXBK/NqU2GKxaPtMKP8rhpwZWLDH/xtOp/0GhNpP0MywavFx1HxTUlDGK4YrBr5Rikf6k0lZsi8hOC/aM659O2LwqvtEp/mQKevHYoJJPyd1I3La0r0zYToUSkTxiKerAY1QgoYdHc9h1feKdhcqxCVOKdw4bQGHwVDq4u2dI7CjNwPSmR1OS1bAeKL/pB4LNMSskIY6wjcI1Egd9rVPOcYlHtYR9No2XAB3js0DCsuOYU6EKX+kSpKQTYMpgmO8mPGm/I3EXSl5HdDgre5zbdNGVqFJyi+fgIOmBSQFNPthJkcknmAYqXhvyioSsqKnJMSdPLYQN4qHh8weCoLryR3qXA/iqI90lWSQVncjtBCgf4k0tyn5oYlF9Jl1hem7WnQHEpTqSuVIKdRB1DUfGrNjpm0rrApbfzovCiOBEgm/Gss051yg2pLZCgrtBtCVJUEFQUFIAO425ULKm2/k+tSdZU5oAUVBIhsLJ7JBJJUBvwpXqO6lEcsS7TN0x0jblGytCCiQpMq1DTJm0wE+lPTnSUsKaKFFRCglVjY+zccgpY86xzGWtLTPUAR9Vxe3O4NeqyppN/nU8JDiT3cUCrWSLX6QXDb5NZj81bIXpSpOpsJgpG6SAlXdKZr35cxqdMpALaC3EphYBkGAIM+NYV1hsWD+IHklXwWKYouIVHWLNgQo3BBEg9oSLcKdCpPbygZe1Xwb7ApQtpwqd+cGrSNQg9gFI9TQ8XhLEpgwlpd0pNl+2ZAG1YlLj24XPilP3RQnc/dbMFIIFtQSYPGLKpksdO2KjO+Im+xmThKlgBJ0gEWUCeypRmDYQk351ExnR9JQsKTISEkwo7FRTaRb2axzXTVUHUD2hB/WCQOBJBkVIHT6Z1LN0hJGoGw2FwOdJcI/YcpS+5cYjoU2nUghae0lMSFdoglMeQN6jO9BgewFLBBAEoMjUCdNucE+VAHT/V7SiboM9gmUGUmx8qmI6d6lEqIUVKQskoIugAJumeE+tC8MX8Bb5IrMX0TVY9YkEfSMpkTAJkeU1quhb62X0h32VJUkqChpn6JUJ7t6rv7WtlsokXbDUzBsoqBhQ3uaY1n7UQe0OrLYEoIEKJSeYmRP2RQy08RkcrZ0w45BdABB7B229rnxqSFTXM3s4w63kLSFNo0FKkjiohQ1CDzIPlULH52tLgLLzgTpTN1AaouDNCtLu4sJ5aOrKcHP3/hTSLbqHh/1XMMJ03xTf0wsclgfderU/lQKSgLw5OpQCihdkj60EUM9Jkjz2SOeL7OTF487UlCRIM01SgaljBfo5e5OBG97pJ29K6M8ijV+eBccbd14IuNBVhXASE9tm523XyrOqwZmApJ75ge8Vo3r4Zz7bP8y6zreNg3SFdxt8K5Oe/UY6HQxxkoUQYkcriiIOqJ4WoeJf1qKoiYtygR91Ew9t+YpYQRzCEL0221Wj7uNWOSNlOISJsUuf8ArXUQ2ePhU/AH9JR4Oj/81VSfJRpQ8pLY0KI7StiR9BrkaK3mz4Eh50f/AGL+81C/ZjlqV/62qWHiNq66S5bXk5jTikkyeOkeK4Yh3zVPxp46SYrYuz9pDavimqZKr/jT9XIkGpOMK6GRlPqzSYHOnDJWUFUKghlsGYIMkJkeNPyxtTSQ2G23EqKV9oaoKmkEHcRYmfCqXCPgkJ1yBw5WmrnKl9XsTum5vu0i1Y5JPocpNdmgQ3pABbaE8E9YPAe1UPFaFyFNTFhpcUJI3AkHYUfDPtpGnUSb3X37in/JUhQUgpsCmNhJuDWe9oxe98mdx7uGSQFNvA79laTvw7SRUDGZikKhIMaUJGuJ7Ii8W51ZZngI6xWq+oQBfcX8qyuNw67WMBPaIBIFzuYrVDK4NS7BcFNOBZN4yduZtVZmOPCHLg90W4UDClUiL15jmpVJTqN5M90gR3U/UZnLDu65FYsO3K1fgFjMc4FhKZNgdifHarHDD2gRBKido4DgfGi9FtIdc6yANAUSZnSCfZA3JMCLVbdMM3StOHQVal4cvJVpuAklHVySb9n0rBLPLc0b/QSxqdlL8nBEwknf2Qai5BCVOxtI+E0sRmBbSIQSDx2Ak7UHLHoU6BxKf5YrVjbeT+fBlkvadNXlLUmQI4As7DhcJqDiMhZM2Z7pCk/AisUc0eDanEr0hJIgFfBUb6rUswzvFNBsh5R6xIVEmx5XN+Fc63fY/a0WeY5c2lYAShIkAlJJBlJVN5g9n31VnFtD6L039lwfAigrx76tQeUSU3ExIMb1Wqzp20lJ8UJP3U3fKlTJSLsZm2P2r6T39Wr7xRH8wUgwp2TOkykG/cYrPpzk8W2T4tifdV0trWkKMSTqJvvW3Ruc21YjPtVEVDM7UurO02sY4SONS2ymj9SN66foqXZmeo2EBTJW06hIJV82sAbkIUdUDjEg1QPZeuT2Fbn6KvHlWqVhAYMEEXBBIjwivXVujZxz/wAi/wAawZtFNyckNhqYPgxisGv6iv4VfhUjD4dUXSdxwNalONdAu47P/wAq/wAaCrNXf713/wAivxrPLSTXwPWWLKNbZ642O3LuqwwLR+UJUAYSHVKMWA0KEnluKmjNnf713+NVMezBxY0rcWociokenGhWkmT1ETGVS1bgqD3S2iP5T6U5hVt+dQsIpSTKFFJiDCo8iONSlZu7JAdXbvT/ALa2enNdCHtfYFJvvTg5e9L87P79aSDt7H+2k3nDx3WfRB/00MlN+Ako92GwTcuJI5j4yatMtZ7EKmJ4XIlKYPuNe5Yyt5AVrOkr6ogBIJURMDSkbyBWs6N5A0+4R882pKdC9OgJlFrggyfKsuX8tfDHYo+o+rSANYGEdsm4kEWIHfTWQVGQuwtJir7pB0eDLSlIdfWQCQCW7x+57q5hhOkK1OHVqKRckJbCgAYJum9YbnJmyMYxS4Nnj224MAE84/CqrJM2T160OJHVuCY4SJHmLVYKysFAUl1RSf8AC3/tqI5lQSdQBURuSQPhYClqLt8mi6XQDM8vaUoBA0lRN07DlIrLZsyWlhtVzpmec2Bq/DqyuQNWlX0SD8Krc9wwUtClEg6SIjhqJHxp0ZZZflPlC88MMY+pHhlbhFkOk6voCCLR2iKHh0jUqSNyLmNwOdGbCSSeaNH3yO+ogYC9QUYv9wrbPDK5fejmRycI9x36ojkseFAwa+2536fhUl9sKSUyReZ5xUXCD5xzgOzPoaZihJT5/nBHJNEpY/RnPtL/AJ6b0hPZw/ckD4UfSmwLaVd/bEzckgKipmJyzUhsrQ2EmAiS4BfhMwTWX6TIn0M9RNkPGvoWSUTJTBkRxNZ8pv6VdOrAkaQIMGJOxjiaGnDIP7MQLkyqfGJo/p57Uib1fJTaave0pCdG4In7MChfJGifYA/eV+NHOL6vwkAACd7cafgwyi7k6QGSdqoq2EA2v5UUud9BbdkwNzTcYlSFBKt1V0ZZoQ7YhYpT5okfLDNGhZE6FRzioaMKoPIB2MGus5Tg0paEjcVzc34psaUVZsx/hqlHc+Dk68QeVBcIPCtbnWSpceKWSLXIG01Q5lkTrSdSh2dpp8NXjyJU+X4AlpMmPlrgriravdd9qarnSI9TWixNHpdpgf37690TS0c6XKdFqFnpxBIiBHcKEVf0KltYUmnDC8KzZMy6bHwwvwi26NZgykQ6paTbSR9HjqHI11fou+0dCmrpVqHeVWKjJuTXCcQwQbCtV+TbOVt4pKFKOghZg7ainf3Vys3vqvBuxLZafk7TjnVJT2QPOuc4zKStakpYba6wnWsG6hyttWrzLMlEWqpwa1KdSCoDifKscpz3UjbjxRjC5DsfgktYcIT9H8Irn3SXEOOQlJgDcXE11Z7QoRNYXpBlgS52djtTMGSSbsGeOM6RV9FslcDjakJUNJJWbQoHgBx8aXTt39J0iLIR63rT9F8sWntQspH+IQIibT48ONYfMcSHnnFKO6jHhJgV1MM9/uro5mpxvE9rZWtbR/W1Dw5Eq8fuFPaVbegYc3Vfj91am+TGlwFvfjUfBK+dcHMJ++ipNzUTDrIcXHJP31an70Vt4ZZKXBHIVsMozE/Jg2pCXGlpRY6eypJkKB5+NQOjWYYPqS3iGypxSyElKSTpVoAE8DIPqatMZhMEojVg3wQgCzahCQY1GDc33PCRxp0syumrEywuaVOjA4s/OLkj21/zGmgd9anNMRgUIWhGFW24R82pQUCNoUQVd3LnWZNjVQfyOEkTTikeNNS8Njty2PrQsS2FWEgTN7mmN/BEgeXOKLwmwn3Vss8y1KktODwNZtjEAQCU+QM/CtNlObMqQW3HUhJ2PH31wdTCae47GknCnGRcpydteHCwO0m9RMf0i1MhlE6tiRy5VNwGcMspKS6CmLG341Q4dTKnCQowTPs/hWBR5tnRUkeZcl1pwFKZn31pM7WFYfSse1FOYxLKYnrFeCFH7qBmmJQvZLpjYaSL+Yo4yakpIDJtktrMk/kQPsk3oH5gUDc1tMKnUmeocnwH41KLM/sF+ZSPvp712UzPS4X4MS3lFtjXqsp5CK2yMErgwPNYo3yJcfqmx4r/AOKXLV5X2wlhwx8GNwuVn/k1I/NlquCh5RPZbbCTETIP+WnJfcMgKaTw2JpW6Uhr2x6M3isuvUJtZw7qHBPZIJ8ONbRWHWY+dT5I/E1ls8eJdKA6o6BJhIFzwtWjHfYp1OW06I3igtoLTcESIrNqxaNajrUDwTBBJ86XRfUlAQXHIUJiw38RR876OJeAlSwQLEq37jArRkxPsz4s0G6IWDz1xCS2EHTeDsRPEE7VYMda4UkpgbSSL99UTfQpRMaxp56z8AK0GFyNjDpBIKoFgVEk+U2oYwckHkmovgNmzBbYXpKQpSSAdQ4iPvrmTjWglJO3EXronydKjKkIA4CJgedY/pU0EE9WkTMRFt/dT8c0vaujHmTk90uykaULzO52oWHcAUrx/reoyCsm4AvBget6K0i6vL4U9O+jO1QdLok/jUfCq+dXYmUjbfc04NHntQmFjrlR9UfGjj2vHILLNFoISoRBkqEyL8q0bn5RsUTOhoXB48Jgb1jHcckG6hQzmCeBnyps3DywUmW2aZo4+4XHAgqIA3PAQLTUQOdyPQ/fUH84g7JV6RTG8yBIBBA4nl30v1YrpjFFlh1xndP8IoT2JgSSTtwA3ojDjKllJcVGkEKCZ7U7Ecqb1M/VgHckCfCaD1l8l7QqUI+qKk4Z0JM6E+6qtGOb4mvTmLYuNXpT7x1ToX7rNpl+dBdiEgcoFXeXvAK7JHpXKRnSRcA1Pw2clXsrg8pvWCWmhJ+yRtjq5xXuR1t3FlKfa8Bw86Zh3Uqso9rexrl5zR3+8VHia8GbOC/WEedBLQP9yDWtXwdgaUmaeVonhXHF9I3Iu976CvpMri+Z7jSXof7kF9WvhnX8dnDTYupCfEj4Vnc36eNBOlqXCdz7I8uNc2Xm6CZKie+CaZ+eUCCAT4in49HhjzJ2IyanJL9Ko0yukzpWVCBNoubedaDLczKkAqO8fdXPnukbRUkhpUfSTqgHwO4qSx030ewyOMalk2nbaizxx1UBeHJk3XN8HQs0zbq2lKAlUGB5b1i8E8taoUNyJPEkneqd7pe6oRpR/mPlc0M9JcRNtKfBPpvNISaSSR0N+JPiT5XPB044kIWByAFXWGzJKheuLOdIcUrd1XkAPgKCrH4lW7rn8Rroz1GOUFFo8/j0+bHkc1LhnY85z5vDIJSNS+A4SedZ0dIg2kreXLixa4tblwArnRwrq99avEk/GiIyJxWyT6Vk3qqR196carn5Nc/0wCt3APP8KrVdIGVrl1xWm86ACf8ANb3VAZ6GvqvoMeVSmug7nGBSt8apCmpN8nqs8wI2bxDn2nEI/lRTD0pww9nBA/bdcPwIqc10EH0lelSm+g7fM0vcvl/7Lp/BSf2vP0MJh0/uFX8xNRFZop1RJSlBIjsJ0jyitm30VZTcj30X80tJ9kAfCfiatZEuUXtb7OfnBKKvZJFGGRrJskg+ldBawE+yAO+L+/avTlYH0iCbnjVb2TajDsdGHF8QB41LT0N5r9K1asOr6yfSmnDKP1fQ1NzL2IziOiQ+ur4VIR0UaTdRJ86u0sKG+kd4/wCaGk6jpSATuon2UjiVeXAb1LZKSMDiWAIgVGWeHClSpqFDHkwPKgq4HjSpUSLGl5R3JPnXkV5SqNlCAp1KlUKHJTUhLQjalSqMschscqO0yOVe0qEtE1jCp5VZM5c2foj30qVJbCRZYfK2vqCrLCZe3I7A3pUqXJjEWr+BQkWSBQktjlXlKlRfAbPSK90CKVKjBEEiaT1tqVKrRD1hsG5EkXvzqqbeJcSSZJJH/XLyr2lRvoHyWpFqEo0qVQsGkb0RvelSqyFZmjhvfjFWOGZCWwAIBJnvgAilSq10Uz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575" y="6400800"/>
            <a:ext cx="875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 source: www.theage.com.au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396" y="7937"/>
            <a:ext cx="8229600" cy="1143000"/>
          </a:xfrm>
        </p:spPr>
        <p:txBody>
          <a:bodyPr/>
          <a:lstStyle/>
          <a:p>
            <a:r>
              <a:rPr lang="en-US" dirty="0" smtClean="0"/>
              <a:t>Water Use Restrictions</a:t>
            </a:r>
            <a:endParaRPr lang="en-US" dirty="0"/>
          </a:p>
        </p:txBody>
      </p:sp>
      <p:sp>
        <p:nvSpPr>
          <p:cNvPr id="4" name="AutoShape 2" descr="data:image/jpeg;base64,/9j/4AAQSkZJRgABAQAAAQABAAD/2wCEAAkGBhQSEBUUEBMWFBQUGBgWGRgVFRUXHxoWFhgaFxgZGBQXHCYeHBwlGRcZIC8hJigpLC4tGx4zNTAqNScrLCkBCQoKDgwOGg8PGi8kHyM1NS4yLCwpNTI1KzI1MjUsMjItLjQpNDAwLDAtLDUrLCw0LCwqKSwsNSwsLCkpLCwsKf/AABEIALgAyAMBIgACEQEDEQH/xAAcAAEAAwEBAQEBAAAAAAAAAAAABQYHBAMCAQj/xABKEAACAQMCAwMJAwcICQUAAAABAgMABBESIQUGMRMiQQcUMlFhcYGRoXKT0UJSU5KisbIVIyQzVGJzwRY0NUOCg8LD8BclJoTS/8QAGgEBAAMBAQEAAAAAAAAAAAAAAAIEBQMBBv/EADURAAEEAAQDBAkFAAMBAAAAAAEAAgMRBBIhMUFRcQUTYYEiMkKRobHR4fAUI1LB8WKSohX/2gAMAwEAAhEDEQA/ANxpSlESlKURKUpREpSlESlKiuNcz29qP55wG8EG7H/hH7zgVJrS400Wove1gtxoKVpWYcU8q0jZFtEqD85+8f1RsPrVduucryT0rhx7FIT+HFX2dnSu3oLMk7Wgbo2ytxpWAnjM56zy/ev+Ne8HM90no3Evxct9GzXU9lu4OC4DtlnFpW70rJOHeU+6jI7UJMPaNJ/WXb6GrpwPyg21wQpPZSH8mTABPsfofpVWXBSx6kWPBXoe0IJdAaPirPSlKpq8lKUoiUpSiJSlKIlKUoiUpSiJSlKIlKUoiUpWd+UXnEgm1gbB6SsPb+QD+/5euu0ELpn5WqviJ2wML3f6vrm/yjaSYbMgkbNL1A9ieBP97p6vXUDy4sbK7XShmkD4d3ZS6YxJgkEMVKjYYYZ2z0qqVa+EX8c6wwadEquCAqKFYnutuDkMU8MbkCt4wNhjysHU8V823EvnlzPPQcFx8P4bDc3Ene7NBIpGE0KYyTlRknQ2kd3J3wc71F8UsDDKYyQSOunJxnfGSBnHrG1SXLkcqrcMp0qsehixwAzHCkt4aSCwI32wOtSXEuI2jWh0sWlIQN3tDN2YChu8jFl1d8jIJznwwOmdzX0NRt0XPu2vjs6HU9VUKUr2trYucAEjbJAJwCQucD2kD4irRNKiBegXjSrFxDhMNs0LEmRS2H2BUhVGsLuC2Sc9RjYZz08+abdAytCgVN0yNW7x4VtjjYbDOBk6uvWuTZg4iuK7ugLQSTqOC7eVefpbYhJSZYemCcso/uk+H90/DFaxYX6TRrJEwZGGQR/5sfZX8+VYeTua2s5e8SYXPfX1f31HrH1Hwqli8EJBnZv8/utDA9oGMhkh9H5fZbVSviGYOoZSCrAEEdCDuCK+6+fX06UpSiJSlKIlKUoiUpSiJSlKIlKUoihebuO+aWrSD0z3UH989D8Bk/CsQdyxJY5JOST4k7kmrn5UuK67lYQe7EuT9t9z+zj61Sq+jwEPdxZuJXyfac5kmyjZun1SrKeXjBCLlXIkQxyhXUoQBnOVYZzr04I2I+VVqpG147Kq6GbXET3kbB1L4gt192+xwatyBxrL/qpwuY0nN5eCnObLZmuja2qHQX7QgflSyjUSzdAFBwPAAGoHifB3g06yp1AnukkAZwCWxjfcj2YPiKsPPnGJUviscrqqLHpAYgZ0hskDY/GoXjPMclyFD90DOQrNpP5p0EkZG4z6sequEGfKzlWqs4nu877JsHTkompnlnizwuwjh7ZnXAXTk59ewLEewYFQ1dHD70xSK67lT0OcEeIOPAirMjczSFTifkeDdKdjtPOzGFBEqS4kjbOySPqZ1B30hyxIO4DDqBmuHjHF2k/m02hDMVABGvvHvtvuep9masPBuNLd3ynSYnEUqrhl0f1bZLDSCNvHJ6CoaXmlljEcA7PswqrJGxQkL11DG4JJOMjrvk1UZmzVl28drtXpMmS82+l1vVKApX6zkkknJO5J8Sa/KvLNWl+S7mHUrWrnde9Hn838pfgdx7z6q0CsC4JxI29xHKPyGBPtXow/VJrfFYEZG4O9fO9oQ5JMw2K+q7LnMkWU7t+S/aUpWctVKUpREpSlESlKURKUpREpSlEVCl5AW8Mlw8zK8ruy4AKhQxVcg7nYDxFVDinI13C+OyaQeDRAuCPcNx8RWq8PM8USJ2AOhQM9qNyPHpXR53P/AGcfer+FabMZLGa0I6hZEmAhlAJBB4misLnsJE/rI3T7SMv7xXOTW9m6m/s4+9X8K5ntS27WUR97Rn/pqyO0Txb/AOgqbuyh7Lj/ANSs25w4ZLLxB1ijZ2KRbKpP+7Xr6q+rbyZ3jjLKkfsZ9/koNagLmb+zj71fwr987n/QD71fwquMdI1oa0DTx+6tHs6Fzy95JvwP0WX3HkxvFGVEb+xXwf2gKgrvgNxEcSQSKfsMfkRsa23zuf8AQD71fwp53P8AoB96v4VNnaEo9YA+f3UH9lwn1SR5fZZXyfwS484DdjIF0SjUUZRkxsAMkAbkivJfJ5fYz2PwMkef4q1nzuf9APvV/Cnnc/6Afer+FROOlzFwA9/3Uh2bDlDXF2nh9vBZL/6f336D9uP/APVesXk4vT1iVffIn+RNar53P+gH3q/hTzuf9APvV/Cn/wBCbk38814Oy8Pzd+eSzu18lE5/rJY0Hs1Mf3CtC5fyLaNWOSgMZPrMZKZ+OnNfXnc/6Afer+FfXCYGVDrAUs7tgHOAzEjf41Wnnklb6ZHwV3D4aOF37YOu92u2lKVTV5KUpREpSlESlKURKUpREpSlEVJXyqwagpilG+M93bfGetWXj3G0tIDLICQCBhcZJY42zWKQ2OuOdx1i0t8GfSf3irVzNxU3VrYQqctLgt9oHsh+1qPwrZlwUYe0N2vX3WsGHHymN5fvWnvr5q3cuc8RXkpjjjdSFL5bTjAIHgfbXRzNzbHZaO0VmMmcBcbBcZJyfaKpnk6hCcSnVeirIo9yyKB+6vXjCi940sJ3jiGkj2KpZv2jj4VydhoxMR7IFrs3FSmAH2iaCuvLvMKXkRkjBUBipDYyCMHw9hFRHGfKJDbTvC8cjFMZK6cbgHbJ9tQHkzuTDdT2z9Tn9eIlT8wfpUdzFwzzji8sQ6sDp+0ItS/MjFetwsYnc13qgWvH4yU4drmesTRWi8X5kjgthcEF0bTjTjJD9DvXDfc9RRW0NwY3Kz5wBpyMZ6748Kow4v2nB3hb04JUG/5jEkfI5Hyr05j/ANk2Hvb/AKq9bg2Ahrv5V5Va8fjnkFzP4g+d0Vo9xx1Us/OirFOzWTTtnDAHHqzvXzy5zAl5EZI1ZQGK4bGcgA+HvqH4p/sP/wCtH+5aj/J9fCHhk0p6I8jfJFwPidqrdw0xOcN81K1+ocJmtJ0LbK7eI+UuCGZ4jHI2hipYacZHXG+dv8qtF1eBIml6qqF9vEAatvhWOQ8GMnD57phlhMu/s31/NpB8qvnBOI9twZiTkpDLGfeiED9nFdsRho2AFnA0Vww2LkeXB/EWFK8s80peq7Roy6CAdWPEZ2wamqoHkj/qp/tp/Cav9VMTGI5S1uwV3CSOlha925SlKVXVpKUpREpSlESlKURKUpREpSlEWS8jcP7Y3kRHpwkD36tvrivDye2LS30erOmFWffwxsB+s2avXK/NBuLieF4ljaH805zhip8B44+dcHBefxNfdh2SqjM6q4O50507Y8cVsullPeAN4c9tPosBkEI7ol/E8N9dveoTk65EXELyRvRRJ2PuWQGuXlHlyS9eaftnhOr0lByzPlmGcjYbfOrrDzKW4k1osS6VBLPnf0QTtj1kCombykaLswiFeyEvZl9RG2dJbGMev5V53krryN1IHHh91LuoW5e8fYBPA7/ZV66sW4bxOJmdpASrlyMEq5Kvnc9N6lAP/kPx/wCzU5zPzNcW8j6bPtIUAPaknG438PAnFeHA+b7i4ZWNmFibVmUEkDSD449YxTPI5mcgerV2Pl/Sd3EyTuw4+sHVlPTfl4qn8+8KNveSaMiOf+cGOm5yw+DjPxFS3FuFvLwW1aNS3ZZZgBk6TqBOPYcV38P56urlS0NisgU4JD9CRnG4rr4vzrPbm3j82XtJkBKaiNLlioUYFSL5vQZlFt8Ry+igI4PTfmOV3/E6a8OeqgrvniJ+GC2Cv23ZrERjbu4Gc532HTFeF6j2vB1icFXuZS2k9RGADuPDovzqy8F5vL3gt7m1EErdCMHfGrfbxHQg1+WfPDSrdloU/oqkjvE6sMw3229GvLcw01mlh2+97V5qeVrxbpNaLR6NVWpsc6Ubw3ydSParm6dBIgYxgHTlhnBGr3Z2qP5IvitvfW7ZB7GRwPaqlHH8Pyq08nc8+eSPG8YjZVDLhicjOG6jwyPrX7wLnFZlunljWNbbqV3JGXz1A37v1qDpJqe2Rt7Hhpr8VJkWHtj4nVuOOumvTmqdyRzdHZJIskbsXZSNIHgMb5NabwLjC3UCzIrKGyMNjOxI8PdVO/06uGia4SyXzZWwWLb9cf8AhxirnwXiaXECSxjCuM49R6EHHqOa5YwX6ZbRJ3u/Jd8Ca/bD7AGgy15rupSlZy1EpSlESlKURKUpREpSlESlKURZlxO68y4tcPnAkhdh9pkyP21qJhsfNoLC6xgtKxY/3dQ0/sq3zq4c9cmS3kkbwFAVUq2skeOVxgH1tXZzByoZuHpbxadcXZ6SxIGVGDuAeoJ8K2G4hgazXfQ9ACP7WE/CyF0mmg1b1JB/pV/lu8Al4jfHcLqCn17kj+FPnVXbsjw05kXzgz69Oe9oK6D9d6uiclXCcMNshj7SSTW51MBpHQA6ck91fD11JjkSDzPsuyj7bstPaaRntMelqxn0vpXoxETCTfEbcgF4cLM9obXAnXmTfvXhxbiHb8EaTqWiXP2gwDfUGvvkX/ZS+6X+Jq8OH8q3C8MmtXMetidBDNjBKkgnTkbg+HjUty1wV7exEEhXWA/okkd4kjcgev1VVkcwRlrT7V+VK3G2Qyte4exR62qJyIL3spPMux06hq7TOdWkYx7MV1c8NKLyyJCtOEjOBsplEnQewtXZwPlbiVorLA9uAxBOSzbgY/Mrt4jyrdTz2k0jRFodPaYJGSsmrujT+bj1VbdKzvs9trXrtxVNsMncCOnXp034KJ4RI0nGQ1+DHOB3EUArspx3snwyfHJ9VcHBf6vin2G/jerfxHliV+KRXSFOzQKCCSG2DA4GMHr66j+Hckzot6GMf9JUhMM3Usx73d22I9dRE8ZF3wbpyoqRw8gdVE6u152FWOFjzVbK8X0S7xyY9Qcj6oT+rXpwxv6FxMruC0e/sMj1boeTXPCjayFO1BZlIJIDaiy74z026eNc/LPIskUFzFcFMTqqgoScadW+4HQkGpuxMZDiTrfvAdag3CSgtaBoQfIltLk4bxc2/CIT5v5xG3adoD0UBzu2xGM1auUb9JrRHjiWFSWwi4wMMR4AdetVReVeIx2zWiGB4WJ7xLAgE5ONtt/fVs5S4Q9raJFIVLKWJ0kkbsT1IHrqrie7yEggkm9Dw6K5he9DwHAgBtajj1UxSlKzlqJSlKIlKUoiUpSiJSlKIlKUoiy+27Xit9KrTvHDHkqEJ2AbSuB0yepJrs5T4hNbcReyllaRNwpYk4IGtSM9Mr1HSvHyV7XFyD10j6OwNfjb8xbeDfuirbfWZ8XshthfPx2GxzX6RdR6clE8tcySx36mSV2jZzGwZ2IAckA4JxscGrHJeyfy+E1vowO7qbT/AFWfRzjrVX4Vwvt7a+wO9GUkX/haTV+yTXdy5xPzji0Ep9IoA32li0sfiRn411lY0lzgNmkfAELjDI4BjSd3Aj3kFX3nLjDW1m8kez7Kp9RY4z8Bk1RoOWp5LA3pupe1w0gGpvRUn8rOc4BNWbyoL/QfdIn+dfXCnH8iZ8PN5P3MP31RhcY4Q5u5dX2WhO0Szua7YNsdearV9zLLNwhXMjCVJxGzKSpYaSQSR7CPlXy/B7pLFbyO8lJ0hyhZ9gTg4OrfHtFREK/+0SHw86T6R1di2OA7/wBnx89qtyftUGjd1bKlH+9ZeToy9+Kh+O8ySzcJhl1lZO20OUJXJVW/N9YwcV4XHB7qKxS8jvJSdKuylm2DY6HUQcZ6EVGyJjgq+26OP1CP8quV2wHAd/0CD54FeO/aoNGhdW3BetuYuc8mwwHfiprlDjLXVokj417q2Nu8pxnHt6/Gq/z9xWVbi3gErQQyenIux9LSe96gMfrb11+TBcWHvkcj6D/KoTmW4k4le+ZxaVSEsSzDJ1KMMc9cZOMDr1NVY42jEu5C/JXJZXOwrNfSdXmunlO/kTiUlsk73EAUnU51YIx0b7R07bGtArJeCczfydDNEYVFyrgZIPeGdwxHqG48CD89P4RcvJBG8qhXdQzAZ2JGcb1DGxkOzVptfPxXTASgtyXrvXLwXXSlKoLSSlKURKUpREpSlESlKURKUpRFRbzky5hunuOHyIvaZJV9sajkjoQRnfwxXXyrydJDcPc3cgeZs405IBbqSSBvjbAGBVU5bs1uO1NxeyQlXwo7bGQc/nGpYg2vFLRVmeSKSNVBLkhiQy564O+k/GtiQPox5ta/juBrVrDiMdiXKav+WgJNXSmeTuU5LR5zMyMJcYC6jsCxOcgeDVG8A8n0ttfLNrjMSs+BltWkghdtOM7jxrgvbySW74i4dwkMLqoDMAGwEGAD12Y15cu8HjngR5eISRyMSCnbAdGwNmOd68IeA5znetQOnh9EBjJaxrPVJI1rj9VoXHOELdQPC5wHHUeBG4PwNUheTuIrCbVZouwJPiehOSPR1AeyuO541JBxiRy7dksoVxqOkK4C505x1OfhU/yzcMeK3qlmKrjAJJA3HQdBUGskgZoQRWbUcfrqurnxYh+oINluh4fTRL/kNv5PS1hddQkEjM+QCcHPQH1gD3VHtyPfvCsEl1GIFwNKhug6baAT8TX1zRE0vF4YO1kRHjGdDlems+7wr25bnltuJvZvK8sZXUuskkHAYbn2ZB8KkHSBlhwJ9bUKBbE6TKWkC8mh/pdvHOSC9jFa2zKOzcMTJkZ2bUe6DuS1RT8j38kSQS3UfYrgBVDHZem2gase01Ey8al88N52jdgt0IsamxpwfDOPRGfjUh5QeENbjzhLibMsuNOshVBVm2wfZU2iRpawuGuu168VzeYntdIGmhpo6tOCvvCOFpbwJFHnSgxk9SepJ9pO9VPjXJdwt2bqwlVGbchtsE7NjYgg9cGo3m3hDWdkClxM5klQ5ZzkYR9gQehz9BUjwrg8cTCWK+eeREZhEZVbU2g7FQcneuDGlgMgdd3w36qw9wkIicystHR23RcF55PLucmaaeMzkrtg6dI9oXqNttOK0Gx7Ts17bT2mO9ozpz6xkA4rLOB2PnsTv524vteVDSFRjbp4+vp0wNq0/hSSiCMTkGUKA5HQsPHoKjjMwAa4jThVV08FPA5SS5rSL43d9fFddKUrPWmlKUoiUpSiJSlKIlKUoiUpSiLIOVo7A9t5+QG19zJcbb59H21O86rGLWzubXBjgdQmM+jtjc7+lGB8a+uKcbso5JFj4eswhP8AOOscYVTnB3I9eRnbxqz8Hktru0Xs41MJ27NkXClTuCvTINa0spDhKQa5E6bfBYkMLXNdCC2+YGu/Piqby9ATwu/nb0pjIfgoJ/iZq5uV04Z5ujXZUTgknJk8G7uy7dMVpcfDYlj7JY0EZyNAUBcHr3elcn+i9p/Zofu0/CuX6tpzXYs3ofJd/wBE4ZSKNCtR43apB4Z5xe8TiHVowV+0CjL9R9a+vJjdNJd3Dv6TRpn3ggfPatBh4dGjtIkaq7ekwUAn3nqelRdxdWtnMgKJE1xqGsKqglSDh2HrLdelP1OdhjA3A+A1+SfpO7e2Qu2JvzOnzVZ5iu0i43A8jBUWMZY9BtIP31wXPF1fiF1dwnMcMDAMOhcoI1+bH6GtEu+CwStqlhjkbGMsiscerJFeN7ZW0Nu+uKNYVGtl0Lju750gbmvGYllAUbrL8V6/CvtxzAC83nSy5OG3f8mHEaebE9tqyNeR3c4z7PV0qY5uv+24RaP1JZQftKjqfqKkI/KJb6AjWjrbNmMHSunHiNA26dQCati8Gt2iVBDEYs61XQpXJHpAYxuD9a7yTuY4OkZWt/niq0WHbI1zYn3oAb/NlV/Kj/qMX+Iv8D188Jk4ZEwe00tchGKKGlyzaCSoztvgirld8PjlULLGrqDkBlDAHpnB9hrnt+X7dGDJBErLuGWNQR7iBVRs7RFkN8djv1V12GcZu8FcNxqK5LNeJzWVzaPcALb3IJxGjekcjB04HUeIxV/5LnkexhaYksV6t1K5Okk+PdxvXvJyvas+treItnOdA3PrI6VJgY6UnxDXsDGg73rw8B4Jh8M6N5e4jatBv4nxX7SlKpq+lKUoiUpSiJSlKIlKUoiUpSiLIeWeIXKJePbxxuAQ8pk37o1nAXxPU/CrzwPmZX4c1xoWMxh9SqMDUg8Pft86rP8AId5aNdRQQdrHcgqrhh3QdWDj14YjBqxcB5P08O82uCQZCWfQ3TJB0hvcBn41rYl0TvSNakbb1WtrEwjZmHKL0B32u9KVS5fvAsN3EJA/a2vbEg5xJpOtff3vpXEZ28y80ychjcf8rsBJ/Ea0u+5VglYMQVIjeLuELlHGkg7b7dK8f9CrfJPfyYBb+l+QAFz09LAxmgxcd2R4+ey9OBlrKCNNPI6rt5d/1O3/AMKP+AVTPK70tv8Am/8Abq/WdqIo0jXOlFCjO5wowMn4VW+c+V3vZLdVOlE7Qu3qB0YAHiTg1Vw0jWzh521+RVvFxOdhjG0a6fMKD8m3Mk7t5uytJGo2f9GPAMT1B6Adfh0uPNMKNZzLK+hChy2M4xuDjx3xtXTwrhEdtEI4V0qPmT4lj4mvDmThhuLSWJSAzrtnpkEEZ+IrySVj5w5ooX+FSihfHhyxxzGj/iyaS7laxhikTRbCViJtJO/ez3fZlj7ceytA5vuEjsI4hIAkrQxByf8Ad7Fmz6tC5qrycFv5LWOyNtpWNy3aFlx49d+neO49lX4cuoRbdoSxtlwo8CdITJXx6bVcxEjA5pvYk0Neh81QwsTy1zaOoAsiuo8lQJ37bhsMCvqKXnYBgc5BD6D7iGFea37XE9lJk4hNtCf8Qli3xwgq+vyhAZC/fBMsc+AwA7SMEAgY6b71+RcmwLjTqGJ/OPS/3g2A6ejv0qIxcYB/N91M4KUkeXw2U7SlKylsp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BUUEBMWFBQUGBgWGRgVFRUXHxoWFhgaFxgZGBQXHCYeHBwlGRcZIC8hJigpLC4tGx4zNTAqNScrLCkBCQoKDgwOGg8PGi8kHyM1NS4yLCwpNTI1KzI1MjUsMjItLjQpNDAwLDAtLDUrLCw0LCwqKSwsNSwsLCkpLCwsKf/AABEIALgAyAMBIgACEQEDEQH/xAAcAAEAAwEBAQEBAAAAAAAAAAAABQYHBAMCAQj/xABKEAACAQMCAwMJAwcICQUAAAABAgMABBESIQUGMRMiQQcUMlFhcYGRoXKT0UJSU5KisbIVIyQzVGJzwRY0NUOCg8LD8BclJoTS/8QAGgEBAAMBAQEAAAAAAAAAAAAAAAIEBQMBBv/EADURAAEEAAQDBAkFAAMBAAAAAAEAAgMRBBIhMUFRcQUTYYEiMkKRobHR4fAUI1LB8WKSohX/2gAMAwEAAhEDEQA/ANxpSlESlKURKUpREpSlESlKiuNcz29qP55wG8EG7H/hH7zgVJrS400Wove1gtxoKVpWYcU8q0jZFtEqD85+8f1RsPrVduucryT0rhx7FIT+HFX2dnSu3oLMk7Wgbo2ytxpWAnjM56zy/ev+Ne8HM90no3Evxct9GzXU9lu4OC4DtlnFpW70rJOHeU+6jI7UJMPaNJ/WXb6GrpwPyg21wQpPZSH8mTABPsfofpVWXBSx6kWPBXoe0IJdAaPirPSlKpq8lKUoiUpSiJSlKIlKUoiUpSiJSlKIlKUoiUpWd+UXnEgm1gbB6SsPb+QD+/5euu0ELpn5WqviJ2wML3f6vrm/yjaSYbMgkbNL1A9ieBP97p6vXUDy4sbK7XShmkD4d3ZS6YxJgkEMVKjYYYZ2z0qqVa+EX8c6wwadEquCAqKFYnutuDkMU8MbkCt4wNhjysHU8V823EvnlzPPQcFx8P4bDc3Ene7NBIpGE0KYyTlRknQ2kd3J3wc71F8UsDDKYyQSOunJxnfGSBnHrG1SXLkcqrcMp0qsehixwAzHCkt4aSCwI32wOtSXEuI2jWh0sWlIQN3tDN2YChu8jFl1d8jIJznwwOmdzX0NRt0XPu2vjs6HU9VUKUr2trYucAEjbJAJwCQucD2kD4irRNKiBegXjSrFxDhMNs0LEmRS2H2BUhVGsLuC2Sc9RjYZz08+abdAytCgVN0yNW7x4VtjjYbDOBk6uvWuTZg4iuK7ugLQSTqOC7eVefpbYhJSZYemCcso/uk+H90/DFaxYX6TRrJEwZGGQR/5sfZX8+VYeTua2s5e8SYXPfX1f31HrH1Hwqli8EJBnZv8/utDA9oGMhkh9H5fZbVSviGYOoZSCrAEEdCDuCK+6+fX06UpSiJSlKIlKUoiUpSiJSlKIlKUoihebuO+aWrSD0z3UH989D8Bk/CsQdyxJY5JOST4k7kmrn5UuK67lYQe7EuT9t9z+zj61Sq+jwEPdxZuJXyfac5kmyjZun1SrKeXjBCLlXIkQxyhXUoQBnOVYZzr04I2I+VVqpG147Kq6GbXET3kbB1L4gt192+xwatyBxrL/qpwuY0nN5eCnObLZmuja2qHQX7QgflSyjUSzdAFBwPAAGoHifB3g06yp1AnukkAZwCWxjfcj2YPiKsPPnGJUviscrqqLHpAYgZ0hskDY/GoXjPMclyFD90DOQrNpP5p0EkZG4z6sequEGfKzlWqs4nu877JsHTkompnlnizwuwjh7ZnXAXTk59ewLEewYFQ1dHD70xSK67lT0OcEeIOPAirMjczSFTifkeDdKdjtPOzGFBEqS4kjbOySPqZ1B30hyxIO4DDqBmuHjHF2k/m02hDMVABGvvHvtvuep9masPBuNLd3ynSYnEUqrhl0f1bZLDSCNvHJ6CoaXmlljEcA7PswqrJGxQkL11DG4JJOMjrvk1UZmzVl28drtXpMmS82+l1vVKApX6zkkknJO5J8Sa/KvLNWl+S7mHUrWrnde9Hn838pfgdx7z6q0CsC4JxI29xHKPyGBPtXow/VJrfFYEZG4O9fO9oQ5JMw2K+q7LnMkWU7t+S/aUpWctVKUpREpSlESlKURKUpREpSlEVCl5AW8Mlw8zK8ruy4AKhQxVcg7nYDxFVDinI13C+OyaQeDRAuCPcNx8RWq8PM8USJ2AOhQM9qNyPHpXR53P/AGcfer+FabMZLGa0I6hZEmAhlAJBB4misLnsJE/rI3T7SMv7xXOTW9m6m/s4+9X8K5ntS27WUR97Rn/pqyO0Txb/AOgqbuyh7Lj/ANSs25w4ZLLxB1ijZ2KRbKpP+7Xr6q+rbyZ3jjLKkfsZ9/koNagLmb+zj71fwr987n/QD71fwquMdI1oa0DTx+6tHs6Fzy95JvwP0WX3HkxvFGVEb+xXwf2gKgrvgNxEcSQSKfsMfkRsa23zuf8AQD71fwp53P8AoB96v4VNnaEo9YA+f3UH9lwn1SR5fZZXyfwS484DdjIF0SjUUZRkxsAMkAbkivJfJ5fYz2PwMkef4q1nzuf9APvV/Cnnc/6Afer+FROOlzFwA9/3Uh2bDlDXF2nh9vBZL/6f336D9uP/APVesXk4vT1iVffIn+RNar53P+gH3q/hTzuf9APvV/Cn/wBCbk38814Oy8Pzd+eSzu18lE5/rJY0Hs1Mf3CtC5fyLaNWOSgMZPrMZKZ+OnNfXnc/6Afer+FfXCYGVDrAUs7tgHOAzEjf41Wnnklb6ZHwV3D4aOF37YOu92u2lKVTV5KUpREpSlESlKURKUpREpSlEVJXyqwagpilG+M93bfGetWXj3G0tIDLICQCBhcZJY42zWKQ2OuOdx1i0t8GfSf3irVzNxU3VrYQqctLgt9oHsh+1qPwrZlwUYe0N2vX3WsGHHymN5fvWnvr5q3cuc8RXkpjjjdSFL5bTjAIHgfbXRzNzbHZaO0VmMmcBcbBcZJyfaKpnk6hCcSnVeirIo9yyKB+6vXjCi940sJ3jiGkj2KpZv2jj4VydhoxMR7IFrs3FSmAH2iaCuvLvMKXkRkjBUBipDYyCMHw9hFRHGfKJDbTvC8cjFMZK6cbgHbJ9tQHkzuTDdT2z9Tn9eIlT8wfpUdzFwzzji8sQ6sDp+0ItS/MjFetwsYnc13qgWvH4yU4drmesTRWi8X5kjgthcEF0bTjTjJD9DvXDfc9RRW0NwY3Kz5wBpyMZ6748Kow4v2nB3hb04JUG/5jEkfI5Hyr05j/ANk2Hvb/AKq9bg2Ahrv5V5Va8fjnkFzP4g+d0Vo9xx1Us/OirFOzWTTtnDAHHqzvXzy5zAl5EZI1ZQGK4bGcgA+HvqH4p/sP/wCtH+5aj/J9fCHhk0p6I8jfJFwPidqrdw0xOcN81K1+ocJmtJ0LbK7eI+UuCGZ4jHI2hipYacZHXG+dv8qtF1eBIml6qqF9vEAatvhWOQ8GMnD57phlhMu/s31/NpB8qvnBOI9twZiTkpDLGfeiED9nFdsRho2AFnA0Vww2LkeXB/EWFK8s80peq7Roy6CAdWPEZ2wamqoHkj/qp/tp/Cav9VMTGI5S1uwV3CSOlha925SlKVXVpKUpREpSlESlKURKUpREpSlEWS8jcP7Y3kRHpwkD36tvrivDye2LS30erOmFWffwxsB+s2avXK/NBuLieF4ljaH805zhip8B44+dcHBefxNfdh2SqjM6q4O50507Y8cVsullPeAN4c9tPosBkEI7ol/E8N9dveoTk65EXELyRvRRJ2PuWQGuXlHlyS9eaftnhOr0lByzPlmGcjYbfOrrDzKW4k1osS6VBLPnf0QTtj1kCombykaLswiFeyEvZl9RG2dJbGMev5V53krryN1IHHh91LuoW5e8fYBPA7/ZV66sW4bxOJmdpASrlyMEq5Kvnc9N6lAP/kPx/wCzU5zPzNcW8j6bPtIUAPaknG438PAnFeHA+b7i4ZWNmFibVmUEkDSD449YxTPI5mcgerV2Pl/Sd3EyTuw4+sHVlPTfl4qn8+8KNveSaMiOf+cGOm5yw+DjPxFS3FuFvLwW1aNS3ZZZgBk6TqBOPYcV38P56urlS0NisgU4JD9CRnG4rr4vzrPbm3j82XtJkBKaiNLlioUYFSL5vQZlFt8Ry+igI4PTfmOV3/E6a8OeqgrvniJ+GC2Cv23ZrERjbu4Gc532HTFeF6j2vB1icFXuZS2k9RGADuPDovzqy8F5vL3gt7m1EErdCMHfGrfbxHQg1+WfPDSrdloU/oqkjvE6sMw3229GvLcw01mlh2+97V5qeVrxbpNaLR6NVWpsc6Ubw3ydSParm6dBIgYxgHTlhnBGr3Z2qP5IvitvfW7ZB7GRwPaqlHH8Pyq08nc8+eSPG8YjZVDLhicjOG6jwyPrX7wLnFZlunljWNbbqV3JGXz1A37v1qDpJqe2Rt7Hhpr8VJkWHtj4nVuOOumvTmqdyRzdHZJIskbsXZSNIHgMb5NabwLjC3UCzIrKGyMNjOxI8PdVO/06uGia4SyXzZWwWLb9cf8AhxirnwXiaXECSxjCuM49R6EHHqOa5YwX6ZbRJ3u/Jd8Ca/bD7AGgy15rupSlZy1EpSlESlKURKUpREpSlESlKURZlxO68y4tcPnAkhdh9pkyP21qJhsfNoLC6xgtKxY/3dQ0/sq3zq4c9cmS3kkbwFAVUq2skeOVxgH1tXZzByoZuHpbxadcXZ6SxIGVGDuAeoJ8K2G4hgazXfQ9ACP7WE/CyF0mmg1b1JB/pV/lu8Al4jfHcLqCn17kj+FPnVXbsjw05kXzgz69Oe9oK6D9d6uiclXCcMNshj7SSTW51MBpHQA6ck91fD11JjkSDzPsuyj7bstPaaRntMelqxn0vpXoxETCTfEbcgF4cLM9obXAnXmTfvXhxbiHb8EaTqWiXP2gwDfUGvvkX/ZS+6X+Jq8OH8q3C8MmtXMetidBDNjBKkgnTkbg+HjUty1wV7exEEhXWA/okkd4kjcgev1VVkcwRlrT7V+VK3G2Qyte4exR62qJyIL3spPMux06hq7TOdWkYx7MV1c8NKLyyJCtOEjOBsplEnQewtXZwPlbiVorLA9uAxBOSzbgY/Mrt4jyrdTz2k0jRFodPaYJGSsmrujT+bj1VbdKzvs9trXrtxVNsMncCOnXp034KJ4RI0nGQ1+DHOB3EUArspx3snwyfHJ9VcHBf6vin2G/jerfxHliV+KRXSFOzQKCCSG2DA4GMHr66j+Hckzot6GMf9JUhMM3Usx73d22I9dRE8ZF3wbpyoqRw8gdVE6u152FWOFjzVbK8X0S7xyY9Qcj6oT+rXpwxv6FxMruC0e/sMj1boeTXPCjayFO1BZlIJIDaiy74z026eNc/LPIskUFzFcFMTqqgoScadW+4HQkGpuxMZDiTrfvAdag3CSgtaBoQfIltLk4bxc2/CIT5v5xG3adoD0UBzu2xGM1auUb9JrRHjiWFSWwi4wMMR4AdetVReVeIx2zWiGB4WJ7xLAgE5ONtt/fVs5S4Q9raJFIVLKWJ0kkbsT1IHrqrie7yEggkm9Dw6K5he9DwHAgBtajj1UxSlKzlqJSlKIlKUoiUpSiJSlKIlKUoiy+27Xit9KrTvHDHkqEJ2AbSuB0yepJrs5T4hNbcReyllaRNwpYk4IGtSM9Mr1HSvHyV7XFyD10j6OwNfjb8xbeDfuirbfWZ8XshthfPx2GxzX6RdR6clE8tcySx36mSV2jZzGwZ2IAckA4JxscGrHJeyfy+E1vowO7qbT/AFWfRzjrVX4Vwvt7a+wO9GUkX/haTV+yTXdy5xPzji0Ep9IoA32li0sfiRn411lY0lzgNmkfAELjDI4BjSd3Aj3kFX3nLjDW1m8kez7Kp9RY4z8Bk1RoOWp5LA3pupe1w0gGpvRUn8rOc4BNWbyoL/QfdIn+dfXCnH8iZ8PN5P3MP31RhcY4Q5u5dX2WhO0Szua7YNsdearV9zLLNwhXMjCVJxGzKSpYaSQSR7CPlXy/B7pLFbyO8lJ0hyhZ9gTg4OrfHtFREK/+0SHw86T6R1di2OA7/wBnx89qtyftUGjd1bKlH+9ZeToy9+Kh+O8ySzcJhl1lZO20OUJXJVW/N9YwcV4XHB7qKxS8jvJSdKuylm2DY6HUQcZ6EVGyJjgq+26OP1CP8quV2wHAd/0CD54FeO/aoNGhdW3BetuYuc8mwwHfiprlDjLXVokj417q2Nu8pxnHt6/Gq/z9xWVbi3gErQQyenIux9LSe96gMfrb11+TBcWHvkcj6D/KoTmW4k4le+ZxaVSEsSzDJ1KMMc9cZOMDr1NVY42jEu5C/JXJZXOwrNfSdXmunlO/kTiUlsk73EAUnU51YIx0b7R07bGtArJeCczfydDNEYVFyrgZIPeGdwxHqG48CD89P4RcvJBG8qhXdQzAZ2JGcb1DGxkOzVptfPxXTASgtyXrvXLwXXSlKoLSSlKURKUpREpSlESlKURKUpRFRbzky5hunuOHyIvaZJV9sajkjoQRnfwxXXyrydJDcPc3cgeZs405IBbqSSBvjbAGBVU5bs1uO1NxeyQlXwo7bGQc/nGpYg2vFLRVmeSKSNVBLkhiQy564O+k/GtiQPox5ta/juBrVrDiMdiXKav+WgJNXSmeTuU5LR5zMyMJcYC6jsCxOcgeDVG8A8n0ttfLNrjMSs+BltWkghdtOM7jxrgvbySW74i4dwkMLqoDMAGwEGAD12Y15cu8HjngR5eISRyMSCnbAdGwNmOd68IeA5znetQOnh9EBjJaxrPVJI1rj9VoXHOELdQPC5wHHUeBG4PwNUheTuIrCbVZouwJPiehOSPR1AeyuO541JBxiRy7dksoVxqOkK4C505x1OfhU/yzcMeK3qlmKrjAJJA3HQdBUGskgZoQRWbUcfrqurnxYh+oINluh4fTRL/kNv5PS1hddQkEjM+QCcHPQH1gD3VHtyPfvCsEl1GIFwNKhug6baAT8TX1zRE0vF4YO1kRHjGdDlems+7wr25bnltuJvZvK8sZXUuskkHAYbn2ZB8KkHSBlhwJ9bUKBbE6TKWkC8mh/pdvHOSC9jFa2zKOzcMTJkZ2bUe6DuS1RT8j38kSQS3UfYrgBVDHZem2gase01Ey8al88N52jdgt0IsamxpwfDOPRGfjUh5QeENbjzhLibMsuNOshVBVm2wfZU2iRpawuGuu168VzeYntdIGmhpo6tOCvvCOFpbwJFHnSgxk9SepJ9pO9VPjXJdwt2bqwlVGbchtsE7NjYgg9cGo3m3hDWdkClxM5klQ5ZzkYR9gQehz9BUjwrg8cTCWK+eeREZhEZVbU2g7FQcneuDGlgMgdd3w36qw9wkIicystHR23RcF55PLucmaaeMzkrtg6dI9oXqNttOK0Gx7Ts17bT2mO9ozpz6xkA4rLOB2PnsTv524vteVDSFRjbp4+vp0wNq0/hSSiCMTkGUKA5HQsPHoKjjMwAa4jThVV08FPA5SS5rSL43d9fFddKUrPWmlKUoiUpSiJSlKIlKUoiUpSiLIOVo7A9t5+QG19zJcbb59H21O86rGLWzubXBjgdQmM+jtjc7+lGB8a+uKcbso5JFj4eswhP8AOOscYVTnB3I9eRnbxqz8Hktru0Xs41MJ27NkXClTuCvTINa0spDhKQa5E6bfBYkMLXNdCC2+YGu/Piqby9ATwu/nb0pjIfgoJ/iZq5uV04Z5ujXZUTgknJk8G7uy7dMVpcfDYlj7JY0EZyNAUBcHr3elcn+i9p/Zofu0/CuX6tpzXYs3ofJd/wBE4ZSKNCtR43apB4Z5xe8TiHVowV+0CjL9R9a+vJjdNJd3Dv6TRpn3ggfPatBh4dGjtIkaq7ekwUAn3nqelRdxdWtnMgKJE1xqGsKqglSDh2HrLdelP1OdhjA3A+A1+SfpO7e2Qu2JvzOnzVZ5iu0i43A8jBUWMZY9BtIP31wXPF1fiF1dwnMcMDAMOhcoI1+bH6GtEu+CwStqlhjkbGMsiscerJFeN7ZW0Nu+uKNYVGtl0Lju750gbmvGYllAUbrL8V6/CvtxzAC83nSy5OG3f8mHEaebE9tqyNeR3c4z7PV0qY5uv+24RaP1JZQftKjqfqKkI/KJb6AjWjrbNmMHSunHiNA26dQCati8Gt2iVBDEYs61XQpXJHpAYxuD9a7yTuY4OkZWt/niq0WHbI1zYn3oAb/NlV/Kj/qMX+Iv8D188Jk4ZEwe00tchGKKGlyzaCSoztvgirld8PjlULLGrqDkBlDAHpnB9hrnt+X7dGDJBErLuGWNQR7iBVRs7RFkN8djv1V12GcZu8FcNxqK5LNeJzWVzaPcALb3IJxGjekcjB04HUeIxV/5LnkexhaYksV6t1K5Okk+PdxvXvJyvas+treItnOdA3PrI6VJgY6UnxDXsDGg73rw8B4Jh8M6N5e4jatBv4nxX7SlKpq+lKUoiUpSiJSlKIlKUoiUpSiLIeWeIXKJePbxxuAQ8pk37o1nAXxPU/CrzwPmZX4c1xoWMxh9SqMDUg8Pft86rP8AId5aNdRQQdrHcgqrhh3QdWDj14YjBqxcB5P08O82uCQZCWfQ3TJB0hvcBn41rYl0TvSNakbb1WtrEwjZmHKL0B32u9KVS5fvAsN3EJA/a2vbEg5xJpOtff3vpXEZ28y80ychjcf8rsBJ/Ea0u+5VglYMQVIjeLuELlHGkg7b7dK8f9CrfJPfyYBb+l+QAFz09LAxmgxcd2R4+ey9OBlrKCNNPI6rt5d/1O3/AMKP+AVTPK70tv8Am/8Abq/WdqIo0jXOlFCjO5wowMn4VW+c+V3vZLdVOlE7Qu3qB0YAHiTg1Vw0jWzh521+RVvFxOdhjG0a6fMKD8m3Mk7t5uytJGo2f9GPAMT1B6Adfh0uPNMKNZzLK+hChy2M4xuDjx3xtXTwrhEdtEI4V0qPmT4lj4mvDmThhuLSWJSAzrtnpkEEZ+IrySVj5w5ooX+FSihfHhyxxzGj/iyaS7laxhikTRbCViJtJO/ez3fZlj7ceytA5vuEjsI4hIAkrQxByf8Ad7Fmz6tC5qrycFv5LWOyNtpWNy3aFlx49d+neO49lX4cuoRbdoSxtlwo8CdITJXx6bVcxEjA5pvYk0Neh81QwsTy1zaOoAsiuo8lQJ37bhsMCvqKXnYBgc5BD6D7iGFea37XE9lJk4hNtCf8Qli3xwgq+vyhAZC/fBMsc+AwA7SMEAgY6b71+RcmwLjTqGJ/OPS/3g2A6ejv0qIxcYB/N91M4KUkeXw2U7SlKylspSlKIlKUoiUpSiJSlKIlKUoiUpSiJSlKIlKUoiUpSiJSlKIlKUoiUpSiJSlKIlKUoiUpSiJSlKIv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23037" y="6330330"/>
            <a:ext cx="912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Pic. Source: Melbourne Water, Managing Water Supplies for Climate Change and Variability—Melbourne, Aus. 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6561" y="2458231"/>
            <a:ext cx="3467595" cy="3406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80929" y="2100325"/>
            <a:ext cx="3645101" cy="41724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150937"/>
            <a:ext cx="8229600" cy="4389120"/>
          </a:xfrm>
        </p:spPr>
        <p:txBody>
          <a:bodyPr/>
          <a:lstStyle/>
          <a:p>
            <a:pPr lvl="1"/>
            <a:r>
              <a:rPr lang="en-US" dirty="0" smtClean="0"/>
              <a:t>Ranged from Stage 1 to Stage 4 restrictions based on water levels in reservoirs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51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Substitution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74" y="1417638"/>
            <a:ext cx="8749352" cy="4389120"/>
          </a:xfrm>
        </p:spPr>
        <p:txBody>
          <a:bodyPr/>
          <a:lstStyle/>
          <a:p>
            <a:pPr lvl="1"/>
            <a:r>
              <a:rPr lang="en-US" dirty="0" smtClean="0"/>
              <a:t>Recycled 22.8% of wastewater inflows by 2009/2010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and rainwater harvesting (3% of annual municipal demand)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5331" y="2879131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9812" y="6187997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 et al. (in press)</a:t>
            </a:r>
            <a:endParaRPr lang="en-US" dirty="0"/>
          </a:p>
        </p:txBody>
      </p:sp>
      <p:pic>
        <p:nvPicPr>
          <p:cNvPr id="18436" name="Picture 4" descr="http://www.sustainablemelbourne.com/wp-content/uploads/2011/10/Water-Tank_AWWS_BY_NC_SA-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87617"/>
            <a:ext cx="3484350" cy="261326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31" y="6003331"/>
            <a:ext cx="525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Rainwater collection water tank. </a:t>
            </a:r>
            <a:r>
              <a:rPr lang="en-US" sz="1600" dirty="0" smtClean="0"/>
              <a:t>Pic. Source: </a:t>
            </a:r>
            <a:r>
              <a:rPr lang="en-US" sz="1600" dirty="0">
                <a:hlinkClick r:id="rId4"/>
              </a:rPr>
              <a:t>http://www.sustainablemelbourne.com/tag/rainwater-harvesting/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99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76" y="874499"/>
            <a:ext cx="8229600" cy="4525963"/>
          </a:xfrm>
        </p:spPr>
        <p:txBody>
          <a:bodyPr/>
          <a:lstStyle/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Imposed 5% environmental levy</a:t>
            </a:r>
          </a:p>
          <a:p>
            <a:pPr lvl="1"/>
            <a:r>
              <a:rPr lang="en-US" dirty="0" smtClean="0"/>
              <a:t>Introduced 3-tier block tariff pricing (from 2-tier system)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4624" y="3810157"/>
            <a:ext cx="1371792" cy="733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42798" y="3049478"/>
            <a:ext cx="6844002" cy="205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43024" y="2897077"/>
            <a:ext cx="2286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6324600"/>
            <a:ext cx="868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Yarra</a:t>
            </a:r>
            <a:r>
              <a:rPr lang="en-US" dirty="0" smtClean="0"/>
              <a:t> Valley Water, www.yvw.com.au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2798" y="3133802"/>
            <a:ext cx="4624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2013/2014 Residential Usage Charges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27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per capita potable water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Pre-drought annual average</a:t>
            </a:r>
          </a:p>
          <a:p>
            <a:r>
              <a:rPr lang="en-US" dirty="0" smtClean="0"/>
              <a:t>Seasonal fluctuation (amplitude reduced by potable substitution)</a:t>
            </a:r>
          </a:p>
          <a:p>
            <a:r>
              <a:rPr lang="en-US" dirty="0" smtClean="0"/>
              <a:t>Climate (precipitation)</a:t>
            </a:r>
          </a:p>
          <a:p>
            <a:r>
              <a:rPr lang="en-US" dirty="0" smtClean="0"/>
              <a:t>Policy interventions:</a:t>
            </a:r>
          </a:p>
          <a:p>
            <a:pPr lvl="1"/>
            <a:r>
              <a:rPr lang="en-US" dirty="0" smtClean="0"/>
              <a:t>Pre-restriction activities (education, pricing)</a:t>
            </a:r>
          </a:p>
          <a:p>
            <a:pPr lvl="1"/>
            <a:r>
              <a:rPr lang="en-US" dirty="0" smtClean="0"/>
              <a:t>Water restrictions (I through VI)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694" y="1428750"/>
            <a:ext cx="7212106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244648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=0.9507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so far…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51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Observed water demand can be modeled using climate and the timing of specific policy interventions</a:t>
            </a:r>
          </a:p>
          <a:p>
            <a:r>
              <a:rPr lang="en-US" dirty="0" smtClean="0"/>
              <a:t>Water savings can be attributed to specific policy interventions (e.g., pre-restriction education campaigns)</a:t>
            </a:r>
          </a:p>
          <a:p>
            <a:r>
              <a:rPr lang="en-US" dirty="0" smtClean="0"/>
              <a:t>Retrospective assessment of what worked and what didn’t in Melbourne</a:t>
            </a:r>
          </a:p>
          <a:p>
            <a:r>
              <a:rPr lang="en-US" dirty="0" smtClean="0"/>
              <a:t>Prospective assessment of what might work in other areas of the world, including southern California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59642" y="2462967"/>
            <a:ext cx="2667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Demand Modeling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21243" y="1479455"/>
            <a:ext cx="2362200" cy="1440712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2643" y="3438262"/>
            <a:ext cx="2590800" cy="15621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312042" y="4343802"/>
            <a:ext cx="2514600" cy="1447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375837" y="557967"/>
            <a:ext cx="2209800" cy="15310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90437" y="1314408"/>
            <a:ext cx="2438401" cy="1593112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90437" y="3438262"/>
            <a:ext cx="2603206" cy="1502735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04437" y="710367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33337" y="1537449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283843" y="359775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85285" y="1522871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11743" y="3476362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93042" y="435403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Ecosystem Services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604437" y="1091367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Prof. Stanley Grant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7443" y="2005767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Prof. Amir </a:t>
            </a:r>
            <a:r>
              <a:rPr lang="en-US" dirty="0" err="1" smtClean="0">
                <a:solidFill>
                  <a:srgbClr val="002060"/>
                </a:solidFill>
              </a:rPr>
              <a:t>AghaKouchak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2964" y="3978750"/>
            <a:ext cx="232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Prof. Murray Peel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Dr. </a:t>
            </a:r>
            <a:r>
              <a:rPr lang="en-US" dirty="0" err="1" smtClean="0">
                <a:solidFill>
                  <a:srgbClr val="C00000"/>
                </a:solidFill>
              </a:rPr>
              <a:t>Ashmita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Sengupta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34315" y="496556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Prof. Michael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Stewardson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9038" y="1962913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Prof. Jean-Daniel </a:t>
            </a:r>
            <a:r>
              <a:rPr lang="en-US" dirty="0" err="1" smtClean="0">
                <a:solidFill>
                  <a:srgbClr val="002060"/>
                </a:solidFill>
              </a:rPr>
              <a:t>Saphores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5043" y="397166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Prof. David Feldman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Prof. Rebekah Brown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176" y="5360557"/>
            <a:ext cx="5663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</a:t>
            </a:r>
            <a:r>
              <a:rPr lang="en-US" u="sng" dirty="0" smtClean="0"/>
              <a:t>egend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University of California, Irvine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University of Melbourne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Monash</a:t>
            </a:r>
            <a:r>
              <a:rPr lang="en-US" dirty="0" smtClean="0">
                <a:solidFill>
                  <a:srgbClr val="7030A0"/>
                </a:solidFill>
              </a:rPr>
              <a:t> University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Southern California Coastal Water Research Project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91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P_Down_Unde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8573" y="335028"/>
            <a:ext cx="8348227" cy="62354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73" y="0"/>
            <a:ext cx="8229600" cy="1143000"/>
          </a:xfrm>
          <a:effectLst>
            <a:glow rad="76200">
              <a:srgbClr val="FFFF00">
                <a:alpha val="75000"/>
              </a:srgbClr>
            </a:glow>
          </a:effectLst>
        </p:spPr>
        <p:txBody>
          <a:bodyPr>
            <a:normAutofit/>
          </a:bodyPr>
          <a:lstStyle/>
          <a:p>
            <a:r>
              <a:rPr lang="en-US" dirty="0" smtClean="0"/>
              <a:t>Undergraduate PIRE Program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UCI Water PIRE</a:t>
            </a:r>
            <a:endParaRPr lang="en-US" dirty="0"/>
          </a:p>
        </p:txBody>
      </p:sp>
      <p:pic>
        <p:nvPicPr>
          <p:cNvPr id="3" name="Picture 2" descr="Screen Shot 2013-09-23 at 8.26.17 PM.png"/>
          <p:cNvPicPr>
            <a:picLocks noChangeAspect="1"/>
          </p:cNvPicPr>
          <p:nvPr/>
        </p:nvPicPr>
        <p:blipFill>
          <a:blip r:embed="rId2"/>
          <a:srcRect t="25768" b="6442"/>
          <a:stretch>
            <a:fillRect/>
          </a:stretch>
        </p:blipFill>
        <p:spPr>
          <a:xfrm>
            <a:off x="196272" y="2206356"/>
            <a:ext cx="8906273" cy="1221979"/>
          </a:xfrm>
          <a:prstGeom prst="rect">
            <a:avLst/>
          </a:prstGeom>
        </p:spPr>
      </p:pic>
      <p:pic>
        <p:nvPicPr>
          <p:cNvPr id="4" name="Picture 3" descr="Screen Shot 2013-09-23 at 8.29.15 PM.png"/>
          <p:cNvPicPr>
            <a:picLocks noChangeAspect="1"/>
          </p:cNvPicPr>
          <p:nvPr/>
        </p:nvPicPr>
        <p:blipFill>
          <a:blip r:embed="rId3"/>
          <a:srcRect l="1264" t="16353"/>
          <a:stretch>
            <a:fillRect/>
          </a:stretch>
        </p:blipFill>
        <p:spPr>
          <a:xfrm>
            <a:off x="74159" y="3938767"/>
            <a:ext cx="9028386" cy="88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Undergraduate Field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6 field sites in six work days</a:t>
            </a:r>
          </a:p>
          <a:p>
            <a:r>
              <a:rPr lang="en-US" dirty="0" smtClean="0"/>
              <a:t>At each site characterize:</a:t>
            </a:r>
          </a:p>
          <a:p>
            <a:pPr lvl="1"/>
            <a:r>
              <a:rPr lang="en-US" dirty="0" smtClean="0"/>
              <a:t>Dissolved Oxygen, pH, conductivity, temperature</a:t>
            </a:r>
          </a:p>
          <a:p>
            <a:pPr lvl="1"/>
            <a:r>
              <a:rPr lang="en-US" dirty="0" smtClean="0"/>
              <a:t>Fecal Indicator Bacteria (E. coli and </a:t>
            </a:r>
            <a:r>
              <a:rPr lang="en-US" dirty="0" err="1" smtClean="0"/>
              <a:t>Enterococcus</a:t>
            </a:r>
            <a:r>
              <a:rPr lang="en-US" dirty="0" smtClean="0"/>
              <a:t>) by MF (EPA 1600 and 1603)</a:t>
            </a:r>
          </a:p>
          <a:p>
            <a:pPr lvl="1"/>
            <a:r>
              <a:rPr lang="en-US" dirty="0" smtClean="0"/>
              <a:t>Human pathogens by QPCR</a:t>
            </a:r>
          </a:p>
          <a:p>
            <a:pPr lvl="1"/>
            <a:r>
              <a:rPr lang="en-US" dirty="0" smtClean="0"/>
              <a:t>Chlorophyll, TSS, PAR, nutrients (phosphate, </a:t>
            </a:r>
            <a:r>
              <a:rPr lang="en-US" dirty="0" err="1" smtClean="0"/>
              <a:t>sulphate</a:t>
            </a:r>
            <a:r>
              <a:rPr lang="en-US" dirty="0" smtClean="0"/>
              <a:t>, and nitrogen species)</a:t>
            </a:r>
          </a:p>
          <a:p>
            <a:pPr lvl="1"/>
            <a:r>
              <a:rPr lang="en-US" dirty="0" smtClean="0"/>
              <a:t>Invertebrate and plant communities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03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61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Screen Shot 2013-07-05 at 12.59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5" y="883728"/>
            <a:ext cx="7830875" cy="536741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61001" y="4883612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01918" y="4126721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2535" y="3636530"/>
            <a:ext cx="35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6928" y="3055181"/>
            <a:ext cx="3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9421" y="2550032"/>
            <a:ext cx="35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6927" y="3860878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67223" y="3617412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3675" y="3308760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8487" y="3336444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43794" y="2939428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07052" y="4534153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31832" y="4330676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05812" y="4127199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81392" y="3885622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56972" y="3644045"/>
            <a:ext cx="56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748742" y="31993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659842" y="33517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08100" y="330200"/>
            <a:ext cx="676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Site #1: Royal Park Constructed Treatment Wetland (B) (July 3, 2013)</a:t>
            </a:r>
            <a:endParaRPr lang="en-US" b="1" i="1" dirty="0"/>
          </a:p>
        </p:txBody>
      </p:sp>
      <p:sp>
        <p:nvSpPr>
          <p:cNvPr id="53" name="Oval 52"/>
          <p:cNvSpPr/>
          <p:nvPr/>
        </p:nvSpPr>
        <p:spPr>
          <a:xfrm>
            <a:off x="4564592" y="35041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469342" y="36628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80442" y="38279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573992" y="37263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370792" y="392958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142192" y="41264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938992" y="4316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761192" y="44947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469592" y="27294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317192" y="3173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158442" y="36819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980642" y="42915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898092" y="4939239"/>
            <a:ext cx="136525" cy="139701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See you Down Under!</a:t>
            </a:r>
            <a:endParaRPr lang="en-US" i="1" dirty="0"/>
          </a:p>
        </p:txBody>
      </p:sp>
      <p:pic>
        <p:nvPicPr>
          <p:cNvPr id="3" name="Picture 2" descr="Screen Shot 2013-09-23 at 11.35.08 PM.png"/>
          <p:cNvPicPr>
            <a:picLocks noChangeAspect="1"/>
          </p:cNvPicPr>
          <p:nvPr/>
        </p:nvPicPr>
        <p:blipFill>
          <a:blip r:embed="rId2"/>
          <a:srcRect l="14747" t="29598" r="20180"/>
          <a:stretch>
            <a:fillRect/>
          </a:stretch>
        </p:blipFill>
        <p:spPr>
          <a:xfrm>
            <a:off x="1125153" y="1689377"/>
            <a:ext cx="6914841" cy="3335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6437" y="5691990"/>
            <a:ext cx="398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http://water-</a:t>
            </a:r>
            <a:r>
              <a:rPr lang="en-US" sz="2800" dirty="0" err="1" smtClean="0"/>
              <a:t>pire.uci.edu</a:t>
            </a:r>
            <a:r>
              <a:rPr lang="en-US" sz="2800" dirty="0" smtClean="0"/>
              <a:t>/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UCI Water PIRE</a:t>
            </a:r>
            <a:endParaRPr lang="en-US" dirty="0"/>
          </a:p>
        </p:txBody>
      </p:sp>
      <p:pic>
        <p:nvPicPr>
          <p:cNvPr id="3" name="Picture 2" descr="Screen Shot 2013-09-23 at 8.26.17 PM.png"/>
          <p:cNvPicPr>
            <a:picLocks noChangeAspect="1"/>
          </p:cNvPicPr>
          <p:nvPr/>
        </p:nvPicPr>
        <p:blipFill>
          <a:blip r:embed="rId2"/>
          <a:srcRect t="25768" b="6442"/>
          <a:stretch>
            <a:fillRect/>
          </a:stretch>
        </p:blipFill>
        <p:spPr>
          <a:xfrm>
            <a:off x="196272" y="2206356"/>
            <a:ext cx="8906273" cy="1221979"/>
          </a:xfrm>
          <a:prstGeom prst="rect">
            <a:avLst/>
          </a:prstGeom>
        </p:spPr>
      </p:pic>
      <p:pic>
        <p:nvPicPr>
          <p:cNvPr id="4" name="Picture 3" descr="Screen Shot 2013-09-23 at 8.29.15 PM.png"/>
          <p:cNvPicPr>
            <a:picLocks noChangeAspect="1"/>
          </p:cNvPicPr>
          <p:nvPr/>
        </p:nvPicPr>
        <p:blipFill>
          <a:blip r:embed="rId3"/>
          <a:srcRect l="1264" t="16353"/>
          <a:stretch>
            <a:fillRect/>
          </a:stretch>
        </p:blipFill>
        <p:spPr>
          <a:xfrm>
            <a:off x="74159" y="3938767"/>
            <a:ext cx="9028386" cy="8870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49273" y="2032000"/>
            <a:ext cx="1270000" cy="6811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3178" y="4110183"/>
            <a:ext cx="946732" cy="5097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33487" y="5599514"/>
            <a:ext cx="195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“Wastewater”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76268" y="5607057"/>
            <a:ext cx="1077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“Fecal”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479629" y="5622604"/>
            <a:ext cx="762004" cy="461665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98995" y="5068461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169"/>
          <p:cNvSpPr/>
          <p:nvPr/>
        </p:nvSpPr>
        <p:spPr>
          <a:xfrm>
            <a:off x="1407936" y="2486025"/>
            <a:ext cx="2354439" cy="2425700"/>
          </a:xfrm>
          <a:custGeom>
            <a:avLst/>
            <a:gdLst>
              <a:gd name="connsiteX0" fmla="*/ 514351 w 2354439"/>
              <a:gd name="connsiteY0" fmla="*/ 1037167 h 2425700"/>
              <a:gd name="connsiteX1" fmla="*/ 459317 w 2354439"/>
              <a:gd name="connsiteY1" fmla="*/ 1092200 h 2425700"/>
              <a:gd name="connsiteX2" fmla="*/ 429684 w 2354439"/>
              <a:gd name="connsiteY2" fmla="*/ 1117600 h 2425700"/>
              <a:gd name="connsiteX3" fmla="*/ 400051 w 2354439"/>
              <a:gd name="connsiteY3" fmla="*/ 1104900 h 2425700"/>
              <a:gd name="connsiteX4" fmla="*/ 366184 w 2354439"/>
              <a:gd name="connsiteY4" fmla="*/ 1117600 h 2425700"/>
              <a:gd name="connsiteX5" fmla="*/ 323851 w 2354439"/>
              <a:gd name="connsiteY5" fmla="*/ 1113367 h 2425700"/>
              <a:gd name="connsiteX6" fmla="*/ 302684 w 2354439"/>
              <a:gd name="connsiteY6" fmla="*/ 1062567 h 2425700"/>
              <a:gd name="connsiteX7" fmla="*/ 273051 w 2354439"/>
              <a:gd name="connsiteY7" fmla="*/ 1054100 h 2425700"/>
              <a:gd name="connsiteX8" fmla="*/ 243417 w 2354439"/>
              <a:gd name="connsiteY8" fmla="*/ 1071034 h 2425700"/>
              <a:gd name="connsiteX9" fmla="*/ 222251 w 2354439"/>
              <a:gd name="connsiteY9" fmla="*/ 1109134 h 2425700"/>
              <a:gd name="connsiteX10" fmla="*/ 213784 w 2354439"/>
              <a:gd name="connsiteY10" fmla="*/ 1147234 h 2425700"/>
              <a:gd name="connsiteX11" fmla="*/ 175684 w 2354439"/>
              <a:gd name="connsiteY11" fmla="*/ 1159934 h 2425700"/>
              <a:gd name="connsiteX12" fmla="*/ 112184 w 2354439"/>
              <a:gd name="connsiteY12" fmla="*/ 1168400 h 2425700"/>
              <a:gd name="connsiteX13" fmla="*/ 61384 w 2354439"/>
              <a:gd name="connsiteY13" fmla="*/ 1143000 h 2425700"/>
              <a:gd name="connsiteX14" fmla="*/ 27517 w 2354439"/>
              <a:gd name="connsiteY14" fmla="*/ 1104900 h 2425700"/>
              <a:gd name="connsiteX15" fmla="*/ 6351 w 2354439"/>
              <a:gd name="connsiteY15" fmla="*/ 1075267 h 2425700"/>
              <a:gd name="connsiteX16" fmla="*/ 2117 w 2354439"/>
              <a:gd name="connsiteY16" fmla="*/ 1028700 h 2425700"/>
              <a:gd name="connsiteX17" fmla="*/ 19051 w 2354439"/>
              <a:gd name="connsiteY17" fmla="*/ 1016000 h 2425700"/>
              <a:gd name="connsiteX18" fmla="*/ 78317 w 2354439"/>
              <a:gd name="connsiteY18" fmla="*/ 1016000 h 2425700"/>
              <a:gd name="connsiteX19" fmla="*/ 116417 w 2354439"/>
              <a:gd name="connsiteY19" fmla="*/ 952500 h 2425700"/>
              <a:gd name="connsiteX20" fmla="*/ 146051 w 2354439"/>
              <a:gd name="connsiteY20" fmla="*/ 910167 h 2425700"/>
              <a:gd name="connsiteX21" fmla="*/ 196851 w 2354439"/>
              <a:gd name="connsiteY21" fmla="*/ 876300 h 2425700"/>
              <a:gd name="connsiteX22" fmla="*/ 243417 w 2354439"/>
              <a:gd name="connsiteY22" fmla="*/ 876300 h 2425700"/>
              <a:gd name="connsiteX23" fmla="*/ 294217 w 2354439"/>
              <a:gd name="connsiteY23" fmla="*/ 876300 h 2425700"/>
              <a:gd name="connsiteX24" fmla="*/ 315384 w 2354439"/>
              <a:gd name="connsiteY24" fmla="*/ 910167 h 2425700"/>
              <a:gd name="connsiteX25" fmla="*/ 340784 w 2354439"/>
              <a:gd name="connsiteY25" fmla="*/ 931334 h 2425700"/>
              <a:gd name="connsiteX26" fmla="*/ 383117 w 2354439"/>
              <a:gd name="connsiteY26" fmla="*/ 939800 h 2425700"/>
              <a:gd name="connsiteX27" fmla="*/ 425451 w 2354439"/>
              <a:gd name="connsiteY27" fmla="*/ 922867 h 2425700"/>
              <a:gd name="connsiteX28" fmla="*/ 450851 w 2354439"/>
              <a:gd name="connsiteY28" fmla="*/ 872067 h 2425700"/>
              <a:gd name="connsiteX29" fmla="*/ 476251 w 2354439"/>
              <a:gd name="connsiteY29" fmla="*/ 846667 h 2425700"/>
              <a:gd name="connsiteX30" fmla="*/ 476251 w 2354439"/>
              <a:gd name="connsiteY30" fmla="*/ 778934 h 2425700"/>
              <a:gd name="connsiteX31" fmla="*/ 421217 w 2354439"/>
              <a:gd name="connsiteY31" fmla="*/ 711200 h 2425700"/>
              <a:gd name="connsiteX32" fmla="*/ 370417 w 2354439"/>
              <a:gd name="connsiteY32" fmla="*/ 681567 h 2425700"/>
              <a:gd name="connsiteX33" fmla="*/ 332317 w 2354439"/>
              <a:gd name="connsiteY33" fmla="*/ 639234 h 2425700"/>
              <a:gd name="connsiteX34" fmla="*/ 289984 w 2354439"/>
              <a:gd name="connsiteY34" fmla="*/ 601134 h 2425700"/>
              <a:gd name="connsiteX35" fmla="*/ 289984 w 2354439"/>
              <a:gd name="connsiteY35" fmla="*/ 512234 h 2425700"/>
              <a:gd name="connsiteX36" fmla="*/ 306917 w 2354439"/>
              <a:gd name="connsiteY36" fmla="*/ 457200 h 2425700"/>
              <a:gd name="connsiteX37" fmla="*/ 328084 w 2354439"/>
              <a:gd name="connsiteY37" fmla="*/ 427567 h 2425700"/>
              <a:gd name="connsiteX38" fmla="*/ 328084 w 2354439"/>
              <a:gd name="connsiteY38" fmla="*/ 389467 h 2425700"/>
              <a:gd name="connsiteX39" fmla="*/ 328084 w 2354439"/>
              <a:gd name="connsiteY39" fmla="*/ 355600 h 2425700"/>
              <a:gd name="connsiteX40" fmla="*/ 378884 w 2354439"/>
              <a:gd name="connsiteY40" fmla="*/ 355600 h 2425700"/>
              <a:gd name="connsiteX41" fmla="*/ 429684 w 2354439"/>
              <a:gd name="connsiteY41" fmla="*/ 330200 h 2425700"/>
              <a:gd name="connsiteX42" fmla="*/ 497417 w 2354439"/>
              <a:gd name="connsiteY42" fmla="*/ 376767 h 2425700"/>
              <a:gd name="connsiteX43" fmla="*/ 560917 w 2354439"/>
              <a:gd name="connsiteY43" fmla="*/ 436034 h 2425700"/>
              <a:gd name="connsiteX44" fmla="*/ 603251 w 2354439"/>
              <a:gd name="connsiteY44" fmla="*/ 465667 h 2425700"/>
              <a:gd name="connsiteX45" fmla="*/ 637117 w 2354439"/>
              <a:gd name="connsiteY45" fmla="*/ 448734 h 2425700"/>
              <a:gd name="connsiteX46" fmla="*/ 670984 w 2354439"/>
              <a:gd name="connsiteY46" fmla="*/ 414867 h 2425700"/>
              <a:gd name="connsiteX47" fmla="*/ 666751 w 2354439"/>
              <a:gd name="connsiteY47" fmla="*/ 364067 h 2425700"/>
              <a:gd name="connsiteX48" fmla="*/ 687917 w 2354439"/>
              <a:gd name="connsiteY48" fmla="*/ 338667 h 2425700"/>
              <a:gd name="connsiteX49" fmla="*/ 704851 w 2354439"/>
              <a:gd name="connsiteY49" fmla="*/ 287867 h 2425700"/>
              <a:gd name="connsiteX50" fmla="*/ 692151 w 2354439"/>
              <a:gd name="connsiteY50" fmla="*/ 241300 h 2425700"/>
              <a:gd name="connsiteX51" fmla="*/ 683684 w 2354439"/>
              <a:gd name="connsiteY51" fmla="*/ 215900 h 2425700"/>
              <a:gd name="connsiteX52" fmla="*/ 704851 w 2354439"/>
              <a:gd name="connsiteY52" fmla="*/ 182034 h 2425700"/>
              <a:gd name="connsiteX53" fmla="*/ 734484 w 2354439"/>
              <a:gd name="connsiteY53" fmla="*/ 114300 h 2425700"/>
              <a:gd name="connsiteX54" fmla="*/ 747184 w 2354439"/>
              <a:gd name="connsiteY54" fmla="*/ 55034 h 2425700"/>
              <a:gd name="connsiteX55" fmla="*/ 781051 w 2354439"/>
              <a:gd name="connsiteY55" fmla="*/ 12700 h 2425700"/>
              <a:gd name="connsiteX56" fmla="*/ 823384 w 2354439"/>
              <a:gd name="connsiteY56" fmla="*/ 4234 h 2425700"/>
              <a:gd name="connsiteX57" fmla="*/ 865717 w 2354439"/>
              <a:gd name="connsiteY57" fmla="*/ 8467 h 2425700"/>
              <a:gd name="connsiteX58" fmla="*/ 869951 w 2354439"/>
              <a:gd name="connsiteY58" fmla="*/ 55034 h 2425700"/>
              <a:gd name="connsiteX59" fmla="*/ 899584 w 2354439"/>
              <a:gd name="connsiteY59" fmla="*/ 156634 h 2425700"/>
              <a:gd name="connsiteX60" fmla="*/ 912284 w 2354439"/>
              <a:gd name="connsiteY60" fmla="*/ 237067 h 2425700"/>
              <a:gd name="connsiteX61" fmla="*/ 924984 w 2354439"/>
              <a:gd name="connsiteY61" fmla="*/ 270934 h 2425700"/>
              <a:gd name="connsiteX62" fmla="*/ 988484 w 2354439"/>
              <a:gd name="connsiteY62" fmla="*/ 287867 h 2425700"/>
              <a:gd name="connsiteX63" fmla="*/ 1035051 w 2354439"/>
              <a:gd name="connsiteY63" fmla="*/ 304800 h 2425700"/>
              <a:gd name="connsiteX64" fmla="*/ 1064684 w 2354439"/>
              <a:gd name="connsiteY64" fmla="*/ 245534 h 2425700"/>
              <a:gd name="connsiteX65" fmla="*/ 1128184 w 2354439"/>
              <a:gd name="connsiteY65" fmla="*/ 211667 h 2425700"/>
              <a:gd name="connsiteX66" fmla="*/ 1191684 w 2354439"/>
              <a:gd name="connsiteY66" fmla="*/ 207434 h 2425700"/>
              <a:gd name="connsiteX67" fmla="*/ 1225551 w 2354439"/>
              <a:gd name="connsiteY67" fmla="*/ 220134 h 2425700"/>
              <a:gd name="connsiteX68" fmla="*/ 1250951 w 2354439"/>
              <a:gd name="connsiteY68" fmla="*/ 254000 h 2425700"/>
              <a:gd name="connsiteX69" fmla="*/ 1276351 w 2354439"/>
              <a:gd name="connsiteY69" fmla="*/ 304800 h 2425700"/>
              <a:gd name="connsiteX70" fmla="*/ 1297517 w 2354439"/>
              <a:gd name="connsiteY70" fmla="*/ 355600 h 2425700"/>
              <a:gd name="connsiteX71" fmla="*/ 1344084 w 2354439"/>
              <a:gd name="connsiteY71" fmla="*/ 355600 h 2425700"/>
              <a:gd name="connsiteX72" fmla="*/ 1399117 w 2354439"/>
              <a:gd name="connsiteY72" fmla="*/ 334434 h 2425700"/>
              <a:gd name="connsiteX73" fmla="*/ 1445684 w 2354439"/>
              <a:gd name="connsiteY73" fmla="*/ 334434 h 2425700"/>
              <a:gd name="connsiteX74" fmla="*/ 1475317 w 2354439"/>
              <a:gd name="connsiteY74" fmla="*/ 313267 h 2425700"/>
              <a:gd name="connsiteX75" fmla="*/ 1500717 w 2354439"/>
              <a:gd name="connsiteY75" fmla="*/ 275167 h 2425700"/>
              <a:gd name="connsiteX76" fmla="*/ 1479551 w 2354439"/>
              <a:gd name="connsiteY76" fmla="*/ 245534 h 2425700"/>
              <a:gd name="connsiteX77" fmla="*/ 1479551 w 2354439"/>
              <a:gd name="connsiteY77" fmla="*/ 220134 h 2425700"/>
              <a:gd name="connsiteX78" fmla="*/ 1521884 w 2354439"/>
              <a:gd name="connsiteY78" fmla="*/ 215900 h 2425700"/>
              <a:gd name="connsiteX79" fmla="*/ 1572684 w 2354439"/>
              <a:gd name="connsiteY79" fmla="*/ 211667 h 2425700"/>
              <a:gd name="connsiteX80" fmla="*/ 1568451 w 2354439"/>
              <a:gd name="connsiteY80" fmla="*/ 258234 h 2425700"/>
              <a:gd name="connsiteX81" fmla="*/ 1534584 w 2354439"/>
              <a:gd name="connsiteY81" fmla="*/ 275167 h 2425700"/>
              <a:gd name="connsiteX82" fmla="*/ 1521884 w 2354439"/>
              <a:gd name="connsiteY82" fmla="*/ 325967 h 2425700"/>
              <a:gd name="connsiteX83" fmla="*/ 1500717 w 2354439"/>
              <a:gd name="connsiteY83" fmla="*/ 402167 h 2425700"/>
              <a:gd name="connsiteX84" fmla="*/ 1500717 w 2354439"/>
              <a:gd name="connsiteY84" fmla="*/ 431800 h 2425700"/>
              <a:gd name="connsiteX85" fmla="*/ 1526117 w 2354439"/>
              <a:gd name="connsiteY85" fmla="*/ 457200 h 2425700"/>
              <a:gd name="connsiteX86" fmla="*/ 1534584 w 2354439"/>
              <a:gd name="connsiteY86" fmla="*/ 495300 h 2425700"/>
              <a:gd name="connsiteX87" fmla="*/ 1589617 w 2354439"/>
              <a:gd name="connsiteY87" fmla="*/ 520700 h 2425700"/>
              <a:gd name="connsiteX88" fmla="*/ 1653117 w 2354439"/>
              <a:gd name="connsiteY88" fmla="*/ 554567 h 2425700"/>
              <a:gd name="connsiteX89" fmla="*/ 1703917 w 2354439"/>
              <a:gd name="connsiteY89" fmla="*/ 571500 h 2425700"/>
              <a:gd name="connsiteX90" fmla="*/ 1792817 w 2354439"/>
              <a:gd name="connsiteY90" fmla="*/ 575734 h 2425700"/>
              <a:gd name="connsiteX91" fmla="*/ 1860551 w 2354439"/>
              <a:gd name="connsiteY91" fmla="*/ 584200 h 2425700"/>
              <a:gd name="connsiteX92" fmla="*/ 1949451 w 2354439"/>
              <a:gd name="connsiteY92" fmla="*/ 584200 h 2425700"/>
              <a:gd name="connsiteX93" fmla="*/ 1987551 w 2354439"/>
              <a:gd name="connsiteY93" fmla="*/ 609600 h 2425700"/>
              <a:gd name="connsiteX94" fmla="*/ 2008717 w 2354439"/>
              <a:gd name="connsiteY94" fmla="*/ 643467 h 2425700"/>
              <a:gd name="connsiteX95" fmla="*/ 2034117 w 2354439"/>
              <a:gd name="connsiteY95" fmla="*/ 677334 h 2425700"/>
              <a:gd name="connsiteX96" fmla="*/ 2034117 w 2354439"/>
              <a:gd name="connsiteY96" fmla="*/ 719667 h 2425700"/>
              <a:gd name="connsiteX97" fmla="*/ 2021417 w 2354439"/>
              <a:gd name="connsiteY97" fmla="*/ 783167 h 2425700"/>
              <a:gd name="connsiteX98" fmla="*/ 1949451 w 2354439"/>
              <a:gd name="connsiteY98" fmla="*/ 791634 h 2425700"/>
              <a:gd name="connsiteX99" fmla="*/ 1915584 w 2354439"/>
              <a:gd name="connsiteY99" fmla="*/ 812800 h 2425700"/>
              <a:gd name="connsiteX100" fmla="*/ 1877484 w 2354439"/>
              <a:gd name="connsiteY100" fmla="*/ 872067 h 2425700"/>
              <a:gd name="connsiteX101" fmla="*/ 1852084 w 2354439"/>
              <a:gd name="connsiteY101" fmla="*/ 918634 h 2425700"/>
              <a:gd name="connsiteX102" fmla="*/ 1826684 w 2354439"/>
              <a:gd name="connsiteY102" fmla="*/ 973667 h 2425700"/>
              <a:gd name="connsiteX103" fmla="*/ 1801284 w 2354439"/>
              <a:gd name="connsiteY103" fmla="*/ 999067 h 2425700"/>
              <a:gd name="connsiteX104" fmla="*/ 1809751 w 2354439"/>
              <a:gd name="connsiteY104" fmla="*/ 1041400 h 2425700"/>
              <a:gd name="connsiteX105" fmla="*/ 1860551 w 2354439"/>
              <a:gd name="connsiteY105" fmla="*/ 1062567 h 2425700"/>
              <a:gd name="connsiteX106" fmla="*/ 1924051 w 2354439"/>
              <a:gd name="connsiteY106" fmla="*/ 1104900 h 2425700"/>
              <a:gd name="connsiteX107" fmla="*/ 1974851 w 2354439"/>
              <a:gd name="connsiteY107" fmla="*/ 1138767 h 2425700"/>
              <a:gd name="connsiteX108" fmla="*/ 2008717 w 2354439"/>
              <a:gd name="connsiteY108" fmla="*/ 1151467 h 2425700"/>
              <a:gd name="connsiteX109" fmla="*/ 2046817 w 2354439"/>
              <a:gd name="connsiteY109" fmla="*/ 1151467 h 2425700"/>
              <a:gd name="connsiteX110" fmla="*/ 2004484 w 2354439"/>
              <a:gd name="connsiteY110" fmla="*/ 1206500 h 2425700"/>
              <a:gd name="connsiteX111" fmla="*/ 2000251 w 2354439"/>
              <a:gd name="connsiteY111" fmla="*/ 1261534 h 2425700"/>
              <a:gd name="connsiteX112" fmla="*/ 1974851 w 2354439"/>
              <a:gd name="connsiteY112" fmla="*/ 1325034 h 2425700"/>
              <a:gd name="connsiteX113" fmla="*/ 1983317 w 2354439"/>
              <a:gd name="connsiteY113" fmla="*/ 1380067 h 2425700"/>
              <a:gd name="connsiteX114" fmla="*/ 2004484 w 2354439"/>
              <a:gd name="connsiteY114" fmla="*/ 1422400 h 2425700"/>
              <a:gd name="connsiteX115" fmla="*/ 2046817 w 2354439"/>
              <a:gd name="connsiteY115" fmla="*/ 1439334 h 2425700"/>
              <a:gd name="connsiteX116" fmla="*/ 2063751 w 2354439"/>
              <a:gd name="connsiteY116" fmla="*/ 1452034 h 2425700"/>
              <a:gd name="connsiteX117" fmla="*/ 2063751 w 2354439"/>
              <a:gd name="connsiteY117" fmla="*/ 1473200 h 2425700"/>
              <a:gd name="connsiteX118" fmla="*/ 2080684 w 2354439"/>
              <a:gd name="connsiteY118" fmla="*/ 1490134 h 2425700"/>
              <a:gd name="connsiteX119" fmla="*/ 2144184 w 2354439"/>
              <a:gd name="connsiteY119" fmla="*/ 1511300 h 2425700"/>
              <a:gd name="connsiteX120" fmla="*/ 2186517 w 2354439"/>
              <a:gd name="connsiteY120" fmla="*/ 1536700 h 2425700"/>
              <a:gd name="connsiteX121" fmla="*/ 2237317 w 2354439"/>
              <a:gd name="connsiteY121" fmla="*/ 1566334 h 2425700"/>
              <a:gd name="connsiteX122" fmla="*/ 2258484 w 2354439"/>
              <a:gd name="connsiteY122" fmla="*/ 1566334 h 2425700"/>
              <a:gd name="connsiteX123" fmla="*/ 2292351 w 2354439"/>
              <a:gd name="connsiteY123" fmla="*/ 1579034 h 2425700"/>
              <a:gd name="connsiteX124" fmla="*/ 2330451 w 2354439"/>
              <a:gd name="connsiteY124" fmla="*/ 1579034 h 2425700"/>
              <a:gd name="connsiteX125" fmla="*/ 2351617 w 2354439"/>
              <a:gd name="connsiteY125" fmla="*/ 1600200 h 2425700"/>
              <a:gd name="connsiteX126" fmla="*/ 2347384 w 2354439"/>
              <a:gd name="connsiteY126" fmla="*/ 1646767 h 2425700"/>
              <a:gd name="connsiteX127" fmla="*/ 2334684 w 2354439"/>
              <a:gd name="connsiteY127" fmla="*/ 1701800 h 2425700"/>
              <a:gd name="connsiteX128" fmla="*/ 2292351 w 2354439"/>
              <a:gd name="connsiteY128" fmla="*/ 1710267 h 2425700"/>
              <a:gd name="connsiteX129" fmla="*/ 2241551 w 2354439"/>
              <a:gd name="connsiteY129" fmla="*/ 1727200 h 2425700"/>
              <a:gd name="connsiteX130" fmla="*/ 2173817 w 2354439"/>
              <a:gd name="connsiteY130" fmla="*/ 1706034 h 2425700"/>
              <a:gd name="connsiteX131" fmla="*/ 2135717 w 2354439"/>
              <a:gd name="connsiteY131" fmla="*/ 1680634 h 2425700"/>
              <a:gd name="connsiteX132" fmla="*/ 2080684 w 2354439"/>
              <a:gd name="connsiteY132" fmla="*/ 1638300 h 2425700"/>
              <a:gd name="connsiteX133" fmla="*/ 2034117 w 2354439"/>
              <a:gd name="connsiteY133" fmla="*/ 1625600 h 2425700"/>
              <a:gd name="connsiteX134" fmla="*/ 1983317 w 2354439"/>
              <a:gd name="connsiteY134" fmla="*/ 1629834 h 2425700"/>
              <a:gd name="connsiteX135" fmla="*/ 1940984 w 2354439"/>
              <a:gd name="connsiteY135" fmla="*/ 1646767 h 2425700"/>
              <a:gd name="connsiteX136" fmla="*/ 1890184 w 2354439"/>
              <a:gd name="connsiteY136" fmla="*/ 1655234 h 2425700"/>
              <a:gd name="connsiteX137" fmla="*/ 1843617 w 2354439"/>
              <a:gd name="connsiteY137" fmla="*/ 1663700 h 2425700"/>
              <a:gd name="connsiteX138" fmla="*/ 1813984 w 2354439"/>
              <a:gd name="connsiteY138" fmla="*/ 1706034 h 2425700"/>
              <a:gd name="connsiteX139" fmla="*/ 1784351 w 2354439"/>
              <a:gd name="connsiteY139" fmla="*/ 1773767 h 2425700"/>
              <a:gd name="connsiteX140" fmla="*/ 1758951 w 2354439"/>
              <a:gd name="connsiteY140" fmla="*/ 1820334 h 2425700"/>
              <a:gd name="connsiteX141" fmla="*/ 1703917 w 2354439"/>
              <a:gd name="connsiteY141" fmla="*/ 1837267 h 2425700"/>
              <a:gd name="connsiteX142" fmla="*/ 1661584 w 2354439"/>
              <a:gd name="connsiteY142" fmla="*/ 1820334 h 2425700"/>
              <a:gd name="connsiteX143" fmla="*/ 1648884 w 2354439"/>
              <a:gd name="connsiteY143" fmla="*/ 1778000 h 2425700"/>
              <a:gd name="connsiteX144" fmla="*/ 1648884 w 2354439"/>
              <a:gd name="connsiteY144" fmla="*/ 1714500 h 2425700"/>
              <a:gd name="connsiteX145" fmla="*/ 1648884 w 2354439"/>
              <a:gd name="connsiteY145" fmla="*/ 1667934 h 2425700"/>
              <a:gd name="connsiteX146" fmla="*/ 1627717 w 2354439"/>
              <a:gd name="connsiteY146" fmla="*/ 1634067 h 2425700"/>
              <a:gd name="connsiteX147" fmla="*/ 1585384 w 2354439"/>
              <a:gd name="connsiteY147" fmla="*/ 1625600 h 2425700"/>
              <a:gd name="connsiteX148" fmla="*/ 1547284 w 2354439"/>
              <a:gd name="connsiteY148" fmla="*/ 1638300 h 2425700"/>
              <a:gd name="connsiteX149" fmla="*/ 1543051 w 2354439"/>
              <a:gd name="connsiteY149" fmla="*/ 1693334 h 2425700"/>
              <a:gd name="connsiteX150" fmla="*/ 1543051 w 2354439"/>
              <a:gd name="connsiteY150" fmla="*/ 1735667 h 2425700"/>
              <a:gd name="connsiteX151" fmla="*/ 1543051 w 2354439"/>
              <a:gd name="connsiteY151" fmla="*/ 1799167 h 2425700"/>
              <a:gd name="connsiteX152" fmla="*/ 1543051 w 2354439"/>
              <a:gd name="connsiteY152" fmla="*/ 1849967 h 2425700"/>
              <a:gd name="connsiteX153" fmla="*/ 1555751 w 2354439"/>
              <a:gd name="connsiteY153" fmla="*/ 1888067 h 2425700"/>
              <a:gd name="connsiteX154" fmla="*/ 1568451 w 2354439"/>
              <a:gd name="connsiteY154" fmla="*/ 1930400 h 2425700"/>
              <a:gd name="connsiteX155" fmla="*/ 1555751 w 2354439"/>
              <a:gd name="connsiteY155" fmla="*/ 1955800 h 2425700"/>
              <a:gd name="connsiteX156" fmla="*/ 1509184 w 2354439"/>
              <a:gd name="connsiteY156" fmla="*/ 1955800 h 2425700"/>
              <a:gd name="connsiteX157" fmla="*/ 1458384 w 2354439"/>
              <a:gd name="connsiteY157" fmla="*/ 1964267 h 2425700"/>
              <a:gd name="connsiteX158" fmla="*/ 1424517 w 2354439"/>
              <a:gd name="connsiteY158" fmla="*/ 1998134 h 2425700"/>
              <a:gd name="connsiteX159" fmla="*/ 1403351 w 2354439"/>
              <a:gd name="connsiteY159" fmla="*/ 2040467 h 2425700"/>
              <a:gd name="connsiteX160" fmla="*/ 1365251 w 2354439"/>
              <a:gd name="connsiteY160" fmla="*/ 2061634 h 2425700"/>
              <a:gd name="connsiteX161" fmla="*/ 1327151 w 2354439"/>
              <a:gd name="connsiteY161" fmla="*/ 2061634 h 2425700"/>
              <a:gd name="connsiteX162" fmla="*/ 1280584 w 2354439"/>
              <a:gd name="connsiteY162" fmla="*/ 2099734 h 2425700"/>
              <a:gd name="connsiteX163" fmla="*/ 1242484 w 2354439"/>
              <a:gd name="connsiteY163" fmla="*/ 2103967 h 2425700"/>
              <a:gd name="connsiteX164" fmla="*/ 1225551 w 2354439"/>
              <a:gd name="connsiteY164" fmla="*/ 2120900 h 2425700"/>
              <a:gd name="connsiteX165" fmla="*/ 1221317 w 2354439"/>
              <a:gd name="connsiteY165" fmla="*/ 2163234 h 2425700"/>
              <a:gd name="connsiteX166" fmla="*/ 1229784 w 2354439"/>
              <a:gd name="connsiteY166" fmla="*/ 2201334 h 2425700"/>
              <a:gd name="connsiteX167" fmla="*/ 1212851 w 2354439"/>
              <a:gd name="connsiteY167" fmla="*/ 2235200 h 2425700"/>
              <a:gd name="connsiteX168" fmla="*/ 1183217 w 2354439"/>
              <a:gd name="connsiteY168" fmla="*/ 2256367 h 2425700"/>
              <a:gd name="connsiteX169" fmla="*/ 1153584 w 2354439"/>
              <a:gd name="connsiteY169" fmla="*/ 2281767 h 2425700"/>
              <a:gd name="connsiteX170" fmla="*/ 1119717 w 2354439"/>
              <a:gd name="connsiteY170" fmla="*/ 2269067 h 2425700"/>
              <a:gd name="connsiteX171" fmla="*/ 1090084 w 2354439"/>
              <a:gd name="connsiteY171" fmla="*/ 2315634 h 2425700"/>
              <a:gd name="connsiteX172" fmla="*/ 1077384 w 2354439"/>
              <a:gd name="connsiteY172" fmla="*/ 2349500 h 2425700"/>
              <a:gd name="connsiteX173" fmla="*/ 1060451 w 2354439"/>
              <a:gd name="connsiteY173" fmla="*/ 2379134 h 2425700"/>
              <a:gd name="connsiteX174" fmla="*/ 1030817 w 2354439"/>
              <a:gd name="connsiteY174" fmla="*/ 2413000 h 2425700"/>
              <a:gd name="connsiteX175" fmla="*/ 1022351 w 2354439"/>
              <a:gd name="connsiteY175" fmla="*/ 2425700 h 2425700"/>
              <a:gd name="connsiteX0" fmla="*/ 1013884 w 2354439"/>
              <a:gd name="connsiteY0" fmla="*/ 2392892 h 2425700"/>
              <a:gd name="connsiteX1" fmla="*/ 459317 w 2354439"/>
              <a:gd name="connsiteY1" fmla="*/ 1092200 h 2425700"/>
              <a:gd name="connsiteX2" fmla="*/ 429684 w 2354439"/>
              <a:gd name="connsiteY2" fmla="*/ 1117600 h 2425700"/>
              <a:gd name="connsiteX3" fmla="*/ 400051 w 2354439"/>
              <a:gd name="connsiteY3" fmla="*/ 1104900 h 2425700"/>
              <a:gd name="connsiteX4" fmla="*/ 366184 w 2354439"/>
              <a:gd name="connsiteY4" fmla="*/ 1117600 h 2425700"/>
              <a:gd name="connsiteX5" fmla="*/ 323851 w 2354439"/>
              <a:gd name="connsiteY5" fmla="*/ 1113367 h 2425700"/>
              <a:gd name="connsiteX6" fmla="*/ 302684 w 2354439"/>
              <a:gd name="connsiteY6" fmla="*/ 1062567 h 2425700"/>
              <a:gd name="connsiteX7" fmla="*/ 273051 w 2354439"/>
              <a:gd name="connsiteY7" fmla="*/ 1054100 h 2425700"/>
              <a:gd name="connsiteX8" fmla="*/ 243417 w 2354439"/>
              <a:gd name="connsiteY8" fmla="*/ 1071034 h 2425700"/>
              <a:gd name="connsiteX9" fmla="*/ 222251 w 2354439"/>
              <a:gd name="connsiteY9" fmla="*/ 1109134 h 2425700"/>
              <a:gd name="connsiteX10" fmla="*/ 213784 w 2354439"/>
              <a:gd name="connsiteY10" fmla="*/ 1147234 h 2425700"/>
              <a:gd name="connsiteX11" fmla="*/ 175684 w 2354439"/>
              <a:gd name="connsiteY11" fmla="*/ 1159934 h 2425700"/>
              <a:gd name="connsiteX12" fmla="*/ 112184 w 2354439"/>
              <a:gd name="connsiteY12" fmla="*/ 1168400 h 2425700"/>
              <a:gd name="connsiteX13" fmla="*/ 61384 w 2354439"/>
              <a:gd name="connsiteY13" fmla="*/ 1143000 h 2425700"/>
              <a:gd name="connsiteX14" fmla="*/ 27517 w 2354439"/>
              <a:gd name="connsiteY14" fmla="*/ 1104900 h 2425700"/>
              <a:gd name="connsiteX15" fmla="*/ 6351 w 2354439"/>
              <a:gd name="connsiteY15" fmla="*/ 1075267 h 2425700"/>
              <a:gd name="connsiteX16" fmla="*/ 2117 w 2354439"/>
              <a:gd name="connsiteY16" fmla="*/ 1028700 h 2425700"/>
              <a:gd name="connsiteX17" fmla="*/ 19051 w 2354439"/>
              <a:gd name="connsiteY17" fmla="*/ 1016000 h 2425700"/>
              <a:gd name="connsiteX18" fmla="*/ 78317 w 2354439"/>
              <a:gd name="connsiteY18" fmla="*/ 1016000 h 2425700"/>
              <a:gd name="connsiteX19" fmla="*/ 116417 w 2354439"/>
              <a:gd name="connsiteY19" fmla="*/ 952500 h 2425700"/>
              <a:gd name="connsiteX20" fmla="*/ 146051 w 2354439"/>
              <a:gd name="connsiteY20" fmla="*/ 910167 h 2425700"/>
              <a:gd name="connsiteX21" fmla="*/ 196851 w 2354439"/>
              <a:gd name="connsiteY21" fmla="*/ 876300 h 2425700"/>
              <a:gd name="connsiteX22" fmla="*/ 243417 w 2354439"/>
              <a:gd name="connsiteY22" fmla="*/ 876300 h 2425700"/>
              <a:gd name="connsiteX23" fmla="*/ 294217 w 2354439"/>
              <a:gd name="connsiteY23" fmla="*/ 876300 h 2425700"/>
              <a:gd name="connsiteX24" fmla="*/ 315384 w 2354439"/>
              <a:gd name="connsiteY24" fmla="*/ 910167 h 2425700"/>
              <a:gd name="connsiteX25" fmla="*/ 340784 w 2354439"/>
              <a:gd name="connsiteY25" fmla="*/ 931334 h 2425700"/>
              <a:gd name="connsiteX26" fmla="*/ 383117 w 2354439"/>
              <a:gd name="connsiteY26" fmla="*/ 939800 h 2425700"/>
              <a:gd name="connsiteX27" fmla="*/ 425451 w 2354439"/>
              <a:gd name="connsiteY27" fmla="*/ 922867 h 2425700"/>
              <a:gd name="connsiteX28" fmla="*/ 450851 w 2354439"/>
              <a:gd name="connsiteY28" fmla="*/ 872067 h 2425700"/>
              <a:gd name="connsiteX29" fmla="*/ 476251 w 2354439"/>
              <a:gd name="connsiteY29" fmla="*/ 846667 h 2425700"/>
              <a:gd name="connsiteX30" fmla="*/ 476251 w 2354439"/>
              <a:gd name="connsiteY30" fmla="*/ 778934 h 2425700"/>
              <a:gd name="connsiteX31" fmla="*/ 421217 w 2354439"/>
              <a:gd name="connsiteY31" fmla="*/ 711200 h 2425700"/>
              <a:gd name="connsiteX32" fmla="*/ 370417 w 2354439"/>
              <a:gd name="connsiteY32" fmla="*/ 681567 h 2425700"/>
              <a:gd name="connsiteX33" fmla="*/ 332317 w 2354439"/>
              <a:gd name="connsiteY33" fmla="*/ 639234 h 2425700"/>
              <a:gd name="connsiteX34" fmla="*/ 289984 w 2354439"/>
              <a:gd name="connsiteY34" fmla="*/ 601134 h 2425700"/>
              <a:gd name="connsiteX35" fmla="*/ 289984 w 2354439"/>
              <a:gd name="connsiteY35" fmla="*/ 512234 h 2425700"/>
              <a:gd name="connsiteX36" fmla="*/ 306917 w 2354439"/>
              <a:gd name="connsiteY36" fmla="*/ 457200 h 2425700"/>
              <a:gd name="connsiteX37" fmla="*/ 328084 w 2354439"/>
              <a:gd name="connsiteY37" fmla="*/ 427567 h 2425700"/>
              <a:gd name="connsiteX38" fmla="*/ 328084 w 2354439"/>
              <a:gd name="connsiteY38" fmla="*/ 389467 h 2425700"/>
              <a:gd name="connsiteX39" fmla="*/ 328084 w 2354439"/>
              <a:gd name="connsiteY39" fmla="*/ 355600 h 2425700"/>
              <a:gd name="connsiteX40" fmla="*/ 378884 w 2354439"/>
              <a:gd name="connsiteY40" fmla="*/ 355600 h 2425700"/>
              <a:gd name="connsiteX41" fmla="*/ 429684 w 2354439"/>
              <a:gd name="connsiteY41" fmla="*/ 330200 h 2425700"/>
              <a:gd name="connsiteX42" fmla="*/ 497417 w 2354439"/>
              <a:gd name="connsiteY42" fmla="*/ 376767 h 2425700"/>
              <a:gd name="connsiteX43" fmla="*/ 560917 w 2354439"/>
              <a:gd name="connsiteY43" fmla="*/ 436034 h 2425700"/>
              <a:gd name="connsiteX44" fmla="*/ 603251 w 2354439"/>
              <a:gd name="connsiteY44" fmla="*/ 465667 h 2425700"/>
              <a:gd name="connsiteX45" fmla="*/ 637117 w 2354439"/>
              <a:gd name="connsiteY45" fmla="*/ 448734 h 2425700"/>
              <a:gd name="connsiteX46" fmla="*/ 670984 w 2354439"/>
              <a:gd name="connsiteY46" fmla="*/ 414867 h 2425700"/>
              <a:gd name="connsiteX47" fmla="*/ 666751 w 2354439"/>
              <a:gd name="connsiteY47" fmla="*/ 364067 h 2425700"/>
              <a:gd name="connsiteX48" fmla="*/ 687917 w 2354439"/>
              <a:gd name="connsiteY48" fmla="*/ 338667 h 2425700"/>
              <a:gd name="connsiteX49" fmla="*/ 704851 w 2354439"/>
              <a:gd name="connsiteY49" fmla="*/ 287867 h 2425700"/>
              <a:gd name="connsiteX50" fmla="*/ 692151 w 2354439"/>
              <a:gd name="connsiteY50" fmla="*/ 241300 h 2425700"/>
              <a:gd name="connsiteX51" fmla="*/ 683684 w 2354439"/>
              <a:gd name="connsiteY51" fmla="*/ 215900 h 2425700"/>
              <a:gd name="connsiteX52" fmla="*/ 704851 w 2354439"/>
              <a:gd name="connsiteY52" fmla="*/ 182034 h 2425700"/>
              <a:gd name="connsiteX53" fmla="*/ 734484 w 2354439"/>
              <a:gd name="connsiteY53" fmla="*/ 114300 h 2425700"/>
              <a:gd name="connsiteX54" fmla="*/ 747184 w 2354439"/>
              <a:gd name="connsiteY54" fmla="*/ 55034 h 2425700"/>
              <a:gd name="connsiteX55" fmla="*/ 781051 w 2354439"/>
              <a:gd name="connsiteY55" fmla="*/ 12700 h 2425700"/>
              <a:gd name="connsiteX56" fmla="*/ 823384 w 2354439"/>
              <a:gd name="connsiteY56" fmla="*/ 4234 h 2425700"/>
              <a:gd name="connsiteX57" fmla="*/ 865717 w 2354439"/>
              <a:gd name="connsiteY57" fmla="*/ 8467 h 2425700"/>
              <a:gd name="connsiteX58" fmla="*/ 869951 w 2354439"/>
              <a:gd name="connsiteY58" fmla="*/ 55034 h 2425700"/>
              <a:gd name="connsiteX59" fmla="*/ 899584 w 2354439"/>
              <a:gd name="connsiteY59" fmla="*/ 156634 h 2425700"/>
              <a:gd name="connsiteX60" fmla="*/ 912284 w 2354439"/>
              <a:gd name="connsiteY60" fmla="*/ 237067 h 2425700"/>
              <a:gd name="connsiteX61" fmla="*/ 924984 w 2354439"/>
              <a:gd name="connsiteY61" fmla="*/ 270934 h 2425700"/>
              <a:gd name="connsiteX62" fmla="*/ 988484 w 2354439"/>
              <a:gd name="connsiteY62" fmla="*/ 287867 h 2425700"/>
              <a:gd name="connsiteX63" fmla="*/ 1035051 w 2354439"/>
              <a:gd name="connsiteY63" fmla="*/ 304800 h 2425700"/>
              <a:gd name="connsiteX64" fmla="*/ 1064684 w 2354439"/>
              <a:gd name="connsiteY64" fmla="*/ 245534 h 2425700"/>
              <a:gd name="connsiteX65" fmla="*/ 1128184 w 2354439"/>
              <a:gd name="connsiteY65" fmla="*/ 211667 h 2425700"/>
              <a:gd name="connsiteX66" fmla="*/ 1191684 w 2354439"/>
              <a:gd name="connsiteY66" fmla="*/ 207434 h 2425700"/>
              <a:gd name="connsiteX67" fmla="*/ 1225551 w 2354439"/>
              <a:gd name="connsiteY67" fmla="*/ 220134 h 2425700"/>
              <a:gd name="connsiteX68" fmla="*/ 1250951 w 2354439"/>
              <a:gd name="connsiteY68" fmla="*/ 254000 h 2425700"/>
              <a:gd name="connsiteX69" fmla="*/ 1276351 w 2354439"/>
              <a:gd name="connsiteY69" fmla="*/ 304800 h 2425700"/>
              <a:gd name="connsiteX70" fmla="*/ 1297517 w 2354439"/>
              <a:gd name="connsiteY70" fmla="*/ 355600 h 2425700"/>
              <a:gd name="connsiteX71" fmla="*/ 1344084 w 2354439"/>
              <a:gd name="connsiteY71" fmla="*/ 355600 h 2425700"/>
              <a:gd name="connsiteX72" fmla="*/ 1399117 w 2354439"/>
              <a:gd name="connsiteY72" fmla="*/ 334434 h 2425700"/>
              <a:gd name="connsiteX73" fmla="*/ 1445684 w 2354439"/>
              <a:gd name="connsiteY73" fmla="*/ 334434 h 2425700"/>
              <a:gd name="connsiteX74" fmla="*/ 1475317 w 2354439"/>
              <a:gd name="connsiteY74" fmla="*/ 313267 h 2425700"/>
              <a:gd name="connsiteX75" fmla="*/ 1500717 w 2354439"/>
              <a:gd name="connsiteY75" fmla="*/ 275167 h 2425700"/>
              <a:gd name="connsiteX76" fmla="*/ 1479551 w 2354439"/>
              <a:gd name="connsiteY76" fmla="*/ 245534 h 2425700"/>
              <a:gd name="connsiteX77" fmla="*/ 1479551 w 2354439"/>
              <a:gd name="connsiteY77" fmla="*/ 220134 h 2425700"/>
              <a:gd name="connsiteX78" fmla="*/ 1521884 w 2354439"/>
              <a:gd name="connsiteY78" fmla="*/ 215900 h 2425700"/>
              <a:gd name="connsiteX79" fmla="*/ 1572684 w 2354439"/>
              <a:gd name="connsiteY79" fmla="*/ 211667 h 2425700"/>
              <a:gd name="connsiteX80" fmla="*/ 1568451 w 2354439"/>
              <a:gd name="connsiteY80" fmla="*/ 258234 h 2425700"/>
              <a:gd name="connsiteX81" fmla="*/ 1534584 w 2354439"/>
              <a:gd name="connsiteY81" fmla="*/ 275167 h 2425700"/>
              <a:gd name="connsiteX82" fmla="*/ 1521884 w 2354439"/>
              <a:gd name="connsiteY82" fmla="*/ 325967 h 2425700"/>
              <a:gd name="connsiteX83" fmla="*/ 1500717 w 2354439"/>
              <a:gd name="connsiteY83" fmla="*/ 402167 h 2425700"/>
              <a:gd name="connsiteX84" fmla="*/ 1500717 w 2354439"/>
              <a:gd name="connsiteY84" fmla="*/ 431800 h 2425700"/>
              <a:gd name="connsiteX85" fmla="*/ 1526117 w 2354439"/>
              <a:gd name="connsiteY85" fmla="*/ 457200 h 2425700"/>
              <a:gd name="connsiteX86" fmla="*/ 1534584 w 2354439"/>
              <a:gd name="connsiteY86" fmla="*/ 495300 h 2425700"/>
              <a:gd name="connsiteX87" fmla="*/ 1589617 w 2354439"/>
              <a:gd name="connsiteY87" fmla="*/ 520700 h 2425700"/>
              <a:gd name="connsiteX88" fmla="*/ 1653117 w 2354439"/>
              <a:gd name="connsiteY88" fmla="*/ 554567 h 2425700"/>
              <a:gd name="connsiteX89" fmla="*/ 1703917 w 2354439"/>
              <a:gd name="connsiteY89" fmla="*/ 571500 h 2425700"/>
              <a:gd name="connsiteX90" fmla="*/ 1792817 w 2354439"/>
              <a:gd name="connsiteY90" fmla="*/ 575734 h 2425700"/>
              <a:gd name="connsiteX91" fmla="*/ 1860551 w 2354439"/>
              <a:gd name="connsiteY91" fmla="*/ 584200 h 2425700"/>
              <a:gd name="connsiteX92" fmla="*/ 1949451 w 2354439"/>
              <a:gd name="connsiteY92" fmla="*/ 584200 h 2425700"/>
              <a:gd name="connsiteX93" fmla="*/ 1987551 w 2354439"/>
              <a:gd name="connsiteY93" fmla="*/ 609600 h 2425700"/>
              <a:gd name="connsiteX94" fmla="*/ 2008717 w 2354439"/>
              <a:gd name="connsiteY94" fmla="*/ 643467 h 2425700"/>
              <a:gd name="connsiteX95" fmla="*/ 2034117 w 2354439"/>
              <a:gd name="connsiteY95" fmla="*/ 677334 h 2425700"/>
              <a:gd name="connsiteX96" fmla="*/ 2034117 w 2354439"/>
              <a:gd name="connsiteY96" fmla="*/ 719667 h 2425700"/>
              <a:gd name="connsiteX97" fmla="*/ 2021417 w 2354439"/>
              <a:gd name="connsiteY97" fmla="*/ 783167 h 2425700"/>
              <a:gd name="connsiteX98" fmla="*/ 1949451 w 2354439"/>
              <a:gd name="connsiteY98" fmla="*/ 791634 h 2425700"/>
              <a:gd name="connsiteX99" fmla="*/ 1915584 w 2354439"/>
              <a:gd name="connsiteY99" fmla="*/ 812800 h 2425700"/>
              <a:gd name="connsiteX100" fmla="*/ 1877484 w 2354439"/>
              <a:gd name="connsiteY100" fmla="*/ 872067 h 2425700"/>
              <a:gd name="connsiteX101" fmla="*/ 1852084 w 2354439"/>
              <a:gd name="connsiteY101" fmla="*/ 918634 h 2425700"/>
              <a:gd name="connsiteX102" fmla="*/ 1826684 w 2354439"/>
              <a:gd name="connsiteY102" fmla="*/ 973667 h 2425700"/>
              <a:gd name="connsiteX103" fmla="*/ 1801284 w 2354439"/>
              <a:gd name="connsiteY103" fmla="*/ 999067 h 2425700"/>
              <a:gd name="connsiteX104" fmla="*/ 1809751 w 2354439"/>
              <a:gd name="connsiteY104" fmla="*/ 1041400 h 2425700"/>
              <a:gd name="connsiteX105" fmla="*/ 1860551 w 2354439"/>
              <a:gd name="connsiteY105" fmla="*/ 1062567 h 2425700"/>
              <a:gd name="connsiteX106" fmla="*/ 1924051 w 2354439"/>
              <a:gd name="connsiteY106" fmla="*/ 1104900 h 2425700"/>
              <a:gd name="connsiteX107" fmla="*/ 1974851 w 2354439"/>
              <a:gd name="connsiteY107" fmla="*/ 1138767 h 2425700"/>
              <a:gd name="connsiteX108" fmla="*/ 2008717 w 2354439"/>
              <a:gd name="connsiteY108" fmla="*/ 1151467 h 2425700"/>
              <a:gd name="connsiteX109" fmla="*/ 2046817 w 2354439"/>
              <a:gd name="connsiteY109" fmla="*/ 1151467 h 2425700"/>
              <a:gd name="connsiteX110" fmla="*/ 2004484 w 2354439"/>
              <a:gd name="connsiteY110" fmla="*/ 1206500 h 2425700"/>
              <a:gd name="connsiteX111" fmla="*/ 2000251 w 2354439"/>
              <a:gd name="connsiteY111" fmla="*/ 1261534 h 2425700"/>
              <a:gd name="connsiteX112" fmla="*/ 1974851 w 2354439"/>
              <a:gd name="connsiteY112" fmla="*/ 1325034 h 2425700"/>
              <a:gd name="connsiteX113" fmla="*/ 1983317 w 2354439"/>
              <a:gd name="connsiteY113" fmla="*/ 1380067 h 2425700"/>
              <a:gd name="connsiteX114" fmla="*/ 2004484 w 2354439"/>
              <a:gd name="connsiteY114" fmla="*/ 1422400 h 2425700"/>
              <a:gd name="connsiteX115" fmla="*/ 2046817 w 2354439"/>
              <a:gd name="connsiteY115" fmla="*/ 1439334 h 2425700"/>
              <a:gd name="connsiteX116" fmla="*/ 2063751 w 2354439"/>
              <a:gd name="connsiteY116" fmla="*/ 1452034 h 2425700"/>
              <a:gd name="connsiteX117" fmla="*/ 2063751 w 2354439"/>
              <a:gd name="connsiteY117" fmla="*/ 1473200 h 2425700"/>
              <a:gd name="connsiteX118" fmla="*/ 2080684 w 2354439"/>
              <a:gd name="connsiteY118" fmla="*/ 1490134 h 2425700"/>
              <a:gd name="connsiteX119" fmla="*/ 2144184 w 2354439"/>
              <a:gd name="connsiteY119" fmla="*/ 1511300 h 2425700"/>
              <a:gd name="connsiteX120" fmla="*/ 2186517 w 2354439"/>
              <a:gd name="connsiteY120" fmla="*/ 1536700 h 2425700"/>
              <a:gd name="connsiteX121" fmla="*/ 2237317 w 2354439"/>
              <a:gd name="connsiteY121" fmla="*/ 1566334 h 2425700"/>
              <a:gd name="connsiteX122" fmla="*/ 2258484 w 2354439"/>
              <a:gd name="connsiteY122" fmla="*/ 1566334 h 2425700"/>
              <a:gd name="connsiteX123" fmla="*/ 2292351 w 2354439"/>
              <a:gd name="connsiteY123" fmla="*/ 1579034 h 2425700"/>
              <a:gd name="connsiteX124" fmla="*/ 2330451 w 2354439"/>
              <a:gd name="connsiteY124" fmla="*/ 1579034 h 2425700"/>
              <a:gd name="connsiteX125" fmla="*/ 2351617 w 2354439"/>
              <a:gd name="connsiteY125" fmla="*/ 1600200 h 2425700"/>
              <a:gd name="connsiteX126" fmla="*/ 2347384 w 2354439"/>
              <a:gd name="connsiteY126" fmla="*/ 1646767 h 2425700"/>
              <a:gd name="connsiteX127" fmla="*/ 2334684 w 2354439"/>
              <a:gd name="connsiteY127" fmla="*/ 1701800 h 2425700"/>
              <a:gd name="connsiteX128" fmla="*/ 2292351 w 2354439"/>
              <a:gd name="connsiteY128" fmla="*/ 1710267 h 2425700"/>
              <a:gd name="connsiteX129" fmla="*/ 2241551 w 2354439"/>
              <a:gd name="connsiteY129" fmla="*/ 1727200 h 2425700"/>
              <a:gd name="connsiteX130" fmla="*/ 2173817 w 2354439"/>
              <a:gd name="connsiteY130" fmla="*/ 1706034 h 2425700"/>
              <a:gd name="connsiteX131" fmla="*/ 2135717 w 2354439"/>
              <a:gd name="connsiteY131" fmla="*/ 1680634 h 2425700"/>
              <a:gd name="connsiteX132" fmla="*/ 2080684 w 2354439"/>
              <a:gd name="connsiteY132" fmla="*/ 1638300 h 2425700"/>
              <a:gd name="connsiteX133" fmla="*/ 2034117 w 2354439"/>
              <a:gd name="connsiteY133" fmla="*/ 1625600 h 2425700"/>
              <a:gd name="connsiteX134" fmla="*/ 1983317 w 2354439"/>
              <a:gd name="connsiteY134" fmla="*/ 1629834 h 2425700"/>
              <a:gd name="connsiteX135" fmla="*/ 1940984 w 2354439"/>
              <a:gd name="connsiteY135" fmla="*/ 1646767 h 2425700"/>
              <a:gd name="connsiteX136" fmla="*/ 1890184 w 2354439"/>
              <a:gd name="connsiteY136" fmla="*/ 1655234 h 2425700"/>
              <a:gd name="connsiteX137" fmla="*/ 1843617 w 2354439"/>
              <a:gd name="connsiteY137" fmla="*/ 1663700 h 2425700"/>
              <a:gd name="connsiteX138" fmla="*/ 1813984 w 2354439"/>
              <a:gd name="connsiteY138" fmla="*/ 1706034 h 2425700"/>
              <a:gd name="connsiteX139" fmla="*/ 1784351 w 2354439"/>
              <a:gd name="connsiteY139" fmla="*/ 1773767 h 2425700"/>
              <a:gd name="connsiteX140" fmla="*/ 1758951 w 2354439"/>
              <a:gd name="connsiteY140" fmla="*/ 1820334 h 2425700"/>
              <a:gd name="connsiteX141" fmla="*/ 1703917 w 2354439"/>
              <a:gd name="connsiteY141" fmla="*/ 1837267 h 2425700"/>
              <a:gd name="connsiteX142" fmla="*/ 1661584 w 2354439"/>
              <a:gd name="connsiteY142" fmla="*/ 1820334 h 2425700"/>
              <a:gd name="connsiteX143" fmla="*/ 1648884 w 2354439"/>
              <a:gd name="connsiteY143" fmla="*/ 1778000 h 2425700"/>
              <a:gd name="connsiteX144" fmla="*/ 1648884 w 2354439"/>
              <a:gd name="connsiteY144" fmla="*/ 1714500 h 2425700"/>
              <a:gd name="connsiteX145" fmla="*/ 1648884 w 2354439"/>
              <a:gd name="connsiteY145" fmla="*/ 1667934 h 2425700"/>
              <a:gd name="connsiteX146" fmla="*/ 1627717 w 2354439"/>
              <a:gd name="connsiteY146" fmla="*/ 1634067 h 2425700"/>
              <a:gd name="connsiteX147" fmla="*/ 1585384 w 2354439"/>
              <a:gd name="connsiteY147" fmla="*/ 1625600 h 2425700"/>
              <a:gd name="connsiteX148" fmla="*/ 1547284 w 2354439"/>
              <a:gd name="connsiteY148" fmla="*/ 1638300 h 2425700"/>
              <a:gd name="connsiteX149" fmla="*/ 1543051 w 2354439"/>
              <a:gd name="connsiteY149" fmla="*/ 1693334 h 2425700"/>
              <a:gd name="connsiteX150" fmla="*/ 1543051 w 2354439"/>
              <a:gd name="connsiteY150" fmla="*/ 1735667 h 2425700"/>
              <a:gd name="connsiteX151" fmla="*/ 1543051 w 2354439"/>
              <a:gd name="connsiteY151" fmla="*/ 1799167 h 2425700"/>
              <a:gd name="connsiteX152" fmla="*/ 1543051 w 2354439"/>
              <a:gd name="connsiteY152" fmla="*/ 1849967 h 2425700"/>
              <a:gd name="connsiteX153" fmla="*/ 1555751 w 2354439"/>
              <a:gd name="connsiteY153" fmla="*/ 1888067 h 2425700"/>
              <a:gd name="connsiteX154" fmla="*/ 1568451 w 2354439"/>
              <a:gd name="connsiteY154" fmla="*/ 1930400 h 2425700"/>
              <a:gd name="connsiteX155" fmla="*/ 1555751 w 2354439"/>
              <a:gd name="connsiteY155" fmla="*/ 1955800 h 2425700"/>
              <a:gd name="connsiteX156" fmla="*/ 1509184 w 2354439"/>
              <a:gd name="connsiteY156" fmla="*/ 1955800 h 2425700"/>
              <a:gd name="connsiteX157" fmla="*/ 1458384 w 2354439"/>
              <a:gd name="connsiteY157" fmla="*/ 1964267 h 2425700"/>
              <a:gd name="connsiteX158" fmla="*/ 1424517 w 2354439"/>
              <a:gd name="connsiteY158" fmla="*/ 1998134 h 2425700"/>
              <a:gd name="connsiteX159" fmla="*/ 1403351 w 2354439"/>
              <a:gd name="connsiteY159" fmla="*/ 2040467 h 2425700"/>
              <a:gd name="connsiteX160" fmla="*/ 1365251 w 2354439"/>
              <a:gd name="connsiteY160" fmla="*/ 2061634 h 2425700"/>
              <a:gd name="connsiteX161" fmla="*/ 1327151 w 2354439"/>
              <a:gd name="connsiteY161" fmla="*/ 2061634 h 2425700"/>
              <a:gd name="connsiteX162" fmla="*/ 1280584 w 2354439"/>
              <a:gd name="connsiteY162" fmla="*/ 2099734 h 2425700"/>
              <a:gd name="connsiteX163" fmla="*/ 1242484 w 2354439"/>
              <a:gd name="connsiteY163" fmla="*/ 2103967 h 2425700"/>
              <a:gd name="connsiteX164" fmla="*/ 1225551 w 2354439"/>
              <a:gd name="connsiteY164" fmla="*/ 2120900 h 2425700"/>
              <a:gd name="connsiteX165" fmla="*/ 1221317 w 2354439"/>
              <a:gd name="connsiteY165" fmla="*/ 2163234 h 2425700"/>
              <a:gd name="connsiteX166" fmla="*/ 1229784 w 2354439"/>
              <a:gd name="connsiteY166" fmla="*/ 2201334 h 2425700"/>
              <a:gd name="connsiteX167" fmla="*/ 1212851 w 2354439"/>
              <a:gd name="connsiteY167" fmla="*/ 2235200 h 2425700"/>
              <a:gd name="connsiteX168" fmla="*/ 1183217 w 2354439"/>
              <a:gd name="connsiteY168" fmla="*/ 2256367 h 2425700"/>
              <a:gd name="connsiteX169" fmla="*/ 1153584 w 2354439"/>
              <a:gd name="connsiteY169" fmla="*/ 2281767 h 2425700"/>
              <a:gd name="connsiteX170" fmla="*/ 1119717 w 2354439"/>
              <a:gd name="connsiteY170" fmla="*/ 2269067 h 2425700"/>
              <a:gd name="connsiteX171" fmla="*/ 1090084 w 2354439"/>
              <a:gd name="connsiteY171" fmla="*/ 2315634 h 2425700"/>
              <a:gd name="connsiteX172" fmla="*/ 1077384 w 2354439"/>
              <a:gd name="connsiteY172" fmla="*/ 2349500 h 2425700"/>
              <a:gd name="connsiteX173" fmla="*/ 1060451 w 2354439"/>
              <a:gd name="connsiteY173" fmla="*/ 2379134 h 2425700"/>
              <a:gd name="connsiteX174" fmla="*/ 1030817 w 2354439"/>
              <a:gd name="connsiteY174" fmla="*/ 2413000 h 2425700"/>
              <a:gd name="connsiteX175" fmla="*/ 1022351 w 2354439"/>
              <a:gd name="connsiteY17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298222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298222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459317 w 2354439"/>
              <a:gd name="connsiteY6" fmla="*/ 1092200 h 2425700"/>
              <a:gd name="connsiteX7" fmla="*/ 429684 w 2354439"/>
              <a:gd name="connsiteY7" fmla="*/ 1117600 h 2425700"/>
              <a:gd name="connsiteX8" fmla="*/ 400051 w 2354439"/>
              <a:gd name="connsiteY8" fmla="*/ 1104900 h 2425700"/>
              <a:gd name="connsiteX9" fmla="*/ 366184 w 2354439"/>
              <a:gd name="connsiteY9" fmla="*/ 1117600 h 2425700"/>
              <a:gd name="connsiteX10" fmla="*/ 323851 w 2354439"/>
              <a:gd name="connsiteY10" fmla="*/ 1113367 h 2425700"/>
              <a:gd name="connsiteX11" fmla="*/ 302684 w 2354439"/>
              <a:gd name="connsiteY11" fmla="*/ 1062567 h 2425700"/>
              <a:gd name="connsiteX12" fmla="*/ 273051 w 2354439"/>
              <a:gd name="connsiteY12" fmla="*/ 1054100 h 2425700"/>
              <a:gd name="connsiteX13" fmla="*/ 243417 w 2354439"/>
              <a:gd name="connsiteY13" fmla="*/ 1071034 h 2425700"/>
              <a:gd name="connsiteX14" fmla="*/ 222251 w 2354439"/>
              <a:gd name="connsiteY14" fmla="*/ 1109134 h 2425700"/>
              <a:gd name="connsiteX15" fmla="*/ 213784 w 2354439"/>
              <a:gd name="connsiteY15" fmla="*/ 1147234 h 2425700"/>
              <a:gd name="connsiteX16" fmla="*/ 175684 w 2354439"/>
              <a:gd name="connsiteY16" fmla="*/ 1159934 h 2425700"/>
              <a:gd name="connsiteX17" fmla="*/ 112184 w 2354439"/>
              <a:gd name="connsiteY17" fmla="*/ 1168400 h 2425700"/>
              <a:gd name="connsiteX18" fmla="*/ 61384 w 2354439"/>
              <a:gd name="connsiteY18" fmla="*/ 1143000 h 2425700"/>
              <a:gd name="connsiteX19" fmla="*/ 27517 w 2354439"/>
              <a:gd name="connsiteY19" fmla="*/ 1104900 h 2425700"/>
              <a:gd name="connsiteX20" fmla="*/ 6351 w 2354439"/>
              <a:gd name="connsiteY20" fmla="*/ 1075267 h 2425700"/>
              <a:gd name="connsiteX21" fmla="*/ 2117 w 2354439"/>
              <a:gd name="connsiteY21" fmla="*/ 1028700 h 2425700"/>
              <a:gd name="connsiteX22" fmla="*/ 19051 w 2354439"/>
              <a:gd name="connsiteY22" fmla="*/ 1016000 h 2425700"/>
              <a:gd name="connsiteX23" fmla="*/ 78317 w 2354439"/>
              <a:gd name="connsiteY23" fmla="*/ 1016000 h 2425700"/>
              <a:gd name="connsiteX24" fmla="*/ 116417 w 2354439"/>
              <a:gd name="connsiteY24" fmla="*/ 952500 h 2425700"/>
              <a:gd name="connsiteX25" fmla="*/ 146051 w 2354439"/>
              <a:gd name="connsiteY25" fmla="*/ 910167 h 2425700"/>
              <a:gd name="connsiteX26" fmla="*/ 196851 w 2354439"/>
              <a:gd name="connsiteY26" fmla="*/ 876300 h 2425700"/>
              <a:gd name="connsiteX27" fmla="*/ 243417 w 2354439"/>
              <a:gd name="connsiteY27" fmla="*/ 876300 h 2425700"/>
              <a:gd name="connsiteX28" fmla="*/ 294217 w 2354439"/>
              <a:gd name="connsiteY28" fmla="*/ 876300 h 2425700"/>
              <a:gd name="connsiteX29" fmla="*/ 315384 w 2354439"/>
              <a:gd name="connsiteY29" fmla="*/ 910167 h 2425700"/>
              <a:gd name="connsiteX30" fmla="*/ 340784 w 2354439"/>
              <a:gd name="connsiteY30" fmla="*/ 931334 h 2425700"/>
              <a:gd name="connsiteX31" fmla="*/ 383117 w 2354439"/>
              <a:gd name="connsiteY31" fmla="*/ 939800 h 2425700"/>
              <a:gd name="connsiteX32" fmla="*/ 425451 w 2354439"/>
              <a:gd name="connsiteY32" fmla="*/ 922867 h 2425700"/>
              <a:gd name="connsiteX33" fmla="*/ 450851 w 2354439"/>
              <a:gd name="connsiteY33" fmla="*/ 872067 h 2425700"/>
              <a:gd name="connsiteX34" fmla="*/ 476251 w 2354439"/>
              <a:gd name="connsiteY34" fmla="*/ 846667 h 2425700"/>
              <a:gd name="connsiteX35" fmla="*/ 476251 w 2354439"/>
              <a:gd name="connsiteY35" fmla="*/ 778934 h 2425700"/>
              <a:gd name="connsiteX36" fmla="*/ 421217 w 2354439"/>
              <a:gd name="connsiteY36" fmla="*/ 711200 h 2425700"/>
              <a:gd name="connsiteX37" fmla="*/ 370417 w 2354439"/>
              <a:gd name="connsiteY37" fmla="*/ 681567 h 2425700"/>
              <a:gd name="connsiteX38" fmla="*/ 332317 w 2354439"/>
              <a:gd name="connsiteY38" fmla="*/ 639234 h 2425700"/>
              <a:gd name="connsiteX39" fmla="*/ 289984 w 2354439"/>
              <a:gd name="connsiteY39" fmla="*/ 601134 h 2425700"/>
              <a:gd name="connsiteX40" fmla="*/ 289984 w 2354439"/>
              <a:gd name="connsiteY40" fmla="*/ 512234 h 2425700"/>
              <a:gd name="connsiteX41" fmla="*/ 306917 w 2354439"/>
              <a:gd name="connsiteY41" fmla="*/ 457200 h 2425700"/>
              <a:gd name="connsiteX42" fmla="*/ 328084 w 2354439"/>
              <a:gd name="connsiteY42" fmla="*/ 427567 h 2425700"/>
              <a:gd name="connsiteX43" fmla="*/ 328084 w 2354439"/>
              <a:gd name="connsiteY43" fmla="*/ 389467 h 2425700"/>
              <a:gd name="connsiteX44" fmla="*/ 328084 w 2354439"/>
              <a:gd name="connsiteY44" fmla="*/ 355600 h 2425700"/>
              <a:gd name="connsiteX45" fmla="*/ 378884 w 2354439"/>
              <a:gd name="connsiteY45" fmla="*/ 355600 h 2425700"/>
              <a:gd name="connsiteX46" fmla="*/ 429684 w 2354439"/>
              <a:gd name="connsiteY46" fmla="*/ 330200 h 2425700"/>
              <a:gd name="connsiteX47" fmla="*/ 497417 w 2354439"/>
              <a:gd name="connsiteY47" fmla="*/ 376767 h 2425700"/>
              <a:gd name="connsiteX48" fmla="*/ 560917 w 2354439"/>
              <a:gd name="connsiteY48" fmla="*/ 436034 h 2425700"/>
              <a:gd name="connsiteX49" fmla="*/ 603251 w 2354439"/>
              <a:gd name="connsiteY49" fmla="*/ 465667 h 2425700"/>
              <a:gd name="connsiteX50" fmla="*/ 637117 w 2354439"/>
              <a:gd name="connsiteY50" fmla="*/ 448734 h 2425700"/>
              <a:gd name="connsiteX51" fmla="*/ 670984 w 2354439"/>
              <a:gd name="connsiteY51" fmla="*/ 414867 h 2425700"/>
              <a:gd name="connsiteX52" fmla="*/ 666751 w 2354439"/>
              <a:gd name="connsiteY52" fmla="*/ 364067 h 2425700"/>
              <a:gd name="connsiteX53" fmla="*/ 687917 w 2354439"/>
              <a:gd name="connsiteY53" fmla="*/ 338667 h 2425700"/>
              <a:gd name="connsiteX54" fmla="*/ 704851 w 2354439"/>
              <a:gd name="connsiteY54" fmla="*/ 287867 h 2425700"/>
              <a:gd name="connsiteX55" fmla="*/ 692151 w 2354439"/>
              <a:gd name="connsiteY55" fmla="*/ 241300 h 2425700"/>
              <a:gd name="connsiteX56" fmla="*/ 683684 w 2354439"/>
              <a:gd name="connsiteY56" fmla="*/ 215900 h 2425700"/>
              <a:gd name="connsiteX57" fmla="*/ 704851 w 2354439"/>
              <a:gd name="connsiteY57" fmla="*/ 182034 h 2425700"/>
              <a:gd name="connsiteX58" fmla="*/ 734484 w 2354439"/>
              <a:gd name="connsiteY58" fmla="*/ 114300 h 2425700"/>
              <a:gd name="connsiteX59" fmla="*/ 747184 w 2354439"/>
              <a:gd name="connsiteY59" fmla="*/ 55034 h 2425700"/>
              <a:gd name="connsiteX60" fmla="*/ 781051 w 2354439"/>
              <a:gd name="connsiteY60" fmla="*/ 12700 h 2425700"/>
              <a:gd name="connsiteX61" fmla="*/ 823384 w 2354439"/>
              <a:gd name="connsiteY61" fmla="*/ 4234 h 2425700"/>
              <a:gd name="connsiteX62" fmla="*/ 865717 w 2354439"/>
              <a:gd name="connsiteY62" fmla="*/ 8467 h 2425700"/>
              <a:gd name="connsiteX63" fmla="*/ 869951 w 2354439"/>
              <a:gd name="connsiteY63" fmla="*/ 55034 h 2425700"/>
              <a:gd name="connsiteX64" fmla="*/ 899584 w 2354439"/>
              <a:gd name="connsiteY64" fmla="*/ 156634 h 2425700"/>
              <a:gd name="connsiteX65" fmla="*/ 912284 w 2354439"/>
              <a:gd name="connsiteY65" fmla="*/ 237067 h 2425700"/>
              <a:gd name="connsiteX66" fmla="*/ 924984 w 2354439"/>
              <a:gd name="connsiteY66" fmla="*/ 270934 h 2425700"/>
              <a:gd name="connsiteX67" fmla="*/ 988484 w 2354439"/>
              <a:gd name="connsiteY67" fmla="*/ 287867 h 2425700"/>
              <a:gd name="connsiteX68" fmla="*/ 1035051 w 2354439"/>
              <a:gd name="connsiteY68" fmla="*/ 304800 h 2425700"/>
              <a:gd name="connsiteX69" fmla="*/ 1064684 w 2354439"/>
              <a:gd name="connsiteY69" fmla="*/ 245534 h 2425700"/>
              <a:gd name="connsiteX70" fmla="*/ 1128184 w 2354439"/>
              <a:gd name="connsiteY70" fmla="*/ 211667 h 2425700"/>
              <a:gd name="connsiteX71" fmla="*/ 1191684 w 2354439"/>
              <a:gd name="connsiteY71" fmla="*/ 207434 h 2425700"/>
              <a:gd name="connsiteX72" fmla="*/ 1225551 w 2354439"/>
              <a:gd name="connsiteY72" fmla="*/ 220134 h 2425700"/>
              <a:gd name="connsiteX73" fmla="*/ 1250951 w 2354439"/>
              <a:gd name="connsiteY73" fmla="*/ 254000 h 2425700"/>
              <a:gd name="connsiteX74" fmla="*/ 1276351 w 2354439"/>
              <a:gd name="connsiteY74" fmla="*/ 304800 h 2425700"/>
              <a:gd name="connsiteX75" fmla="*/ 1297517 w 2354439"/>
              <a:gd name="connsiteY75" fmla="*/ 355600 h 2425700"/>
              <a:gd name="connsiteX76" fmla="*/ 1344084 w 2354439"/>
              <a:gd name="connsiteY76" fmla="*/ 355600 h 2425700"/>
              <a:gd name="connsiteX77" fmla="*/ 1399117 w 2354439"/>
              <a:gd name="connsiteY77" fmla="*/ 334434 h 2425700"/>
              <a:gd name="connsiteX78" fmla="*/ 1445684 w 2354439"/>
              <a:gd name="connsiteY78" fmla="*/ 334434 h 2425700"/>
              <a:gd name="connsiteX79" fmla="*/ 1475317 w 2354439"/>
              <a:gd name="connsiteY79" fmla="*/ 313267 h 2425700"/>
              <a:gd name="connsiteX80" fmla="*/ 1500717 w 2354439"/>
              <a:gd name="connsiteY80" fmla="*/ 275167 h 2425700"/>
              <a:gd name="connsiteX81" fmla="*/ 1479551 w 2354439"/>
              <a:gd name="connsiteY81" fmla="*/ 245534 h 2425700"/>
              <a:gd name="connsiteX82" fmla="*/ 1479551 w 2354439"/>
              <a:gd name="connsiteY82" fmla="*/ 220134 h 2425700"/>
              <a:gd name="connsiteX83" fmla="*/ 1521884 w 2354439"/>
              <a:gd name="connsiteY83" fmla="*/ 215900 h 2425700"/>
              <a:gd name="connsiteX84" fmla="*/ 1572684 w 2354439"/>
              <a:gd name="connsiteY84" fmla="*/ 211667 h 2425700"/>
              <a:gd name="connsiteX85" fmla="*/ 1568451 w 2354439"/>
              <a:gd name="connsiteY85" fmla="*/ 258234 h 2425700"/>
              <a:gd name="connsiteX86" fmla="*/ 1534584 w 2354439"/>
              <a:gd name="connsiteY86" fmla="*/ 275167 h 2425700"/>
              <a:gd name="connsiteX87" fmla="*/ 1521884 w 2354439"/>
              <a:gd name="connsiteY87" fmla="*/ 325967 h 2425700"/>
              <a:gd name="connsiteX88" fmla="*/ 1500717 w 2354439"/>
              <a:gd name="connsiteY88" fmla="*/ 402167 h 2425700"/>
              <a:gd name="connsiteX89" fmla="*/ 1500717 w 2354439"/>
              <a:gd name="connsiteY89" fmla="*/ 431800 h 2425700"/>
              <a:gd name="connsiteX90" fmla="*/ 1526117 w 2354439"/>
              <a:gd name="connsiteY90" fmla="*/ 457200 h 2425700"/>
              <a:gd name="connsiteX91" fmla="*/ 1534584 w 2354439"/>
              <a:gd name="connsiteY91" fmla="*/ 495300 h 2425700"/>
              <a:gd name="connsiteX92" fmla="*/ 1589617 w 2354439"/>
              <a:gd name="connsiteY92" fmla="*/ 520700 h 2425700"/>
              <a:gd name="connsiteX93" fmla="*/ 1653117 w 2354439"/>
              <a:gd name="connsiteY93" fmla="*/ 554567 h 2425700"/>
              <a:gd name="connsiteX94" fmla="*/ 1703917 w 2354439"/>
              <a:gd name="connsiteY94" fmla="*/ 571500 h 2425700"/>
              <a:gd name="connsiteX95" fmla="*/ 1792817 w 2354439"/>
              <a:gd name="connsiteY95" fmla="*/ 575734 h 2425700"/>
              <a:gd name="connsiteX96" fmla="*/ 1860551 w 2354439"/>
              <a:gd name="connsiteY96" fmla="*/ 584200 h 2425700"/>
              <a:gd name="connsiteX97" fmla="*/ 1949451 w 2354439"/>
              <a:gd name="connsiteY97" fmla="*/ 584200 h 2425700"/>
              <a:gd name="connsiteX98" fmla="*/ 1987551 w 2354439"/>
              <a:gd name="connsiteY98" fmla="*/ 609600 h 2425700"/>
              <a:gd name="connsiteX99" fmla="*/ 2008717 w 2354439"/>
              <a:gd name="connsiteY99" fmla="*/ 643467 h 2425700"/>
              <a:gd name="connsiteX100" fmla="*/ 2034117 w 2354439"/>
              <a:gd name="connsiteY100" fmla="*/ 677334 h 2425700"/>
              <a:gd name="connsiteX101" fmla="*/ 2034117 w 2354439"/>
              <a:gd name="connsiteY101" fmla="*/ 719667 h 2425700"/>
              <a:gd name="connsiteX102" fmla="*/ 2021417 w 2354439"/>
              <a:gd name="connsiteY102" fmla="*/ 783167 h 2425700"/>
              <a:gd name="connsiteX103" fmla="*/ 1949451 w 2354439"/>
              <a:gd name="connsiteY103" fmla="*/ 791634 h 2425700"/>
              <a:gd name="connsiteX104" fmla="*/ 1915584 w 2354439"/>
              <a:gd name="connsiteY104" fmla="*/ 812800 h 2425700"/>
              <a:gd name="connsiteX105" fmla="*/ 1877484 w 2354439"/>
              <a:gd name="connsiteY105" fmla="*/ 872067 h 2425700"/>
              <a:gd name="connsiteX106" fmla="*/ 1852084 w 2354439"/>
              <a:gd name="connsiteY106" fmla="*/ 918634 h 2425700"/>
              <a:gd name="connsiteX107" fmla="*/ 1826684 w 2354439"/>
              <a:gd name="connsiteY107" fmla="*/ 973667 h 2425700"/>
              <a:gd name="connsiteX108" fmla="*/ 1801284 w 2354439"/>
              <a:gd name="connsiteY108" fmla="*/ 999067 h 2425700"/>
              <a:gd name="connsiteX109" fmla="*/ 1809751 w 2354439"/>
              <a:gd name="connsiteY109" fmla="*/ 1041400 h 2425700"/>
              <a:gd name="connsiteX110" fmla="*/ 1860551 w 2354439"/>
              <a:gd name="connsiteY110" fmla="*/ 1062567 h 2425700"/>
              <a:gd name="connsiteX111" fmla="*/ 1924051 w 2354439"/>
              <a:gd name="connsiteY111" fmla="*/ 1104900 h 2425700"/>
              <a:gd name="connsiteX112" fmla="*/ 1974851 w 2354439"/>
              <a:gd name="connsiteY112" fmla="*/ 1138767 h 2425700"/>
              <a:gd name="connsiteX113" fmla="*/ 2008717 w 2354439"/>
              <a:gd name="connsiteY113" fmla="*/ 1151467 h 2425700"/>
              <a:gd name="connsiteX114" fmla="*/ 2046817 w 2354439"/>
              <a:gd name="connsiteY114" fmla="*/ 1151467 h 2425700"/>
              <a:gd name="connsiteX115" fmla="*/ 2004484 w 2354439"/>
              <a:gd name="connsiteY115" fmla="*/ 1206500 h 2425700"/>
              <a:gd name="connsiteX116" fmla="*/ 2000251 w 2354439"/>
              <a:gd name="connsiteY116" fmla="*/ 1261534 h 2425700"/>
              <a:gd name="connsiteX117" fmla="*/ 1974851 w 2354439"/>
              <a:gd name="connsiteY117" fmla="*/ 1325034 h 2425700"/>
              <a:gd name="connsiteX118" fmla="*/ 1983317 w 2354439"/>
              <a:gd name="connsiteY118" fmla="*/ 1380067 h 2425700"/>
              <a:gd name="connsiteX119" fmla="*/ 2004484 w 2354439"/>
              <a:gd name="connsiteY119" fmla="*/ 1422400 h 2425700"/>
              <a:gd name="connsiteX120" fmla="*/ 2046817 w 2354439"/>
              <a:gd name="connsiteY120" fmla="*/ 1439334 h 2425700"/>
              <a:gd name="connsiteX121" fmla="*/ 2063751 w 2354439"/>
              <a:gd name="connsiteY121" fmla="*/ 1452034 h 2425700"/>
              <a:gd name="connsiteX122" fmla="*/ 2063751 w 2354439"/>
              <a:gd name="connsiteY122" fmla="*/ 1473200 h 2425700"/>
              <a:gd name="connsiteX123" fmla="*/ 2080684 w 2354439"/>
              <a:gd name="connsiteY123" fmla="*/ 1490134 h 2425700"/>
              <a:gd name="connsiteX124" fmla="*/ 2144184 w 2354439"/>
              <a:gd name="connsiteY124" fmla="*/ 1511300 h 2425700"/>
              <a:gd name="connsiteX125" fmla="*/ 2186517 w 2354439"/>
              <a:gd name="connsiteY125" fmla="*/ 1536700 h 2425700"/>
              <a:gd name="connsiteX126" fmla="*/ 2237317 w 2354439"/>
              <a:gd name="connsiteY126" fmla="*/ 1566334 h 2425700"/>
              <a:gd name="connsiteX127" fmla="*/ 2258484 w 2354439"/>
              <a:gd name="connsiteY127" fmla="*/ 1566334 h 2425700"/>
              <a:gd name="connsiteX128" fmla="*/ 2292351 w 2354439"/>
              <a:gd name="connsiteY128" fmla="*/ 1579034 h 2425700"/>
              <a:gd name="connsiteX129" fmla="*/ 2330451 w 2354439"/>
              <a:gd name="connsiteY129" fmla="*/ 1579034 h 2425700"/>
              <a:gd name="connsiteX130" fmla="*/ 2351617 w 2354439"/>
              <a:gd name="connsiteY130" fmla="*/ 1600200 h 2425700"/>
              <a:gd name="connsiteX131" fmla="*/ 2347384 w 2354439"/>
              <a:gd name="connsiteY131" fmla="*/ 1646767 h 2425700"/>
              <a:gd name="connsiteX132" fmla="*/ 2334684 w 2354439"/>
              <a:gd name="connsiteY132" fmla="*/ 1701800 h 2425700"/>
              <a:gd name="connsiteX133" fmla="*/ 2292351 w 2354439"/>
              <a:gd name="connsiteY133" fmla="*/ 1710267 h 2425700"/>
              <a:gd name="connsiteX134" fmla="*/ 2241551 w 2354439"/>
              <a:gd name="connsiteY134" fmla="*/ 1727200 h 2425700"/>
              <a:gd name="connsiteX135" fmla="*/ 2173817 w 2354439"/>
              <a:gd name="connsiteY135" fmla="*/ 1706034 h 2425700"/>
              <a:gd name="connsiteX136" fmla="*/ 2135717 w 2354439"/>
              <a:gd name="connsiteY136" fmla="*/ 1680634 h 2425700"/>
              <a:gd name="connsiteX137" fmla="*/ 2080684 w 2354439"/>
              <a:gd name="connsiteY137" fmla="*/ 1638300 h 2425700"/>
              <a:gd name="connsiteX138" fmla="*/ 2034117 w 2354439"/>
              <a:gd name="connsiteY138" fmla="*/ 1625600 h 2425700"/>
              <a:gd name="connsiteX139" fmla="*/ 1983317 w 2354439"/>
              <a:gd name="connsiteY139" fmla="*/ 1629834 h 2425700"/>
              <a:gd name="connsiteX140" fmla="*/ 1940984 w 2354439"/>
              <a:gd name="connsiteY140" fmla="*/ 1646767 h 2425700"/>
              <a:gd name="connsiteX141" fmla="*/ 1890184 w 2354439"/>
              <a:gd name="connsiteY141" fmla="*/ 1655234 h 2425700"/>
              <a:gd name="connsiteX142" fmla="*/ 1843617 w 2354439"/>
              <a:gd name="connsiteY142" fmla="*/ 1663700 h 2425700"/>
              <a:gd name="connsiteX143" fmla="*/ 1813984 w 2354439"/>
              <a:gd name="connsiteY143" fmla="*/ 1706034 h 2425700"/>
              <a:gd name="connsiteX144" fmla="*/ 1784351 w 2354439"/>
              <a:gd name="connsiteY144" fmla="*/ 1773767 h 2425700"/>
              <a:gd name="connsiteX145" fmla="*/ 1758951 w 2354439"/>
              <a:gd name="connsiteY145" fmla="*/ 1820334 h 2425700"/>
              <a:gd name="connsiteX146" fmla="*/ 1703917 w 2354439"/>
              <a:gd name="connsiteY146" fmla="*/ 1837267 h 2425700"/>
              <a:gd name="connsiteX147" fmla="*/ 1661584 w 2354439"/>
              <a:gd name="connsiteY147" fmla="*/ 1820334 h 2425700"/>
              <a:gd name="connsiteX148" fmla="*/ 1648884 w 2354439"/>
              <a:gd name="connsiteY148" fmla="*/ 1778000 h 2425700"/>
              <a:gd name="connsiteX149" fmla="*/ 1648884 w 2354439"/>
              <a:gd name="connsiteY149" fmla="*/ 1714500 h 2425700"/>
              <a:gd name="connsiteX150" fmla="*/ 1648884 w 2354439"/>
              <a:gd name="connsiteY150" fmla="*/ 1667934 h 2425700"/>
              <a:gd name="connsiteX151" fmla="*/ 1627717 w 2354439"/>
              <a:gd name="connsiteY151" fmla="*/ 1634067 h 2425700"/>
              <a:gd name="connsiteX152" fmla="*/ 1585384 w 2354439"/>
              <a:gd name="connsiteY152" fmla="*/ 1625600 h 2425700"/>
              <a:gd name="connsiteX153" fmla="*/ 1547284 w 2354439"/>
              <a:gd name="connsiteY153" fmla="*/ 1638300 h 2425700"/>
              <a:gd name="connsiteX154" fmla="*/ 1543051 w 2354439"/>
              <a:gd name="connsiteY154" fmla="*/ 1693334 h 2425700"/>
              <a:gd name="connsiteX155" fmla="*/ 1543051 w 2354439"/>
              <a:gd name="connsiteY155" fmla="*/ 1735667 h 2425700"/>
              <a:gd name="connsiteX156" fmla="*/ 1543051 w 2354439"/>
              <a:gd name="connsiteY156" fmla="*/ 1799167 h 2425700"/>
              <a:gd name="connsiteX157" fmla="*/ 1543051 w 2354439"/>
              <a:gd name="connsiteY157" fmla="*/ 1849967 h 2425700"/>
              <a:gd name="connsiteX158" fmla="*/ 1555751 w 2354439"/>
              <a:gd name="connsiteY158" fmla="*/ 1888067 h 2425700"/>
              <a:gd name="connsiteX159" fmla="*/ 1568451 w 2354439"/>
              <a:gd name="connsiteY159" fmla="*/ 1930400 h 2425700"/>
              <a:gd name="connsiteX160" fmla="*/ 1555751 w 2354439"/>
              <a:gd name="connsiteY160" fmla="*/ 1955800 h 2425700"/>
              <a:gd name="connsiteX161" fmla="*/ 1509184 w 2354439"/>
              <a:gd name="connsiteY161" fmla="*/ 1955800 h 2425700"/>
              <a:gd name="connsiteX162" fmla="*/ 1458384 w 2354439"/>
              <a:gd name="connsiteY162" fmla="*/ 1964267 h 2425700"/>
              <a:gd name="connsiteX163" fmla="*/ 1424517 w 2354439"/>
              <a:gd name="connsiteY163" fmla="*/ 1998134 h 2425700"/>
              <a:gd name="connsiteX164" fmla="*/ 1403351 w 2354439"/>
              <a:gd name="connsiteY164" fmla="*/ 2040467 h 2425700"/>
              <a:gd name="connsiteX165" fmla="*/ 1365251 w 2354439"/>
              <a:gd name="connsiteY165" fmla="*/ 2061634 h 2425700"/>
              <a:gd name="connsiteX166" fmla="*/ 1327151 w 2354439"/>
              <a:gd name="connsiteY166" fmla="*/ 2061634 h 2425700"/>
              <a:gd name="connsiteX167" fmla="*/ 1280584 w 2354439"/>
              <a:gd name="connsiteY167" fmla="*/ 2099734 h 2425700"/>
              <a:gd name="connsiteX168" fmla="*/ 1242484 w 2354439"/>
              <a:gd name="connsiteY168" fmla="*/ 2103967 h 2425700"/>
              <a:gd name="connsiteX169" fmla="*/ 1225551 w 2354439"/>
              <a:gd name="connsiteY169" fmla="*/ 2120900 h 2425700"/>
              <a:gd name="connsiteX170" fmla="*/ 1221317 w 2354439"/>
              <a:gd name="connsiteY170" fmla="*/ 2163234 h 2425700"/>
              <a:gd name="connsiteX171" fmla="*/ 1229784 w 2354439"/>
              <a:gd name="connsiteY171" fmla="*/ 2201334 h 2425700"/>
              <a:gd name="connsiteX172" fmla="*/ 1212851 w 2354439"/>
              <a:gd name="connsiteY172" fmla="*/ 2235200 h 2425700"/>
              <a:gd name="connsiteX173" fmla="*/ 1183217 w 2354439"/>
              <a:gd name="connsiteY173" fmla="*/ 2256367 h 2425700"/>
              <a:gd name="connsiteX174" fmla="*/ 1153584 w 2354439"/>
              <a:gd name="connsiteY174" fmla="*/ 2281767 h 2425700"/>
              <a:gd name="connsiteX175" fmla="*/ 1119717 w 2354439"/>
              <a:gd name="connsiteY175" fmla="*/ 2269067 h 2425700"/>
              <a:gd name="connsiteX176" fmla="*/ 1090084 w 2354439"/>
              <a:gd name="connsiteY176" fmla="*/ 2315634 h 2425700"/>
              <a:gd name="connsiteX177" fmla="*/ 1077384 w 2354439"/>
              <a:gd name="connsiteY177" fmla="*/ 2349500 h 2425700"/>
              <a:gd name="connsiteX178" fmla="*/ 1060451 w 2354439"/>
              <a:gd name="connsiteY178" fmla="*/ 2379134 h 2425700"/>
              <a:gd name="connsiteX179" fmla="*/ 1030817 w 2354439"/>
              <a:gd name="connsiteY179" fmla="*/ 2413000 h 2425700"/>
              <a:gd name="connsiteX180" fmla="*/ 1022351 w 2354439"/>
              <a:gd name="connsiteY180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459317 w 2354439"/>
              <a:gd name="connsiteY7" fmla="*/ 1092200 h 2425700"/>
              <a:gd name="connsiteX8" fmla="*/ 429684 w 2354439"/>
              <a:gd name="connsiteY8" fmla="*/ 1117600 h 2425700"/>
              <a:gd name="connsiteX9" fmla="*/ 400051 w 2354439"/>
              <a:gd name="connsiteY9" fmla="*/ 1104900 h 2425700"/>
              <a:gd name="connsiteX10" fmla="*/ 366184 w 2354439"/>
              <a:gd name="connsiteY10" fmla="*/ 1117600 h 2425700"/>
              <a:gd name="connsiteX11" fmla="*/ 323851 w 2354439"/>
              <a:gd name="connsiteY11" fmla="*/ 1113367 h 2425700"/>
              <a:gd name="connsiteX12" fmla="*/ 302684 w 2354439"/>
              <a:gd name="connsiteY12" fmla="*/ 1062567 h 2425700"/>
              <a:gd name="connsiteX13" fmla="*/ 273051 w 2354439"/>
              <a:gd name="connsiteY13" fmla="*/ 1054100 h 2425700"/>
              <a:gd name="connsiteX14" fmla="*/ 243417 w 2354439"/>
              <a:gd name="connsiteY14" fmla="*/ 1071034 h 2425700"/>
              <a:gd name="connsiteX15" fmla="*/ 222251 w 2354439"/>
              <a:gd name="connsiteY15" fmla="*/ 1109134 h 2425700"/>
              <a:gd name="connsiteX16" fmla="*/ 213784 w 2354439"/>
              <a:gd name="connsiteY16" fmla="*/ 1147234 h 2425700"/>
              <a:gd name="connsiteX17" fmla="*/ 175684 w 2354439"/>
              <a:gd name="connsiteY17" fmla="*/ 1159934 h 2425700"/>
              <a:gd name="connsiteX18" fmla="*/ 112184 w 2354439"/>
              <a:gd name="connsiteY18" fmla="*/ 1168400 h 2425700"/>
              <a:gd name="connsiteX19" fmla="*/ 61384 w 2354439"/>
              <a:gd name="connsiteY19" fmla="*/ 1143000 h 2425700"/>
              <a:gd name="connsiteX20" fmla="*/ 27517 w 2354439"/>
              <a:gd name="connsiteY20" fmla="*/ 1104900 h 2425700"/>
              <a:gd name="connsiteX21" fmla="*/ 6351 w 2354439"/>
              <a:gd name="connsiteY21" fmla="*/ 1075267 h 2425700"/>
              <a:gd name="connsiteX22" fmla="*/ 2117 w 2354439"/>
              <a:gd name="connsiteY22" fmla="*/ 1028700 h 2425700"/>
              <a:gd name="connsiteX23" fmla="*/ 19051 w 2354439"/>
              <a:gd name="connsiteY23" fmla="*/ 1016000 h 2425700"/>
              <a:gd name="connsiteX24" fmla="*/ 78317 w 2354439"/>
              <a:gd name="connsiteY24" fmla="*/ 1016000 h 2425700"/>
              <a:gd name="connsiteX25" fmla="*/ 116417 w 2354439"/>
              <a:gd name="connsiteY25" fmla="*/ 952500 h 2425700"/>
              <a:gd name="connsiteX26" fmla="*/ 146051 w 2354439"/>
              <a:gd name="connsiteY26" fmla="*/ 910167 h 2425700"/>
              <a:gd name="connsiteX27" fmla="*/ 196851 w 2354439"/>
              <a:gd name="connsiteY27" fmla="*/ 876300 h 2425700"/>
              <a:gd name="connsiteX28" fmla="*/ 243417 w 2354439"/>
              <a:gd name="connsiteY28" fmla="*/ 876300 h 2425700"/>
              <a:gd name="connsiteX29" fmla="*/ 294217 w 2354439"/>
              <a:gd name="connsiteY29" fmla="*/ 876300 h 2425700"/>
              <a:gd name="connsiteX30" fmla="*/ 315384 w 2354439"/>
              <a:gd name="connsiteY30" fmla="*/ 910167 h 2425700"/>
              <a:gd name="connsiteX31" fmla="*/ 340784 w 2354439"/>
              <a:gd name="connsiteY31" fmla="*/ 931334 h 2425700"/>
              <a:gd name="connsiteX32" fmla="*/ 383117 w 2354439"/>
              <a:gd name="connsiteY32" fmla="*/ 939800 h 2425700"/>
              <a:gd name="connsiteX33" fmla="*/ 425451 w 2354439"/>
              <a:gd name="connsiteY33" fmla="*/ 922867 h 2425700"/>
              <a:gd name="connsiteX34" fmla="*/ 450851 w 2354439"/>
              <a:gd name="connsiteY34" fmla="*/ 872067 h 2425700"/>
              <a:gd name="connsiteX35" fmla="*/ 476251 w 2354439"/>
              <a:gd name="connsiteY35" fmla="*/ 846667 h 2425700"/>
              <a:gd name="connsiteX36" fmla="*/ 476251 w 2354439"/>
              <a:gd name="connsiteY36" fmla="*/ 778934 h 2425700"/>
              <a:gd name="connsiteX37" fmla="*/ 421217 w 2354439"/>
              <a:gd name="connsiteY37" fmla="*/ 711200 h 2425700"/>
              <a:gd name="connsiteX38" fmla="*/ 370417 w 2354439"/>
              <a:gd name="connsiteY38" fmla="*/ 681567 h 2425700"/>
              <a:gd name="connsiteX39" fmla="*/ 332317 w 2354439"/>
              <a:gd name="connsiteY39" fmla="*/ 639234 h 2425700"/>
              <a:gd name="connsiteX40" fmla="*/ 289984 w 2354439"/>
              <a:gd name="connsiteY40" fmla="*/ 601134 h 2425700"/>
              <a:gd name="connsiteX41" fmla="*/ 289984 w 2354439"/>
              <a:gd name="connsiteY41" fmla="*/ 512234 h 2425700"/>
              <a:gd name="connsiteX42" fmla="*/ 306917 w 2354439"/>
              <a:gd name="connsiteY42" fmla="*/ 457200 h 2425700"/>
              <a:gd name="connsiteX43" fmla="*/ 328084 w 2354439"/>
              <a:gd name="connsiteY43" fmla="*/ 427567 h 2425700"/>
              <a:gd name="connsiteX44" fmla="*/ 328084 w 2354439"/>
              <a:gd name="connsiteY44" fmla="*/ 389467 h 2425700"/>
              <a:gd name="connsiteX45" fmla="*/ 328084 w 2354439"/>
              <a:gd name="connsiteY45" fmla="*/ 355600 h 2425700"/>
              <a:gd name="connsiteX46" fmla="*/ 378884 w 2354439"/>
              <a:gd name="connsiteY46" fmla="*/ 355600 h 2425700"/>
              <a:gd name="connsiteX47" fmla="*/ 429684 w 2354439"/>
              <a:gd name="connsiteY47" fmla="*/ 330200 h 2425700"/>
              <a:gd name="connsiteX48" fmla="*/ 497417 w 2354439"/>
              <a:gd name="connsiteY48" fmla="*/ 376767 h 2425700"/>
              <a:gd name="connsiteX49" fmla="*/ 560917 w 2354439"/>
              <a:gd name="connsiteY49" fmla="*/ 436034 h 2425700"/>
              <a:gd name="connsiteX50" fmla="*/ 603251 w 2354439"/>
              <a:gd name="connsiteY50" fmla="*/ 465667 h 2425700"/>
              <a:gd name="connsiteX51" fmla="*/ 637117 w 2354439"/>
              <a:gd name="connsiteY51" fmla="*/ 448734 h 2425700"/>
              <a:gd name="connsiteX52" fmla="*/ 670984 w 2354439"/>
              <a:gd name="connsiteY52" fmla="*/ 414867 h 2425700"/>
              <a:gd name="connsiteX53" fmla="*/ 666751 w 2354439"/>
              <a:gd name="connsiteY53" fmla="*/ 364067 h 2425700"/>
              <a:gd name="connsiteX54" fmla="*/ 687917 w 2354439"/>
              <a:gd name="connsiteY54" fmla="*/ 338667 h 2425700"/>
              <a:gd name="connsiteX55" fmla="*/ 704851 w 2354439"/>
              <a:gd name="connsiteY55" fmla="*/ 287867 h 2425700"/>
              <a:gd name="connsiteX56" fmla="*/ 692151 w 2354439"/>
              <a:gd name="connsiteY56" fmla="*/ 241300 h 2425700"/>
              <a:gd name="connsiteX57" fmla="*/ 683684 w 2354439"/>
              <a:gd name="connsiteY57" fmla="*/ 215900 h 2425700"/>
              <a:gd name="connsiteX58" fmla="*/ 704851 w 2354439"/>
              <a:gd name="connsiteY58" fmla="*/ 182034 h 2425700"/>
              <a:gd name="connsiteX59" fmla="*/ 734484 w 2354439"/>
              <a:gd name="connsiteY59" fmla="*/ 114300 h 2425700"/>
              <a:gd name="connsiteX60" fmla="*/ 747184 w 2354439"/>
              <a:gd name="connsiteY60" fmla="*/ 55034 h 2425700"/>
              <a:gd name="connsiteX61" fmla="*/ 781051 w 2354439"/>
              <a:gd name="connsiteY61" fmla="*/ 12700 h 2425700"/>
              <a:gd name="connsiteX62" fmla="*/ 823384 w 2354439"/>
              <a:gd name="connsiteY62" fmla="*/ 4234 h 2425700"/>
              <a:gd name="connsiteX63" fmla="*/ 865717 w 2354439"/>
              <a:gd name="connsiteY63" fmla="*/ 8467 h 2425700"/>
              <a:gd name="connsiteX64" fmla="*/ 869951 w 2354439"/>
              <a:gd name="connsiteY64" fmla="*/ 55034 h 2425700"/>
              <a:gd name="connsiteX65" fmla="*/ 899584 w 2354439"/>
              <a:gd name="connsiteY65" fmla="*/ 156634 h 2425700"/>
              <a:gd name="connsiteX66" fmla="*/ 912284 w 2354439"/>
              <a:gd name="connsiteY66" fmla="*/ 237067 h 2425700"/>
              <a:gd name="connsiteX67" fmla="*/ 924984 w 2354439"/>
              <a:gd name="connsiteY67" fmla="*/ 270934 h 2425700"/>
              <a:gd name="connsiteX68" fmla="*/ 988484 w 2354439"/>
              <a:gd name="connsiteY68" fmla="*/ 287867 h 2425700"/>
              <a:gd name="connsiteX69" fmla="*/ 1035051 w 2354439"/>
              <a:gd name="connsiteY69" fmla="*/ 304800 h 2425700"/>
              <a:gd name="connsiteX70" fmla="*/ 1064684 w 2354439"/>
              <a:gd name="connsiteY70" fmla="*/ 245534 h 2425700"/>
              <a:gd name="connsiteX71" fmla="*/ 1128184 w 2354439"/>
              <a:gd name="connsiteY71" fmla="*/ 211667 h 2425700"/>
              <a:gd name="connsiteX72" fmla="*/ 1191684 w 2354439"/>
              <a:gd name="connsiteY72" fmla="*/ 207434 h 2425700"/>
              <a:gd name="connsiteX73" fmla="*/ 1225551 w 2354439"/>
              <a:gd name="connsiteY73" fmla="*/ 220134 h 2425700"/>
              <a:gd name="connsiteX74" fmla="*/ 1250951 w 2354439"/>
              <a:gd name="connsiteY74" fmla="*/ 254000 h 2425700"/>
              <a:gd name="connsiteX75" fmla="*/ 1276351 w 2354439"/>
              <a:gd name="connsiteY75" fmla="*/ 304800 h 2425700"/>
              <a:gd name="connsiteX76" fmla="*/ 1297517 w 2354439"/>
              <a:gd name="connsiteY76" fmla="*/ 355600 h 2425700"/>
              <a:gd name="connsiteX77" fmla="*/ 1344084 w 2354439"/>
              <a:gd name="connsiteY77" fmla="*/ 355600 h 2425700"/>
              <a:gd name="connsiteX78" fmla="*/ 1399117 w 2354439"/>
              <a:gd name="connsiteY78" fmla="*/ 334434 h 2425700"/>
              <a:gd name="connsiteX79" fmla="*/ 1445684 w 2354439"/>
              <a:gd name="connsiteY79" fmla="*/ 334434 h 2425700"/>
              <a:gd name="connsiteX80" fmla="*/ 1475317 w 2354439"/>
              <a:gd name="connsiteY80" fmla="*/ 313267 h 2425700"/>
              <a:gd name="connsiteX81" fmla="*/ 1500717 w 2354439"/>
              <a:gd name="connsiteY81" fmla="*/ 275167 h 2425700"/>
              <a:gd name="connsiteX82" fmla="*/ 1479551 w 2354439"/>
              <a:gd name="connsiteY82" fmla="*/ 245534 h 2425700"/>
              <a:gd name="connsiteX83" fmla="*/ 1479551 w 2354439"/>
              <a:gd name="connsiteY83" fmla="*/ 220134 h 2425700"/>
              <a:gd name="connsiteX84" fmla="*/ 1521884 w 2354439"/>
              <a:gd name="connsiteY84" fmla="*/ 215900 h 2425700"/>
              <a:gd name="connsiteX85" fmla="*/ 1572684 w 2354439"/>
              <a:gd name="connsiteY85" fmla="*/ 211667 h 2425700"/>
              <a:gd name="connsiteX86" fmla="*/ 1568451 w 2354439"/>
              <a:gd name="connsiteY86" fmla="*/ 258234 h 2425700"/>
              <a:gd name="connsiteX87" fmla="*/ 1534584 w 2354439"/>
              <a:gd name="connsiteY87" fmla="*/ 275167 h 2425700"/>
              <a:gd name="connsiteX88" fmla="*/ 1521884 w 2354439"/>
              <a:gd name="connsiteY88" fmla="*/ 325967 h 2425700"/>
              <a:gd name="connsiteX89" fmla="*/ 1500717 w 2354439"/>
              <a:gd name="connsiteY89" fmla="*/ 402167 h 2425700"/>
              <a:gd name="connsiteX90" fmla="*/ 1500717 w 2354439"/>
              <a:gd name="connsiteY90" fmla="*/ 431800 h 2425700"/>
              <a:gd name="connsiteX91" fmla="*/ 1526117 w 2354439"/>
              <a:gd name="connsiteY91" fmla="*/ 457200 h 2425700"/>
              <a:gd name="connsiteX92" fmla="*/ 1534584 w 2354439"/>
              <a:gd name="connsiteY92" fmla="*/ 495300 h 2425700"/>
              <a:gd name="connsiteX93" fmla="*/ 1589617 w 2354439"/>
              <a:gd name="connsiteY93" fmla="*/ 520700 h 2425700"/>
              <a:gd name="connsiteX94" fmla="*/ 1653117 w 2354439"/>
              <a:gd name="connsiteY94" fmla="*/ 554567 h 2425700"/>
              <a:gd name="connsiteX95" fmla="*/ 1703917 w 2354439"/>
              <a:gd name="connsiteY95" fmla="*/ 571500 h 2425700"/>
              <a:gd name="connsiteX96" fmla="*/ 1792817 w 2354439"/>
              <a:gd name="connsiteY96" fmla="*/ 575734 h 2425700"/>
              <a:gd name="connsiteX97" fmla="*/ 1860551 w 2354439"/>
              <a:gd name="connsiteY97" fmla="*/ 584200 h 2425700"/>
              <a:gd name="connsiteX98" fmla="*/ 1949451 w 2354439"/>
              <a:gd name="connsiteY98" fmla="*/ 584200 h 2425700"/>
              <a:gd name="connsiteX99" fmla="*/ 1987551 w 2354439"/>
              <a:gd name="connsiteY99" fmla="*/ 609600 h 2425700"/>
              <a:gd name="connsiteX100" fmla="*/ 2008717 w 2354439"/>
              <a:gd name="connsiteY100" fmla="*/ 643467 h 2425700"/>
              <a:gd name="connsiteX101" fmla="*/ 2034117 w 2354439"/>
              <a:gd name="connsiteY101" fmla="*/ 677334 h 2425700"/>
              <a:gd name="connsiteX102" fmla="*/ 2034117 w 2354439"/>
              <a:gd name="connsiteY102" fmla="*/ 719667 h 2425700"/>
              <a:gd name="connsiteX103" fmla="*/ 2021417 w 2354439"/>
              <a:gd name="connsiteY103" fmla="*/ 783167 h 2425700"/>
              <a:gd name="connsiteX104" fmla="*/ 1949451 w 2354439"/>
              <a:gd name="connsiteY104" fmla="*/ 791634 h 2425700"/>
              <a:gd name="connsiteX105" fmla="*/ 1915584 w 2354439"/>
              <a:gd name="connsiteY105" fmla="*/ 812800 h 2425700"/>
              <a:gd name="connsiteX106" fmla="*/ 1877484 w 2354439"/>
              <a:gd name="connsiteY106" fmla="*/ 872067 h 2425700"/>
              <a:gd name="connsiteX107" fmla="*/ 1852084 w 2354439"/>
              <a:gd name="connsiteY107" fmla="*/ 918634 h 2425700"/>
              <a:gd name="connsiteX108" fmla="*/ 1826684 w 2354439"/>
              <a:gd name="connsiteY108" fmla="*/ 973667 h 2425700"/>
              <a:gd name="connsiteX109" fmla="*/ 1801284 w 2354439"/>
              <a:gd name="connsiteY109" fmla="*/ 999067 h 2425700"/>
              <a:gd name="connsiteX110" fmla="*/ 1809751 w 2354439"/>
              <a:gd name="connsiteY110" fmla="*/ 1041400 h 2425700"/>
              <a:gd name="connsiteX111" fmla="*/ 1860551 w 2354439"/>
              <a:gd name="connsiteY111" fmla="*/ 1062567 h 2425700"/>
              <a:gd name="connsiteX112" fmla="*/ 1924051 w 2354439"/>
              <a:gd name="connsiteY112" fmla="*/ 1104900 h 2425700"/>
              <a:gd name="connsiteX113" fmla="*/ 1974851 w 2354439"/>
              <a:gd name="connsiteY113" fmla="*/ 1138767 h 2425700"/>
              <a:gd name="connsiteX114" fmla="*/ 2008717 w 2354439"/>
              <a:gd name="connsiteY114" fmla="*/ 1151467 h 2425700"/>
              <a:gd name="connsiteX115" fmla="*/ 2046817 w 2354439"/>
              <a:gd name="connsiteY115" fmla="*/ 1151467 h 2425700"/>
              <a:gd name="connsiteX116" fmla="*/ 2004484 w 2354439"/>
              <a:gd name="connsiteY116" fmla="*/ 1206500 h 2425700"/>
              <a:gd name="connsiteX117" fmla="*/ 2000251 w 2354439"/>
              <a:gd name="connsiteY117" fmla="*/ 1261534 h 2425700"/>
              <a:gd name="connsiteX118" fmla="*/ 1974851 w 2354439"/>
              <a:gd name="connsiteY118" fmla="*/ 1325034 h 2425700"/>
              <a:gd name="connsiteX119" fmla="*/ 1983317 w 2354439"/>
              <a:gd name="connsiteY119" fmla="*/ 1380067 h 2425700"/>
              <a:gd name="connsiteX120" fmla="*/ 2004484 w 2354439"/>
              <a:gd name="connsiteY120" fmla="*/ 1422400 h 2425700"/>
              <a:gd name="connsiteX121" fmla="*/ 2046817 w 2354439"/>
              <a:gd name="connsiteY121" fmla="*/ 1439334 h 2425700"/>
              <a:gd name="connsiteX122" fmla="*/ 2063751 w 2354439"/>
              <a:gd name="connsiteY122" fmla="*/ 1452034 h 2425700"/>
              <a:gd name="connsiteX123" fmla="*/ 2063751 w 2354439"/>
              <a:gd name="connsiteY123" fmla="*/ 1473200 h 2425700"/>
              <a:gd name="connsiteX124" fmla="*/ 2080684 w 2354439"/>
              <a:gd name="connsiteY124" fmla="*/ 1490134 h 2425700"/>
              <a:gd name="connsiteX125" fmla="*/ 2144184 w 2354439"/>
              <a:gd name="connsiteY125" fmla="*/ 1511300 h 2425700"/>
              <a:gd name="connsiteX126" fmla="*/ 2186517 w 2354439"/>
              <a:gd name="connsiteY126" fmla="*/ 1536700 h 2425700"/>
              <a:gd name="connsiteX127" fmla="*/ 2237317 w 2354439"/>
              <a:gd name="connsiteY127" fmla="*/ 1566334 h 2425700"/>
              <a:gd name="connsiteX128" fmla="*/ 2258484 w 2354439"/>
              <a:gd name="connsiteY128" fmla="*/ 1566334 h 2425700"/>
              <a:gd name="connsiteX129" fmla="*/ 2292351 w 2354439"/>
              <a:gd name="connsiteY129" fmla="*/ 1579034 h 2425700"/>
              <a:gd name="connsiteX130" fmla="*/ 2330451 w 2354439"/>
              <a:gd name="connsiteY130" fmla="*/ 1579034 h 2425700"/>
              <a:gd name="connsiteX131" fmla="*/ 2351617 w 2354439"/>
              <a:gd name="connsiteY131" fmla="*/ 1600200 h 2425700"/>
              <a:gd name="connsiteX132" fmla="*/ 2347384 w 2354439"/>
              <a:gd name="connsiteY132" fmla="*/ 1646767 h 2425700"/>
              <a:gd name="connsiteX133" fmla="*/ 2334684 w 2354439"/>
              <a:gd name="connsiteY133" fmla="*/ 1701800 h 2425700"/>
              <a:gd name="connsiteX134" fmla="*/ 2292351 w 2354439"/>
              <a:gd name="connsiteY134" fmla="*/ 1710267 h 2425700"/>
              <a:gd name="connsiteX135" fmla="*/ 2241551 w 2354439"/>
              <a:gd name="connsiteY135" fmla="*/ 1727200 h 2425700"/>
              <a:gd name="connsiteX136" fmla="*/ 2173817 w 2354439"/>
              <a:gd name="connsiteY136" fmla="*/ 1706034 h 2425700"/>
              <a:gd name="connsiteX137" fmla="*/ 2135717 w 2354439"/>
              <a:gd name="connsiteY137" fmla="*/ 1680634 h 2425700"/>
              <a:gd name="connsiteX138" fmla="*/ 2080684 w 2354439"/>
              <a:gd name="connsiteY138" fmla="*/ 1638300 h 2425700"/>
              <a:gd name="connsiteX139" fmla="*/ 2034117 w 2354439"/>
              <a:gd name="connsiteY139" fmla="*/ 1625600 h 2425700"/>
              <a:gd name="connsiteX140" fmla="*/ 1983317 w 2354439"/>
              <a:gd name="connsiteY140" fmla="*/ 1629834 h 2425700"/>
              <a:gd name="connsiteX141" fmla="*/ 1940984 w 2354439"/>
              <a:gd name="connsiteY141" fmla="*/ 1646767 h 2425700"/>
              <a:gd name="connsiteX142" fmla="*/ 1890184 w 2354439"/>
              <a:gd name="connsiteY142" fmla="*/ 1655234 h 2425700"/>
              <a:gd name="connsiteX143" fmla="*/ 1843617 w 2354439"/>
              <a:gd name="connsiteY143" fmla="*/ 1663700 h 2425700"/>
              <a:gd name="connsiteX144" fmla="*/ 1813984 w 2354439"/>
              <a:gd name="connsiteY144" fmla="*/ 1706034 h 2425700"/>
              <a:gd name="connsiteX145" fmla="*/ 1784351 w 2354439"/>
              <a:gd name="connsiteY145" fmla="*/ 1773767 h 2425700"/>
              <a:gd name="connsiteX146" fmla="*/ 1758951 w 2354439"/>
              <a:gd name="connsiteY146" fmla="*/ 1820334 h 2425700"/>
              <a:gd name="connsiteX147" fmla="*/ 1703917 w 2354439"/>
              <a:gd name="connsiteY147" fmla="*/ 1837267 h 2425700"/>
              <a:gd name="connsiteX148" fmla="*/ 1661584 w 2354439"/>
              <a:gd name="connsiteY148" fmla="*/ 1820334 h 2425700"/>
              <a:gd name="connsiteX149" fmla="*/ 1648884 w 2354439"/>
              <a:gd name="connsiteY149" fmla="*/ 1778000 h 2425700"/>
              <a:gd name="connsiteX150" fmla="*/ 1648884 w 2354439"/>
              <a:gd name="connsiteY150" fmla="*/ 1714500 h 2425700"/>
              <a:gd name="connsiteX151" fmla="*/ 1648884 w 2354439"/>
              <a:gd name="connsiteY151" fmla="*/ 1667934 h 2425700"/>
              <a:gd name="connsiteX152" fmla="*/ 1627717 w 2354439"/>
              <a:gd name="connsiteY152" fmla="*/ 1634067 h 2425700"/>
              <a:gd name="connsiteX153" fmla="*/ 1585384 w 2354439"/>
              <a:gd name="connsiteY153" fmla="*/ 1625600 h 2425700"/>
              <a:gd name="connsiteX154" fmla="*/ 1547284 w 2354439"/>
              <a:gd name="connsiteY154" fmla="*/ 1638300 h 2425700"/>
              <a:gd name="connsiteX155" fmla="*/ 1543051 w 2354439"/>
              <a:gd name="connsiteY155" fmla="*/ 1693334 h 2425700"/>
              <a:gd name="connsiteX156" fmla="*/ 1543051 w 2354439"/>
              <a:gd name="connsiteY156" fmla="*/ 1735667 h 2425700"/>
              <a:gd name="connsiteX157" fmla="*/ 1543051 w 2354439"/>
              <a:gd name="connsiteY157" fmla="*/ 1799167 h 2425700"/>
              <a:gd name="connsiteX158" fmla="*/ 1543051 w 2354439"/>
              <a:gd name="connsiteY158" fmla="*/ 1849967 h 2425700"/>
              <a:gd name="connsiteX159" fmla="*/ 1555751 w 2354439"/>
              <a:gd name="connsiteY159" fmla="*/ 1888067 h 2425700"/>
              <a:gd name="connsiteX160" fmla="*/ 1568451 w 2354439"/>
              <a:gd name="connsiteY160" fmla="*/ 1930400 h 2425700"/>
              <a:gd name="connsiteX161" fmla="*/ 1555751 w 2354439"/>
              <a:gd name="connsiteY161" fmla="*/ 1955800 h 2425700"/>
              <a:gd name="connsiteX162" fmla="*/ 1509184 w 2354439"/>
              <a:gd name="connsiteY162" fmla="*/ 1955800 h 2425700"/>
              <a:gd name="connsiteX163" fmla="*/ 1458384 w 2354439"/>
              <a:gd name="connsiteY163" fmla="*/ 1964267 h 2425700"/>
              <a:gd name="connsiteX164" fmla="*/ 1424517 w 2354439"/>
              <a:gd name="connsiteY164" fmla="*/ 1998134 h 2425700"/>
              <a:gd name="connsiteX165" fmla="*/ 1403351 w 2354439"/>
              <a:gd name="connsiteY165" fmla="*/ 2040467 h 2425700"/>
              <a:gd name="connsiteX166" fmla="*/ 1365251 w 2354439"/>
              <a:gd name="connsiteY166" fmla="*/ 2061634 h 2425700"/>
              <a:gd name="connsiteX167" fmla="*/ 1327151 w 2354439"/>
              <a:gd name="connsiteY167" fmla="*/ 2061634 h 2425700"/>
              <a:gd name="connsiteX168" fmla="*/ 1280584 w 2354439"/>
              <a:gd name="connsiteY168" fmla="*/ 2099734 h 2425700"/>
              <a:gd name="connsiteX169" fmla="*/ 1242484 w 2354439"/>
              <a:gd name="connsiteY169" fmla="*/ 2103967 h 2425700"/>
              <a:gd name="connsiteX170" fmla="*/ 1225551 w 2354439"/>
              <a:gd name="connsiteY170" fmla="*/ 2120900 h 2425700"/>
              <a:gd name="connsiteX171" fmla="*/ 1221317 w 2354439"/>
              <a:gd name="connsiteY171" fmla="*/ 2163234 h 2425700"/>
              <a:gd name="connsiteX172" fmla="*/ 1229784 w 2354439"/>
              <a:gd name="connsiteY172" fmla="*/ 2201334 h 2425700"/>
              <a:gd name="connsiteX173" fmla="*/ 1212851 w 2354439"/>
              <a:gd name="connsiteY173" fmla="*/ 2235200 h 2425700"/>
              <a:gd name="connsiteX174" fmla="*/ 1183217 w 2354439"/>
              <a:gd name="connsiteY174" fmla="*/ 2256367 h 2425700"/>
              <a:gd name="connsiteX175" fmla="*/ 1153584 w 2354439"/>
              <a:gd name="connsiteY175" fmla="*/ 2281767 h 2425700"/>
              <a:gd name="connsiteX176" fmla="*/ 1119717 w 2354439"/>
              <a:gd name="connsiteY176" fmla="*/ 2269067 h 2425700"/>
              <a:gd name="connsiteX177" fmla="*/ 1090084 w 2354439"/>
              <a:gd name="connsiteY177" fmla="*/ 2315634 h 2425700"/>
              <a:gd name="connsiteX178" fmla="*/ 1077384 w 2354439"/>
              <a:gd name="connsiteY178" fmla="*/ 2349500 h 2425700"/>
              <a:gd name="connsiteX179" fmla="*/ 1060451 w 2354439"/>
              <a:gd name="connsiteY179" fmla="*/ 2379134 h 2425700"/>
              <a:gd name="connsiteX180" fmla="*/ 1030817 w 2354439"/>
              <a:gd name="connsiteY180" fmla="*/ 2413000 h 2425700"/>
              <a:gd name="connsiteX181" fmla="*/ 1022351 w 2354439"/>
              <a:gd name="connsiteY181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459317 w 2354439"/>
              <a:gd name="connsiteY7" fmla="*/ 1092200 h 2425700"/>
              <a:gd name="connsiteX8" fmla="*/ 429684 w 2354439"/>
              <a:gd name="connsiteY8" fmla="*/ 1117600 h 2425700"/>
              <a:gd name="connsiteX9" fmla="*/ 400051 w 2354439"/>
              <a:gd name="connsiteY9" fmla="*/ 1104900 h 2425700"/>
              <a:gd name="connsiteX10" fmla="*/ 366184 w 2354439"/>
              <a:gd name="connsiteY10" fmla="*/ 1117600 h 2425700"/>
              <a:gd name="connsiteX11" fmla="*/ 323851 w 2354439"/>
              <a:gd name="connsiteY11" fmla="*/ 1113367 h 2425700"/>
              <a:gd name="connsiteX12" fmla="*/ 302684 w 2354439"/>
              <a:gd name="connsiteY12" fmla="*/ 1062567 h 2425700"/>
              <a:gd name="connsiteX13" fmla="*/ 273051 w 2354439"/>
              <a:gd name="connsiteY13" fmla="*/ 1054100 h 2425700"/>
              <a:gd name="connsiteX14" fmla="*/ 243417 w 2354439"/>
              <a:gd name="connsiteY14" fmla="*/ 1071034 h 2425700"/>
              <a:gd name="connsiteX15" fmla="*/ 222251 w 2354439"/>
              <a:gd name="connsiteY15" fmla="*/ 1109134 h 2425700"/>
              <a:gd name="connsiteX16" fmla="*/ 213784 w 2354439"/>
              <a:gd name="connsiteY16" fmla="*/ 1147234 h 2425700"/>
              <a:gd name="connsiteX17" fmla="*/ 175684 w 2354439"/>
              <a:gd name="connsiteY17" fmla="*/ 1159934 h 2425700"/>
              <a:gd name="connsiteX18" fmla="*/ 112184 w 2354439"/>
              <a:gd name="connsiteY18" fmla="*/ 1168400 h 2425700"/>
              <a:gd name="connsiteX19" fmla="*/ 61384 w 2354439"/>
              <a:gd name="connsiteY19" fmla="*/ 1143000 h 2425700"/>
              <a:gd name="connsiteX20" fmla="*/ 27517 w 2354439"/>
              <a:gd name="connsiteY20" fmla="*/ 1104900 h 2425700"/>
              <a:gd name="connsiteX21" fmla="*/ 6351 w 2354439"/>
              <a:gd name="connsiteY21" fmla="*/ 1075267 h 2425700"/>
              <a:gd name="connsiteX22" fmla="*/ 2117 w 2354439"/>
              <a:gd name="connsiteY22" fmla="*/ 1028700 h 2425700"/>
              <a:gd name="connsiteX23" fmla="*/ 19051 w 2354439"/>
              <a:gd name="connsiteY23" fmla="*/ 1016000 h 2425700"/>
              <a:gd name="connsiteX24" fmla="*/ 78317 w 2354439"/>
              <a:gd name="connsiteY24" fmla="*/ 1016000 h 2425700"/>
              <a:gd name="connsiteX25" fmla="*/ 116417 w 2354439"/>
              <a:gd name="connsiteY25" fmla="*/ 952500 h 2425700"/>
              <a:gd name="connsiteX26" fmla="*/ 146051 w 2354439"/>
              <a:gd name="connsiteY26" fmla="*/ 910167 h 2425700"/>
              <a:gd name="connsiteX27" fmla="*/ 196851 w 2354439"/>
              <a:gd name="connsiteY27" fmla="*/ 876300 h 2425700"/>
              <a:gd name="connsiteX28" fmla="*/ 243417 w 2354439"/>
              <a:gd name="connsiteY28" fmla="*/ 876300 h 2425700"/>
              <a:gd name="connsiteX29" fmla="*/ 294217 w 2354439"/>
              <a:gd name="connsiteY29" fmla="*/ 876300 h 2425700"/>
              <a:gd name="connsiteX30" fmla="*/ 315384 w 2354439"/>
              <a:gd name="connsiteY30" fmla="*/ 910167 h 2425700"/>
              <a:gd name="connsiteX31" fmla="*/ 340784 w 2354439"/>
              <a:gd name="connsiteY31" fmla="*/ 931334 h 2425700"/>
              <a:gd name="connsiteX32" fmla="*/ 383117 w 2354439"/>
              <a:gd name="connsiteY32" fmla="*/ 939800 h 2425700"/>
              <a:gd name="connsiteX33" fmla="*/ 425451 w 2354439"/>
              <a:gd name="connsiteY33" fmla="*/ 922867 h 2425700"/>
              <a:gd name="connsiteX34" fmla="*/ 450851 w 2354439"/>
              <a:gd name="connsiteY34" fmla="*/ 872067 h 2425700"/>
              <a:gd name="connsiteX35" fmla="*/ 476251 w 2354439"/>
              <a:gd name="connsiteY35" fmla="*/ 846667 h 2425700"/>
              <a:gd name="connsiteX36" fmla="*/ 476251 w 2354439"/>
              <a:gd name="connsiteY36" fmla="*/ 778934 h 2425700"/>
              <a:gd name="connsiteX37" fmla="*/ 421217 w 2354439"/>
              <a:gd name="connsiteY37" fmla="*/ 711200 h 2425700"/>
              <a:gd name="connsiteX38" fmla="*/ 370417 w 2354439"/>
              <a:gd name="connsiteY38" fmla="*/ 681567 h 2425700"/>
              <a:gd name="connsiteX39" fmla="*/ 332317 w 2354439"/>
              <a:gd name="connsiteY39" fmla="*/ 639234 h 2425700"/>
              <a:gd name="connsiteX40" fmla="*/ 289984 w 2354439"/>
              <a:gd name="connsiteY40" fmla="*/ 601134 h 2425700"/>
              <a:gd name="connsiteX41" fmla="*/ 289984 w 2354439"/>
              <a:gd name="connsiteY41" fmla="*/ 512234 h 2425700"/>
              <a:gd name="connsiteX42" fmla="*/ 306917 w 2354439"/>
              <a:gd name="connsiteY42" fmla="*/ 457200 h 2425700"/>
              <a:gd name="connsiteX43" fmla="*/ 328084 w 2354439"/>
              <a:gd name="connsiteY43" fmla="*/ 427567 h 2425700"/>
              <a:gd name="connsiteX44" fmla="*/ 328084 w 2354439"/>
              <a:gd name="connsiteY44" fmla="*/ 389467 h 2425700"/>
              <a:gd name="connsiteX45" fmla="*/ 328084 w 2354439"/>
              <a:gd name="connsiteY45" fmla="*/ 355600 h 2425700"/>
              <a:gd name="connsiteX46" fmla="*/ 378884 w 2354439"/>
              <a:gd name="connsiteY46" fmla="*/ 355600 h 2425700"/>
              <a:gd name="connsiteX47" fmla="*/ 429684 w 2354439"/>
              <a:gd name="connsiteY47" fmla="*/ 330200 h 2425700"/>
              <a:gd name="connsiteX48" fmla="*/ 497417 w 2354439"/>
              <a:gd name="connsiteY48" fmla="*/ 376767 h 2425700"/>
              <a:gd name="connsiteX49" fmla="*/ 560917 w 2354439"/>
              <a:gd name="connsiteY49" fmla="*/ 436034 h 2425700"/>
              <a:gd name="connsiteX50" fmla="*/ 603251 w 2354439"/>
              <a:gd name="connsiteY50" fmla="*/ 465667 h 2425700"/>
              <a:gd name="connsiteX51" fmla="*/ 637117 w 2354439"/>
              <a:gd name="connsiteY51" fmla="*/ 448734 h 2425700"/>
              <a:gd name="connsiteX52" fmla="*/ 670984 w 2354439"/>
              <a:gd name="connsiteY52" fmla="*/ 414867 h 2425700"/>
              <a:gd name="connsiteX53" fmla="*/ 666751 w 2354439"/>
              <a:gd name="connsiteY53" fmla="*/ 364067 h 2425700"/>
              <a:gd name="connsiteX54" fmla="*/ 687917 w 2354439"/>
              <a:gd name="connsiteY54" fmla="*/ 338667 h 2425700"/>
              <a:gd name="connsiteX55" fmla="*/ 704851 w 2354439"/>
              <a:gd name="connsiteY55" fmla="*/ 287867 h 2425700"/>
              <a:gd name="connsiteX56" fmla="*/ 692151 w 2354439"/>
              <a:gd name="connsiteY56" fmla="*/ 241300 h 2425700"/>
              <a:gd name="connsiteX57" fmla="*/ 683684 w 2354439"/>
              <a:gd name="connsiteY57" fmla="*/ 215900 h 2425700"/>
              <a:gd name="connsiteX58" fmla="*/ 704851 w 2354439"/>
              <a:gd name="connsiteY58" fmla="*/ 182034 h 2425700"/>
              <a:gd name="connsiteX59" fmla="*/ 734484 w 2354439"/>
              <a:gd name="connsiteY59" fmla="*/ 114300 h 2425700"/>
              <a:gd name="connsiteX60" fmla="*/ 747184 w 2354439"/>
              <a:gd name="connsiteY60" fmla="*/ 55034 h 2425700"/>
              <a:gd name="connsiteX61" fmla="*/ 781051 w 2354439"/>
              <a:gd name="connsiteY61" fmla="*/ 12700 h 2425700"/>
              <a:gd name="connsiteX62" fmla="*/ 823384 w 2354439"/>
              <a:gd name="connsiteY62" fmla="*/ 4234 h 2425700"/>
              <a:gd name="connsiteX63" fmla="*/ 865717 w 2354439"/>
              <a:gd name="connsiteY63" fmla="*/ 8467 h 2425700"/>
              <a:gd name="connsiteX64" fmla="*/ 869951 w 2354439"/>
              <a:gd name="connsiteY64" fmla="*/ 55034 h 2425700"/>
              <a:gd name="connsiteX65" fmla="*/ 899584 w 2354439"/>
              <a:gd name="connsiteY65" fmla="*/ 156634 h 2425700"/>
              <a:gd name="connsiteX66" fmla="*/ 912284 w 2354439"/>
              <a:gd name="connsiteY66" fmla="*/ 237067 h 2425700"/>
              <a:gd name="connsiteX67" fmla="*/ 924984 w 2354439"/>
              <a:gd name="connsiteY67" fmla="*/ 270934 h 2425700"/>
              <a:gd name="connsiteX68" fmla="*/ 988484 w 2354439"/>
              <a:gd name="connsiteY68" fmla="*/ 287867 h 2425700"/>
              <a:gd name="connsiteX69" fmla="*/ 1035051 w 2354439"/>
              <a:gd name="connsiteY69" fmla="*/ 304800 h 2425700"/>
              <a:gd name="connsiteX70" fmla="*/ 1064684 w 2354439"/>
              <a:gd name="connsiteY70" fmla="*/ 245534 h 2425700"/>
              <a:gd name="connsiteX71" fmla="*/ 1128184 w 2354439"/>
              <a:gd name="connsiteY71" fmla="*/ 211667 h 2425700"/>
              <a:gd name="connsiteX72" fmla="*/ 1191684 w 2354439"/>
              <a:gd name="connsiteY72" fmla="*/ 207434 h 2425700"/>
              <a:gd name="connsiteX73" fmla="*/ 1225551 w 2354439"/>
              <a:gd name="connsiteY73" fmla="*/ 220134 h 2425700"/>
              <a:gd name="connsiteX74" fmla="*/ 1250951 w 2354439"/>
              <a:gd name="connsiteY74" fmla="*/ 254000 h 2425700"/>
              <a:gd name="connsiteX75" fmla="*/ 1276351 w 2354439"/>
              <a:gd name="connsiteY75" fmla="*/ 304800 h 2425700"/>
              <a:gd name="connsiteX76" fmla="*/ 1297517 w 2354439"/>
              <a:gd name="connsiteY76" fmla="*/ 355600 h 2425700"/>
              <a:gd name="connsiteX77" fmla="*/ 1344084 w 2354439"/>
              <a:gd name="connsiteY77" fmla="*/ 355600 h 2425700"/>
              <a:gd name="connsiteX78" fmla="*/ 1399117 w 2354439"/>
              <a:gd name="connsiteY78" fmla="*/ 334434 h 2425700"/>
              <a:gd name="connsiteX79" fmla="*/ 1445684 w 2354439"/>
              <a:gd name="connsiteY79" fmla="*/ 334434 h 2425700"/>
              <a:gd name="connsiteX80" fmla="*/ 1475317 w 2354439"/>
              <a:gd name="connsiteY80" fmla="*/ 313267 h 2425700"/>
              <a:gd name="connsiteX81" fmla="*/ 1500717 w 2354439"/>
              <a:gd name="connsiteY81" fmla="*/ 275167 h 2425700"/>
              <a:gd name="connsiteX82" fmla="*/ 1479551 w 2354439"/>
              <a:gd name="connsiteY82" fmla="*/ 245534 h 2425700"/>
              <a:gd name="connsiteX83" fmla="*/ 1479551 w 2354439"/>
              <a:gd name="connsiteY83" fmla="*/ 220134 h 2425700"/>
              <a:gd name="connsiteX84" fmla="*/ 1521884 w 2354439"/>
              <a:gd name="connsiteY84" fmla="*/ 215900 h 2425700"/>
              <a:gd name="connsiteX85" fmla="*/ 1572684 w 2354439"/>
              <a:gd name="connsiteY85" fmla="*/ 211667 h 2425700"/>
              <a:gd name="connsiteX86" fmla="*/ 1568451 w 2354439"/>
              <a:gd name="connsiteY86" fmla="*/ 258234 h 2425700"/>
              <a:gd name="connsiteX87" fmla="*/ 1534584 w 2354439"/>
              <a:gd name="connsiteY87" fmla="*/ 275167 h 2425700"/>
              <a:gd name="connsiteX88" fmla="*/ 1521884 w 2354439"/>
              <a:gd name="connsiteY88" fmla="*/ 325967 h 2425700"/>
              <a:gd name="connsiteX89" fmla="*/ 1500717 w 2354439"/>
              <a:gd name="connsiteY89" fmla="*/ 402167 h 2425700"/>
              <a:gd name="connsiteX90" fmla="*/ 1500717 w 2354439"/>
              <a:gd name="connsiteY90" fmla="*/ 431800 h 2425700"/>
              <a:gd name="connsiteX91" fmla="*/ 1526117 w 2354439"/>
              <a:gd name="connsiteY91" fmla="*/ 457200 h 2425700"/>
              <a:gd name="connsiteX92" fmla="*/ 1534584 w 2354439"/>
              <a:gd name="connsiteY92" fmla="*/ 495300 h 2425700"/>
              <a:gd name="connsiteX93" fmla="*/ 1589617 w 2354439"/>
              <a:gd name="connsiteY93" fmla="*/ 520700 h 2425700"/>
              <a:gd name="connsiteX94" fmla="*/ 1653117 w 2354439"/>
              <a:gd name="connsiteY94" fmla="*/ 554567 h 2425700"/>
              <a:gd name="connsiteX95" fmla="*/ 1703917 w 2354439"/>
              <a:gd name="connsiteY95" fmla="*/ 571500 h 2425700"/>
              <a:gd name="connsiteX96" fmla="*/ 1792817 w 2354439"/>
              <a:gd name="connsiteY96" fmla="*/ 575734 h 2425700"/>
              <a:gd name="connsiteX97" fmla="*/ 1860551 w 2354439"/>
              <a:gd name="connsiteY97" fmla="*/ 584200 h 2425700"/>
              <a:gd name="connsiteX98" fmla="*/ 1949451 w 2354439"/>
              <a:gd name="connsiteY98" fmla="*/ 584200 h 2425700"/>
              <a:gd name="connsiteX99" fmla="*/ 1987551 w 2354439"/>
              <a:gd name="connsiteY99" fmla="*/ 609600 h 2425700"/>
              <a:gd name="connsiteX100" fmla="*/ 2008717 w 2354439"/>
              <a:gd name="connsiteY100" fmla="*/ 643467 h 2425700"/>
              <a:gd name="connsiteX101" fmla="*/ 2034117 w 2354439"/>
              <a:gd name="connsiteY101" fmla="*/ 677334 h 2425700"/>
              <a:gd name="connsiteX102" fmla="*/ 2034117 w 2354439"/>
              <a:gd name="connsiteY102" fmla="*/ 719667 h 2425700"/>
              <a:gd name="connsiteX103" fmla="*/ 2021417 w 2354439"/>
              <a:gd name="connsiteY103" fmla="*/ 783167 h 2425700"/>
              <a:gd name="connsiteX104" fmla="*/ 1949451 w 2354439"/>
              <a:gd name="connsiteY104" fmla="*/ 791634 h 2425700"/>
              <a:gd name="connsiteX105" fmla="*/ 1915584 w 2354439"/>
              <a:gd name="connsiteY105" fmla="*/ 812800 h 2425700"/>
              <a:gd name="connsiteX106" fmla="*/ 1877484 w 2354439"/>
              <a:gd name="connsiteY106" fmla="*/ 872067 h 2425700"/>
              <a:gd name="connsiteX107" fmla="*/ 1852084 w 2354439"/>
              <a:gd name="connsiteY107" fmla="*/ 918634 h 2425700"/>
              <a:gd name="connsiteX108" fmla="*/ 1826684 w 2354439"/>
              <a:gd name="connsiteY108" fmla="*/ 973667 h 2425700"/>
              <a:gd name="connsiteX109" fmla="*/ 1801284 w 2354439"/>
              <a:gd name="connsiteY109" fmla="*/ 999067 h 2425700"/>
              <a:gd name="connsiteX110" fmla="*/ 1809751 w 2354439"/>
              <a:gd name="connsiteY110" fmla="*/ 1041400 h 2425700"/>
              <a:gd name="connsiteX111" fmla="*/ 1860551 w 2354439"/>
              <a:gd name="connsiteY111" fmla="*/ 1062567 h 2425700"/>
              <a:gd name="connsiteX112" fmla="*/ 1924051 w 2354439"/>
              <a:gd name="connsiteY112" fmla="*/ 1104900 h 2425700"/>
              <a:gd name="connsiteX113" fmla="*/ 1974851 w 2354439"/>
              <a:gd name="connsiteY113" fmla="*/ 1138767 h 2425700"/>
              <a:gd name="connsiteX114" fmla="*/ 2008717 w 2354439"/>
              <a:gd name="connsiteY114" fmla="*/ 1151467 h 2425700"/>
              <a:gd name="connsiteX115" fmla="*/ 2046817 w 2354439"/>
              <a:gd name="connsiteY115" fmla="*/ 1151467 h 2425700"/>
              <a:gd name="connsiteX116" fmla="*/ 2004484 w 2354439"/>
              <a:gd name="connsiteY116" fmla="*/ 1206500 h 2425700"/>
              <a:gd name="connsiteX117" fmla="*/ 2000251 w 2354439"/>
              <a:gd name="connsiteY117" fmla="*/ 1261534 h 2425700"/>
              <a:gd name="connsiteX118" fmla="*/ 1974851 w 2354439"/>
              <a:gd name="connsiteY118" fmla="*/ 1325034 h 2425700"/>
              <a:gd name="connsiteX119" fmla="*/ 1983317 w 2354439"/>
              <a:gd name="connsiteY119" fmla="*/ 1380067 h 2425700"/>
              <a:gd name="connsiteX120" fmla="*/ 2004484 w 2354439"/>
              <a:gd name="connsiteY120" fmla="*/ 1422400 h 2425700"/>
              <a:gd name="connsiteX121" fmla="*/ 2046817 w 2354439"/>
              <a:gd name="connsiteY121" fmla="*/ 1439334 h 2425700"/>
              <a:gd name="connsiteX122" fmla="*/ 2063751 w 2354439"/>
              <a:gd name="connsiteY122" fmla="*/ 1452034 h 2425700"/>
              <a:gd name="connsiteX123" fmla="*/ 2063751 w 2354439"/>
              <a:gd name="connsiteY123" fmla="*/ 1473200 h 2425700"/>
              <a:gd name="connsiteX124" fmla="*/ 2080684 w 2354439"/>
              <a:gd name="connsiteY124" fmla="*/ 1490134 h 2425700"/>
              <a:gd name="connsiteX125" fmla="*/ 2144184 w 2354439"/>
              <a:gd name="connsiteY125" fmla="*/ 1511300 h 2425700"/>
              <a:gd name="connsiteX126" fmla="*/ 2186517 w 2354439"/>
              <a:gd name="connsiteY126" fmla="*/ 1536700 h 2425700"/>
              <a:gd name="connsiteX127" fmla="*/ 2237317 w 2354439"/>
              <a:gd name="connsiteY127" fmla="*/ 1566334 h 2425700"/>
              <a:gd name="connsiteX128" fmla="*/ 2258484 w 2354439"/>
              <a:gd name="connsiteY128" fmla="*/ 1566334 h 2425700"/>
              <a:gd name="connsiteX129" fmla="*/ 2292351 w 2354439"/>
              <a:gd name="connsiteY129" fmla="*/ 1579034 h 2425700"/>
              <a:gd name="connsiteX130" fmla="*/ 2330451 w 2354439"/>
              <a:gd name="connsiteY130" fmla="*/ 1579034 h 2425700"/>
              <a:gd name="connsiteX131" fmla="*/ 2351617 w 2354439"/>
              <a:gd name="connsiteY131" fmla="*/ 1600200 h 2425700"/>
              <a:gd name="connsiteX132" fmla="*/ 2347384 w 2354439"/>
              <a:gd name="connsiteY132" fmla="*/ 1646767 h 2425700"/>
              <a:gd name="connsiteX133" fmla="*/ 2334684 w 2354439"/>
              <a:gd name="connsiteY133" fmla="*/ 1701800 h 2425700"/>
              <a:gd name="connsiteX134" fmla="*/ 2292351 w 2354439"/>
              <a:gd name="connsiteY134" fmla="*/ 1710267 h 2425700"/>
              <a:gd name="connsiteX135" fmla="*/ 2241551 w 2354439"/>
              <a:gd name="connsiteY135" fmla="*/ 1727200 h 2425700"/>
              <a:gd name="connsiteX136" fmla="*/ 2173817 w 2354439"/>
              <a:gd name="connsiteY136" fmla="*/ 1706034 h 2425700"/>
              <a:gd name="connsiteX137" fmla="*/ 2135717 w 2354439"/>
              <a:gd name="connsiteY137" fmla="*/ 1680634 h 2425700"/>
              <a:gd name="connsiteX138" fmla="*/ 2080684 w 2354439"/>
              <a:gd name="connsiteY138" fmla="*/ 1638300 h 2425700"/>
              <a:gd name="connsiteX139" fmla="*/ 2034117 w 2354439"/>
              <a:gd name="connsiteY139" fmla="*/ 1625600 h 2425700"/>
              <a:gd name="connsiteX140" fmla="*/ 1983317 w 2354439"/>
              <a:gd name="connsiteY140" fmla="*/ 1629834 h 2425700"/>
              <a:gd name="connsiteX141" fmla="*/ 1940984 w 2354439"/>
              <a:gd name="connsiteY141" fmla="*/ 1646767 h 2425700"/>
              <a:gd name="connsiteX142" fmla="*/ 1890184 w 2354439"/>
              <a:gd name="connsiteY142" fmla="*/ 1655234 h 2425700"/>
              <a:gd name="connsiteX143" fmla="*/ 1843617 w 2354439"/>
              <a:gd name="connsiteY143" fmla="*/ 1663700 h 2425700"/>
              <a:gd name="connsiteX144" fmla="*/ 1813984 w 2354439"/>
              <a:gd name="connsiteY144" fmla="*/ 1706034 h 2425700"/>
              <a:gd name="connsiteX145" fmla="*/ 1784351 w 2354439"/>
              <a:gd name="connsiteY145" fmla="*/ 1773767 h 2425700"/>
              <a:gd name="connsiteX146" fmla="*/ 1758951 w 2354439"/>
              <a:gd name="connsiteY146" fmla="*/ 1820334 h 2425700"/>
              <a:gd name="connsiteX147" fmla="*/ 1703917 w 2354439"/>
              <a:gd name="connsiteY147" fmla="*/ 1837267 h 2425700"/>
              <a:gd name="connsiteX148" fmla="*/ 1661584 w 2354439"/>
              <a:gd name="connsiteY148" fmla="*/ 1820334 h 2425700"/>
              <a:gd name="connsiteX149" fmla="*/ 1648884 w 2354439"/>
              <a:gd name="connsiteY149" fmla="*/ 1778000 h 2425700"/>
              <a:gd name="connsiteX150" fmla="*/ 1648884 w 2354439"/>
              <a:gd name="connsiteY150" fmla="*/ 1714500 h 2425700"/>
              <a:gd name="connsiteX151" fmla="*/ 1648884 w 2354439"/>
              <a:gd name="connsiteY151" fmla="*/ 1667934 h 2425700"/>
              <a:gd name="connsiteX152" fmla="*/ 1627717 w 2354439"/>
              <a:gd name="connsiteY152" fmla="*/ 1634067 h 2425700"/>
              <a:gd name="connsiteX153" fmla="*/ 1585384 w 2354439"/>
              <a:gd name="connsiteY153" fmla="*/ 1625600 h 2425700"/>
              <a:gd name="connsiteX154" fmla="*/ 1547284 w 2354439"/>
              <a:gd name="connsiteY154" fmla="*/ 1638300 h 2425700"/>
              <a:gd name="connsiteX155" fmla="*/ 1543051 w 2354439"/>
              <a:gd name="connsiteY155" fmla="*/ 1693334 h 2425700"/>
              <a:gd name="connsiteX156" fmla="*/ 1543051 w 2354439"/>
              <a:gd name="connsiteY156" fmla="*/ 1735667 h 2425700"/>
              <a:gd name="connsiteX157" fmla="*/ 1543051 w 2354439"/>
              <a:gd name="connsiteY157" fmla="*/ 1799167 h 2425700"/>
              <a:gd name="connsiteX158" fmla="*/ 1543051 w 2354439"/>
              <a:gd name="connsiteY158" fmla="*/ 1849967 h 2425700"/>
              <a:gd name="connsiteX159" fmla="*/ 1555751 w 2354439"/>
              <a:gd name="connsiteY159" fmla="*/ 1888067 h 2425700"/>
              <a:gd name="connsiteX160" fmla="*/ 1568451 w 2354439"/>
              <a:gd name="connsiteY160" fmla="*/ 1930400 h 2425700"/>
              <a:gd name="connsiteX161" fmla="*/ 1555751 w 2354439"/>
              <a:gd name="connsiteY161" fmla="*/ 1955800 h 2425700"/>
              <a:gd name="connsiteX162" fmla="*/ 1509184 w 2354439"/>
              <a:gd name="connsiteY162" fmla="*/ 1955800 h 2425700"/>
              <a:gd name="connsiteX163" fmla="*/ 1458384 w 2354439"/>
              <a:gd name="connsiteY163" fmla="*/ 1964267 h 2425700"/>
              <a:gd name="connsiteX164" fmla="*/ 1424517 w 2354439"/>
              <a:gd name="connsiteY164" fmla="*/ 1998134 h 2425700"/>
              <a:gd name="connsiteX165" fmla="*/ 1403351 w 2354439"/>
              <a:gd name="connsiteY165" fmla="*/ 2040467 h 2425700"/>
              <a:gd name="connsiteX166" fmla="*/ 1365251 w 2354439"/>
              <a:gd name="connsiteY166" fmla="*/ 2061634 h 2425700"/>
              <a:gd name="connsiteX167" fmla="*/ 1327151 w 2354439"/>
              <a:gd name="connsiteY167" fmla="*/ 2061634 h 2425700"/>
              <a:gd name="connsiteX168" fmla="*/ 1280584 w 2354439"/>
              <a:gd name="connsiteY168" fmla="*/ 2099734 h 2425700"/>
              <a:gd name="connsiteX169" fmla="*/ 1242484 w 2354439"/>
              <a:gd name="connsiteY169" fmla="*/ 2103967 h 2425700"/>
              <a:gd name="connsiteX170" fmla="*/ 1225551 w 2354439"/>
              <a:gd name="connsiteY170" fmla="*/ 2120900 h 2425700"/>
              <a:gd name="connsiteX171" fmla="*/ 1221317 w 2354439"/>
              <a:gd name="connsiteY171" fmla="*/ 2163234 h 2425700"/>
              <a:gd name="connsiteX172" fmla="*/ 1229784 w 2354439"/>
              <a:gd name="connsiteY172" fmla="*/ 2201334 h 2425700"/>
              <a:gd name="connsiteX173" fmla="*/ 1212851 w 2354439"/>
              <a:gd name="connsiteY173" fmla="*/ 2235200 h 2425700"/>
              <a:gd name="connsiteX174" fmla="*/ 1183217 w 2354439"/>
              <a:gd name="connsiteY174" fmla="*/ 2256367 h 2425700"/>
              <a:gd name="connsiteX175" fmla="*/ 1153584 w 2354439"/>
              <a:gd name="connsiteY175" fmla="*/ 2281767 h 2425700"/>
              <a:gd name="connsiteX176" fmla="*/ 1119717 w 2354439"/>
              <a:gd name="connsiteY176" fmla="*/ 2269067 h 2425700"/>
              <a:gd name="connsiteX177" fmla="*/ 1090084 w 2354439"/>
              <a:gd name="connsiteY177" fmla="*/ 2315634 h 2425700"/>
              <a:gd name="connsiteX178" fmla="*/ 1077384 w 2354439"/>
              <a:gd name="connsiteY178" fmla="*/ 2349500 h 2425700"/>
              <a:gd name="connsiteX179" fmla="*/ 1060451 w 2354439"/>
              <a:gd name="connsiteY179" fmla="*/ 2379134 h 2425700"/>
              <a:gd name="connsiteX180" fmla="*/ 1030817 w 2354439"/>
              <a:gd name="connsiteY180" fmla="*/ 2413000 h 2425700"/>
              <a:gd name="connsiteX181" fmla="*/ 1022351 w 2354439"/>
              <a:gd name="connsiteY181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459317 w 2354439"/>
              <a:gd name="connsiteY10" fmla="*/ 1092200 h 2425700"/>
              <a:gd name="connsiteX11" fmla="*/ 429684 w 2354439"/>
              <a:gd name="connsiteY11" fmla="*/ 1117600 h 2425700"/>
              <a:gd name="connsiteX12" fmla="*/ 400051 w 2354439"/>
              <a:gd name="connsiteY12" fmla="*/ 1104900 h 2425700"/>
              <a:gd name="connsiteX13" fmla="*/ 366184 w 2354439"/>
              <a:gd name="connsiteY13" fmla="*/ 1117600 h 2425700"/>
              <a:gd name="connsiteX14" fmla="*/ 323851 w 2354439"/>
              <a:gd name="connsiteY14" fmla="*/ 1113367 h 2425700"/>
              <a:gd name="connsiteX15" fmla="*/ 302684 w 2354439"/>
              <a:gd name="connsiteY15" fmla="*/ 1062567 h 2425700"/>
              <a:gd name="connsiteX16" fmla="*/ 273051 w 2354439"/>
              <a:gd name="connsiteY16" fmla="*/ 1054100 h 2425700"/>
              <a:gd name="connsiteX17" fmla="*/ 243417 w 2354439"/>
              <a:gd name="connsiteY17" fmla="*/ 1071034 h 2425700"/>
              <a:gd name="connsiteX18" fmla="*/ 222251 w 2354439"/>
              <a:gd name="connsiteY18" fmla="*/ 1109134 h 2425700"/>
              <a:gd name="connsiteX19" fmla="*/ 213784 w 2354439"/>
              <a:gd name="connsiteY19" fmla="*/ 1147234 h 2425700"/>
              <a:gd name="connsiteX20" fmla="*/ 175684 w 2354439"/>
              <a:gd name="connsiteY20" fmla="*/ 1159934 h 2425700"/>
              <a:gd name="connsiteX21" fmla="*/ 112184 w 2354439"/>
              <a:gd name="connsiteY21" fmla="*/ 1168400 h 2425700"/>
              <a:gd name="connsiteX22" fmla="*/ 61384 w 2354439"/>
              <a:gd name="connsiteY22" fmla="*/ 1143000 h 2425700"/>
              <a:gd name="connsiteX23" fmla="*/ 27517 w 2354439"/>
              <a:gd name="connsiteY23" fmla="*/ 1104900 h 2425700"/>
              <a:gd name="connsiteX24" fmla="*/ 6351 w 2354439"/>
              <a:gd name="connsiteY24" fmla="*/ 1075267 h 2425700"/>
              <a:gd name="connsiteX25" fmla="*/ 2117 w 2354439"/>
              <a:gd name="connsiteY25" fmla="*/ 1028700 h 2425700"/>
              <a:gd name="connsiteX26" fmla="*/ 19051 w 2354439"/>
              <a:gd name="connsiteY26" fmla="*/ 1016000 h 2425700"/>
              <a:gd name="connsiteX27" fmla="*/ 78317 w 2354439"/>
              <a:gd name="connsiteY27" fmla="*/ 1016000 h 2425700"/>
              <a:gd name="connsiteX28" fmla="*/ 116417 w 2354439"/>
              <a:gd name="connsiteY28" fmla="*/ 952500 h 2425700"/>
              <a:gd name="connsiteX29" fmla="*/ 146051 w 2354439"/>
              <a:gd name="connsiteY29" fmla="*/ 910167 h 2425700"/>
              <a:gd name="connsiteX30" fmla="*/ 196851 w 2354439"/>
              <a:gd name="connsiteY30" fmla="*/ 876300 h 2425700"/>
              <a:gd name="connsiteX31" fmla="*/ 243417 w 2354439"/>
              <a:gd name="connsiteY31" fmla="*/ 876300 h 2425700"/>
              <a:gd name="connsiteX32" fmla="*/ 294217 w 2354439"/>
              <a:gd name="connsiteY32" fmla="*/ 876300 h 2425700"/>
              <a:gd name="connsiteX33" fmla="*/ 315384 w 2354439"/>
              <a:gd name="connsiteY33" fmla="*/ 910167 h 2425700"/>
              <a:gd name="connsiteX34" fmla="*/ 340784 w 2354439"/>
              <a:gd name="connsiteY34" fmla="*/ 931334 h 2425700"/>
              <a:gd name="connsiteX35" fmla="*/ 383117 w 2354439"/>
              <a:gd name="connsiteY35" fmla="*/ 939800 h 2425700"/>
              <a:gd name="connsiteX36" fmla="*/ 425451 w 2354439"/>
              <a:gd name="connsiteY36" fmla="*/ 922867 h 2425700"/>
              <a:gd name="connsiteX37" fmla="*/ 450851 w 2354439"/>
              <a:gd name="connsiteY37" fmla="*/ 872067 h 2425700"/>
              <a:gd name="connsiteX38" fmla="*/ 476251 w 2354439"/>
              <a:gd name="connsiteY38" fmla="*/ 846667 h 2425700"/>
              <a:gd name="connsiteX39" fmla="*/ 476251 w 2354439"/>
              <a:gd name="connsiteY39" fmla="*/ 778934 h 2425700"/>
              <a:gd name="connsiteX40" fmla="*/ 421217 w 2354439"/>
              <a:gd name="connsiteY40" fmla="*/ 711200 h 2425700"/>
              <a:gd name="connsiteX41" fmla="*/ 370417 w 2354439"/>
              <a:gd name="connsiteY41" fmla="*/ 681567 h 2425700"/>
              <a:gd name="connsiteX42" fmla="*/ 332317 w 2354439"/>
              <a:gd name="connsiteY42" fmla="*/ 639234 h 2425700"/>
              <a:gd name="connsiteX43" fmla="*/ 289984 w 2354439"/>
              <a:gd name="connsiteY43" fmla="*/ 601134 h 2425700"/>
              <a:gd name="connsiteX44" fmla="*/ 289984 w 2354439"/>
              <a:gd name="connsiteY44" fmla="*/ 512234 h 2425700"/>
              <a:gd name="connsiteX45" fmla="*/ 306917 w 2354439"/>
              <a:gd name="connsiteY45" fmla="*/ 457200 h 2425700"/>
              <a:gd name="connsiteX46" fmla="*/ 328084 w 2354439"/>
              <a:gd name="connsiteY46" fmla="*/ 427567 h 2425700"/>
              <a:gd name="connsiteX47" fmla="*/ 328084 w 2354439"/>
              <a:gd name="connsiteY47" fmla="*/ 389467 h 2425700"/>
              <a:gd name="connsiteX48" fmla="*/ 328084 w 2354439"/>
              <a:gd name="connsiteY48" fmla="*/ 355600 h 2425700"/>
              <a:gd name="connsiteX49" fmla="*/ 378884 w 2354439"/>
              <a:gd name="connsiteY49" fmla="*/ 355600 h 2425700"/>
              <a:gd name="connsiteX50" fmla="*/ 429684 w 2354439"/>
              <a:gd name="connsiteY50" fmla="*/ 330200 h 2425700"/>
              <a:gd name="connsiteX51" fmla="*/ 497417 w 2354439"/>
              <a:gd name="connsiteY51" fmla="*/ 376767 h 2425700"/>
              <a:gd name="connsiteX52" fmla="*/ 560917 w 2354439"/>
              <a:gd name="connsiteY52" fmla="*/ 436034 h 2425700"/>
              <a:gd name="connsiteX53" fmla="*/ 603251 w 2354439"/>
              <a:gd name="connsiteY53" fmla="*/ 465667 h 2425700"/>
              <a:gd name="connsiteX54" fmla="*/ 637117 w 2354439"/>
              <a:gd name="connsiteY54" fmla="*/ 448734 h 2425700"/>
              <a:gd name="connsiteX55" fmla="*/ 670984 w 2354439"/>
              <a:gd name="connsiteY55" fmla="*/ 414867 h 2425700"/>
              <a:gd name="connsiteX56" fmla="*/ 666751 w 2354439"/>
              <a:gd name="connsiteY56" fmla="*/ 364067 h 2425700"/>
              <a:gd name="connsiteX57" fmla="*/ 687917 w 2354439"/>
              <a:gd name="connsiteY57" fmla="*/ 338667 h 2425700"/>
              <a:gd name="connsiteX58" fmla="*/ 704851 w 2354439"/>
              <a:gd name="connsiteY58" fmla="*/ 287867 h 2425700"/>
              <a:gd name="connsiteX59" fmla="*/ 692151 w 2354439"/>
              <a:gd name="connsiteY59" fmla="*/ 241300 h 2425700"/>
              <a:gd name="connsiteX60" fmla="*/ 683684 w 2354439"/>
              <a:gd name="connsiteY60" fmla="*/ 215900 h 2425700"/>
              <a:gd name="connsiteX61" fmla="*/ 704851 w 2354439"/>
              <a:gd name="connsiteY61" fmla="*/ 182034 h 2425700"/>
              <a:gd name="connsiteX62" fmla="*/ 734484 w 2354439"/>
              <a:gd name="connsiteY62" fmla="*/ 114300 h 2425700"/>
              <a:gd name="connsiteX63" fmla="*/ 747184 w 2354439"/>
              <a:gd name="connsiteY63" fmla="*/ 55034 h 2425700"/>
              <a:gd name="connsiteX64" fmla="*/ 781051 w 2354439"/>
              <a:gd name="connsiteY64" fmla="*/ 12700 h 2425700"/>
              <a:gd name="connsiteX65" fmla="*/ 823384 w 2354439"/>
              <a:gd name="connsiteY65" fmla="*/ 4234 h 2425700"/>
              <a:gd name="connsiteX66" fmla="*/ 865717 w 2354439"/>
              <a:gd name="connsiteY66" fmla="*/ 8467 h 2425700"/>
              <a:gd name="connsiteX67" fmla="*/ 869951 w 2354439"/>
              <a:gd name="connsiteY67" fmla="*/ 55034 h 2425700"/>
              <a:gd name="connsiteX68" fmla="*/ 899584 w 2354439"/>
              <a:gd name="connsiteY68" fmla="*/ 156634 h 2425700"/>
              <a:gd name="connsiteX69" fmla="*/ 912284 w 2354439"/>
              <a:gd name="connsiteY69" fmla="*/ 237067 h 2425700"/>
              <a:gd name="connsiteX70" fmla="*/ 924984 w 2354439"/>
              <a:gd name="connsiteY70" fmla="*/ 270934 h 2425700"/>
              <a:gd name="connsiteX71" fmla="*/ 988484 w 2354439"/>
              <a:gd name="connsiteY71" fmla="*/ 287867 h 2425700"/>
              <a:gd name="connsiteX72" fmla="*/ 1035051 w 2354439"/>
              <a:gd name="connsiteY72" fmla="*/ 304800 h 2425700"/>
              <a:gd name="connsiteX73" fmla="*/ 1064684 w 2354439"/>
              <a:gd name="connsiteY73" fmla="*/ 245534 h 2425700"/>
              <a:gd name="connsiteX74" fmla="*/ 1128184 w 2354439"/>
              <a:gd name="connsiteY74" fmla="*/ 211667 h 2425700"/>
              <a:gd name="connsiteX75" fmla="*/ 1191684 w 2354439"/>
              <a:gd name="connsiteY75" fmla="*/ 207434 h 2425700"/>
              <a:gd name="connsiteX76" fmla="*/ 1225551 w 2354439"/>
              <a:gd name="connsiteY76" fmla="*/ 220134 h 2425700"/>
              <a:gd name="connsiteX77" fmla="*/ 1250951 w 2354439"/>
              <a:gd name="connsiteY77" fmla="*/ 254000 h 2425700"/>
              <a:gd name="connsiteX78" fmla="*/ 1276351 w 2354439"/>
              <a:gd name="connsiteY78" fmla="*/ 304800 h 2425700"/>
              <a:gd name="connsiteX79" fmla="*/ 1297517 w 2354439"/>
              <a:gd name="connsiteY79" fmla="*/ 355600 h 2425700"/>
              <a:gd name="connsiteX80" fmla="*/ 1344084 w 2354439"/>
              <a:gd name="connsiteY80" fmla="*/ 355600 h 2425700"/>
              <a:gd name="connsiteX81" fmla="*/ 1399117 w 2354439"/>
              <a:gd name="connsiteY81" fmla="*/ 334434 h 2425700"/>
              <a:gd name="connsiteX82" fmla="*/ 1445684 w 2354439"/>
              <a:gd name="connsiteY82" fmla="*/ 334434 h 2425700"/>
              <a:gd name="connsiteX83" fmla="*/ 1475317 w 2354439"/>
              <a:gd name="connsiteY83" fmla="*/ 313267 h 2425700"/>
              <a:gd name="connsiteX84" fmla="*/ 1500717 w 2354439"/>
              <a:gd name="connsiteY84" fmla="*/ 275167 h 2425700"/>
              <a:gd name="connsiteX85" fmla="*/ 1479551 w 2354439"/>
              <a:gd name="connsiteY85" fmla="*/ 245534 h 2425700"/>
              <a:gd name="connsiteX86" fmla="*/ 1479551 w 2354439"/>
              <a:gd name="connsiteY86" fmla="*/ 220134 h 2425700"/>
              <a:gd name="connsiteX87" fmla="*/ 1521884 w 2354439"/>
              <a:gd name="connsiteY87" fmla="*/ 215900 h 2425700"/>
              <a:gd name="connsiteX88" fmla="*/ 1572684 w 2354439"/>
              <a:gd name="connsiteY88" fmla="*/ 211667 h 2425700"/>
              <a:gd name="connsiteX89" fmla="*/ 1568451 w 2354439"/>
              <a:gd name="connsiteY89" fmla="*/ 258234 h 2425700"/>
              <a:gd name="connsiteX90" fmla="*/ 1534584 w 2354439"/>
              <a:gd name="connsiteY90" fmla="*/ 275167 h 2425700"/>
              <a:gd name="connsiteX91" fmla="*/ 1521884 w 2354439"/>
              <a:gd name="connsiteY91" fmla="*/ 325967 h 2425700"/>
              <a:gd name="connsiteX92" fmla="*/ 1500717 w 2354439"/>
              <a:gd name="connsiteY92" fmla="*/ 402167 h 2425700"/>
              <a:gd name="connsiteX93" fmla="*/ 1500717 w 2354439"/>
              <a:gd name="connsiteY93" fmla="*/ 431800 h 2425700"/>
              <a:gd name="connsiteX94" fmla="*/ 1526117 w 2354439"/>
              <a:gd name="connsiteY94" fmla="*/ 457200 h 2425700"/>
              <a:gd name="connsiteX95" fmla="*/ 1534584 w 2354439"/>
              <a:gd name="connsiteY95" fmla="*/ 495300 h 2425700"/>
              <a:gd name="connsiteX96" fmla="*/ 1589617 w 2354439"/>
              <a:gd name="connsiteY96" fmla="*/ 520700 h 2425700"/>
              <a:gd name="connsiteX97" fmla="*/ 1653117 w 2354439"/>
              <a:gd name="connsiteY97" fmla="*/ 554567 h 2425700"/>
              <a:gd name="connsiteX98" fmla="*/ 1703917 w 2354439"/>
              <a:gd name="connsiteY98" fmla="*/ 571500 h 2425700"/>
              <a:gd name="connsiteX99" fmla="*/ 1792817 w 2354439"/>
              <a:gd name="connsiteY99" fmla="*/ 575734 h 2425700"/>
              <a:gd name="connsiteX100" fmla="*/ 1860551 w 2354439"/>
              <a:gd name="connsiteY100" fmla="*/ 584200 h 2425700"/>
              <a:gd name="connsiteX101" fmla="*/ 1949451 w 2354439"/>
              <a:gd name="connsiteY101" fmla="*/ 584200 h 2425700"/>
              <a:gd name="connsiteX102" fmla="*/ 1987551 w 2354439"/>
              <a:gd name="connsiteY102" fmla="*/ 609600 h 2425700"/>
              <a:gd name="connsiteX103" fmla="*/ 2008717 w 2354439"/>
              <a:gd name="connsiteY103" fmla="*/ 643467 h 2425700"/>
              <a:gd name="connsiteX104" fmla="*/ 2034117 w 2354439"/>
              <a:gd name="connsiteY104" fmla="*/ 677334 h 2425700"/>
              <a:gd name="connsiteX105" fmla="*/ 2034117 w 2354439"/>
              <a:gd name="connsiteY105" fmla="*/ 719667 h 2425700"/>
              <a:gd name="connsiteX106" fmla="*/ 2021417 w 2354439"/>
              <a:gd name="connsiteY106" fmla="*/ 783167 h 2425700"/>
              <a:gd name="connsiteX107" fmla="*/ 1949451 w 2354439"/>
              <a:gd name="connsiteY107" fmla="*/ 791634 h 2425700"/>
              <a:gd name="connsiteX108" fmla="*/ 1915584 w 2354439"/>
              <a:gd name="connsiteY108" fmla="*/ 812800 h 2425700"/>
              <a:gd name="connsiteX109" fmla="*/ 1877484 w 2354439"/>
              <a:gd name="connsiteY109" fmla="*/ 872067 h 2425700"/>
              <a:gd name="connsiteX110" fmla="*/ 1852084 w 2354439"/>
              <a:gd name="connsiteY110" fmla="*/ 918634 h 2425700"/>
              <a:gd name="connsiteX111" fmla="*/ 1826684 w 2354439"/>
              <a:gd name="connsiteY111" fmla="*/ 973667 h 2425700"/>
              <a:gd name="connsiteX112" fmla="*/ 1801284 w 2354439"/>
              <a:gd name="connsiteY112" fmla="*/ 999067 h 2425700"/>
              <a:gd name="connsiteX113" fmla="*/ 1809751 w 2354439"/>
              <a:gd name="connsiteY113" fmla="*/ 1041400 h 2425700"/>
              <a:gd name="connsiteX114" fmla="*/ 1860551 w 2354439"/>
              <a:gd name="connsiteY114" fmla="*/ 1062567 h 2425700"/>
              <a:gd name="connsiteX115" fmla="*/ 1924051 w 2354439"/>
              <a:gd name="connsiteY115" fmla="*/ 1104900 h 2425700"/>
              <a:gd name="connsiteX116" fmla="*/ 1974851 w 2354439"/>
              <a:gd name="connsiteY116" fmla="*/ 1138767 h 2425700"/>
              <a:gd name="connsiteX117" fmla="*/ 2008717 w 2354439"/>
              <a:gd name="connsiteY117" fmla="*/ 1151467 h 2425700"/>
              <a:gd name="connsiteX118" fmla="*/ 2046817 w 2354439"/>
              <a:gd name="connsiteY118" fmla="*/ 1151467 h 2425700"/>
              <a:gd name="connsiteX119" fmla="*/ 2004484 w 2354439"/>
              <a:gd name="connsiteY119" fmla="*/ 1206500 h 2425700"/>
              <a:gd name="connsiteX120" fmla="*/ 2000251 w 2354439"/>
              <a:gd name="connsiteY120" fmla="*/ 1261534 h 2425700"/>
              <a:gd name="connsiteX121" fmla="*/ 1974851 w 2354439"/>
              <a:gd name="connsiteY121" fmla="*/ 1325034 h 2425700"/>
              <a:gd name="connsiteX122" fmla="*/ 1983317 w 2354439"/>
              <a:gd name="connsiteY122" fmla="*/ 1380067 h 2425700"/>
              <a:gd name="connsiteX123" fmla="*/ 2004484 w 2354439"/>
              <a:gd name="connsiteY123" fmla="*/ 1422400 h 2425700"/>
              <a:gd name="connsiteX124" fmla="*/ 2046817 w 2354439"/>
              <a:gd name="connsiteY124" fmla="*/ 1439334 h 2425700"/>
              <a:gd name="connsiteX125" fmla="*/ 2063751 w 2354439"/>
              <a:gd name="connsiteY125" fmla="*/ 1452034 h 2425700"/>
              <a:gd name="connsiteX126" fmla="*/ 2063751 w 2354439"/>
              <a:gd name="connsiteY126" fmla="*/ 1473200 h 2425700"/>
              <a:gd name="connsiteX127" fmla="*/ 2080684 w 2354439"/>
              <a:gd name="connsiteY127" fmla="*/ 1490134 h 2425700"/>
              <a:gd name="connsiteX128" fmla="*/ 2144184 w 2354439"/>
              <a:gd name="connsiteY128" fmla="*/ 1511300 h 2425700"/>
              <a:gd name="connsiteX129" fmla="*/ 2186517 w 2354439"/>
              <a:gd name="connsiteY129" fmla="*/ 1536700 h 2425700"/>
              <a:gd name="connsiteX130" fmla="*/ 2237317 w 2354439"/>
              <a:gd name="connsiteY130" fmla="*/ 1566334 h 2425700"/>
              <a:gd name="connsiteX131" fmla="*/ 2258484 w 2354439"/>
              <a:gd name="connsiteY131" fmla="*/ 1566334 h 2425700"/>
              <a:gd name="connsiteX132" fmla="*/ 2292351 w 2354439"/>
              <a:gd name="connsiteY132" fmla="*/ 1579034 h 2425700"/>
              <a:gd name="connsiteX133" fmla="*/ 2330451 w 2354439"/>
              <a:gd name="connsiteY133" fmla="*/ 1579034 h 2425700"/>
              <a:gd name="connsiteX134" fmla="*/ 2351617 w 2354439"/>
              <a:gd name="connsiteY134" fmla="*/ 1600200 h 2425700"/>
              <a:gd name="connsiteX135" fmla="*/ 2347384 w 2354439"/>
              <a:gd name="connsiteY135" fmla="*/ 1646767 h 2425700"/>
              <a:gd name="connsiteX136" fmla="*/ 2334684 w 2354439"/>
              <a:gd name="connsiteY136" fmla="*/ 1701800 h 2425700"/>
              <a:gd name="connsiteX137" fmla="*/ 2292351 w 2354439"/>
              <a:gd name="connsiteY137" fmla="*/ 1710267 h 2425700"/>
              <a:gd name="connsiteX138" fmla="*/ 2241551 w 2354439"/>
              <a:gd name="connsiteY138" fmla="*/ 1727200 h 2425700"/>
              <a:gd name="connsiteX139" fmla="*/ 2173817 w 2354439"/>
              <a:gd name="connsiteY139" fmla="*/ 1706034 h 2425700"/>
              <a:gd name="connsiteX140" fmla="*/ 2135717 w 2354439"/>
              <a:gd name="connsiteY140" fmla="*/ 1680634 h 2425700"/>
              <a:gd name="connsiteX141" fmla="*/ 2080684 w 2354439"/>
              <a:gd name="connsiteY141" fmla="*/ 1638300 h 2425700"/>
              <a:gd name="connsiteX142" fmla="*/ 2034117 w 2354439"/>
              <a:gd name="connsiteY142" fmla="*/ 1625600 h 2425700"/>
              <a:gd name="connsiteX143" fmla="*/ 1983317 w 2354439"/>
              <a:gd name="connsiteY143" fmla="*/ 1629834 h 2425700"/>
              <a:gd name="connsiteX144" fmla="*/ 1940984 w 2354439"/>
              <a:gd name="connsiteY144" fmla="*/ 1646767 h 2425700"/>
              <a:gd name="connsiteX145" fmla="*/ 1890184 w 2354439"/>
              <a:gd name="connsiteY145" fmla="*/ 1655234 h 2425700"/>
              <a:gd name="connsiteX146" fmla="*/ 1843617 w 2354439"/>
              <a:gd name="connsiteY146" fmla="*/ 1663700 h 2425700"/>
              <a:gd name="connsiteX147" fmla="*/ 1813984 w 2354439"/>
              <a:gd name="connsiteY147" fmla="*/ 1706034 h 2425700"/>
              <a:gd name="connsiteX148" fmla="*/ 1784351 w 2354439"/>
              <a:gd name="connsiteY148" fmla="*/ 1773767 h 2425700"/>
              <a:gd name="connsiteX149" fmla="*/ 1758951 w 2354439"/>
              <a:gd name="connsiteY149" fmla="*/ 1820334 h 2425700"/>
              <a:gd name="connsiteX150" fmla="*/ 1703917 w 2354439"/>
              <a:gd name="connsiteY150" fmla="*/ 1837267 h 2425700"/>
              <a:gd name="connsiteX151" fmla="*/ 1661584 w 2354439"/>
              <a:gd name="connsiteY151" fmla="*/ 1820334 h 2425700"/>
              <a:gd name="connsiteX152" fmla="*/ 1648884 w 2354439"/>
              <a:gd name="connsiteY152" fmla="*/ 1778000 h 2425700"/>
              <a:gd name="connsiteX153" fmla="*/ 1648884 w 2354439"/>
              <a:gd name="connsiteY153" fmla="*/ 1714500 h 2425700"/>
              <a:gd name="connsiteX154" fmla="*/ 1648884 w 2354439"/>
              <a:gd name="connsiteY154" fmla="*/ 1667934 h 2425700"/>
              <a:gd name="connsiteX155" fmla="*/ 1627717 w 2354439"/>
              <a:gd name="connsiteY155" fmla="*/ 1634067 h 2425700"/>
              <a:gd name="connsiteX156" fmla="*/ 1585384 w 2354439"/>
              <a:gd name="connsiteY156" fmla="*/ 1625600 h 2425700"/>
              <a:gd name="connsiteX157" fmla="*/ 1547284 w 2354439"/>
              <a:gd name="connsiteY157" fmla="*/ 1638300 h 2425700"/>
              <a:gd name="connsiteX158" fmla="*/ 1543051 w 2354439"/>
              <a:gd name="connsiteY158" fmla="*/ 1693334 h 2425700"/>
              <a:gd name="connsiteX159" fmla="*/ 1543051 w 2354439"/>
              <a:gd name="connsiteY159" fmla="*/ 1735667 h 2425700"/>
              <a:gd name="connsiteX160" fmla="*/ 1543051 w 2354439"/>
              <a:gd name="connsiteY160" fmla="*/ 1799167 h 2425700"/>
              <a:gd name="connsiteX161" fmla="*/ 1543051 w 2354439"/>
              <a:gd name="connsiteY161" fmla="*/ 1849967 h 2425700"/>
              <a:gd name="connsiteX162" fmla="*/ 1555751 w 2354439"/>
              <a:gd name="connsiteY162" fmla="*/ 1888067 h 2425700"/>
              <a:gd name="connsiteX163" fmla="*/ 1568451 w 2354439"/>
              <a:gd name="connsiteY163" fmla="*/ 1930400 h 2425700"/>
              <a:gd name="connsiteX164" fmla="*/ 1555751 w 2354439"/>
              <a:gd name="connsiteY164" fmla="*/ 1955800 h 2425700"/>
              <a:gd name="connsiteX165" fmla="*/ 1509184 w 2354439"/>
              <a:gd name="connsiteY165" fmla="*/ 1955800 h 2425700"/>
              <a:gd name="connsiteX166" fmla="*/ 1458384 w 2354439"/>
              <a:gd name="connsiteY166" fmla="*/ 1964267 h 2425700"/>
              <a:gd name="connsiteX167" fmla="*/ 1424517 w 2354439"/>
              <a:gd name="connsiteY167" fmla="*/ 1998134 h 2425700"/>
              <a:gd name="connsiteX168" fmla="*/ 1403351 w 2354439"/>
              <a:gd name="connsiteY168" fmla="*/ 2040467 h 2425700"/>
              <a:gd name="connsiteX169" fmla="*/ 1365251 w 2354439"/>
              <a:gd name="connsiteY169" fmla="*/ 2061634 h 2425700"/>
              <a:gd name="connsiteX170" fmla="*/ 1327151 w 2354439"/>
              <a:gd name="connsiteY170" fmla="*/ 2061634 h 2425700"/>
              <a:gd name="connsiteX171" fmla="*/ 1280584 w 2354439"/>
              <a:gd name="connsiteY171" fmla="*/ 2099734 h 2425700"/>
              <a:gd name="connsiteX172" fmla="*/ 1242484 w 2354439"/>
              <a:gd name="connsiteY172" fmla="*/ 2103967 h 2425700"/>
              <a:gd name="connsiteX173" fmla="*/ 1225551 w 2354439"/>
              <a:gd name="connsiteY173" fmla="*/ 2120900 h 2425700"/>
              <a:gd name="connsiteX174" fmla="*/ 1221317 w 2354439"/>
              <a:gd name="connsiteY174" fmla="*/ 2163234 h 2425700"/>
              <a:gd name="connsiteX175" fmla="*/ 1229784 w 2354439"/>
              <a:gd name="connsiteY175" fmla="*/ 2201334 h 2425700"/>
              <a:gd name="connsiteX176" fmla="*/ 1212851 w 2354439"/>
              <a:gd name="connsiteY176" fmla="*/ 2235200 h 2425700"/>
              <a:gd name="connsiteX177" fmla="*/ 1183217 w 2354439"/>
              <a:gd name="connsiteY177" fmla="*/ 2256367 h 2425700"/>
              <a:gd name="connsiteX178" fmla="*/ 1153584 w 2354439"/>
              <a:gd name="connsiteY178" fmla="*/ 2281767 h 2425700"/>
              <a:gd name="connsiteX179" fmla="*/ 1119717 w 2354439"/>
              <a:gd name="connsiteY179" fmla="*/ 2269067 h 2425700"/>
              <a:gd name="connsiteX180" fmla="*/ 1090084 w 2354439"/>
              <a:gd name="connsiteY180" fmla="*/ 2315634 h 2425700"/>
              <a:gd name="connsiteX181" fmla="*/ 1077384 w 2354439"/>
              <a:gd name="connsiteY181" fmla="*/ 2349500 h 2425700"/>
              <a:gd name="connsiteX182" fmla="*/ 1060451 w 2354439"/>
              <a:gd name="connsiteY182" fmla="*/ 2379134 h 2425700"/>
              <a:gd name="connsiteX183" fmla="*/ 1030817 w 2354439"/>
              <a:gd name="connsiteY183" fmla="*/ 2413000 h 2425700"/>
              <a:gd name="connsiteX184" fmla="*/ 1022351 w 2354439"/>
              <a:gd name="connsiteY184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459317 w 2354439"/>
              <a:gd name="connsiteY10" fmla="*/ 1092200 h 2425700"/>
              <a:gd name="connsiteX11" fmla="*/ 429684 w 2354439"/>
              <a:gd name="connsiteY11" fmla="*/ 1117600 h 2425700"/>
              <a:gd name="connsiteX12" fmla="*/ 400051 w 2354439"/>
              <a:gd name="connsiteY12" fmla="*/ 1104900 h 2425700"/>
              <a:gd name="connsiteX13" fmla="*/ 366184 w 2354439"/>
              <a:gd name="connsiteY13" fmla="*/ 1117600 h 2425700"/>
              <a:gd name="connsiteX14" fmla="*/ 323851 w 2354439"/>
              <a:gd name="connsiteY14" fmla="*/ 1113367 h 2425700"/>
              <a:gd name="connsiteX15" fmla="*/ 302684 w 2354439"/>
              <a:gd name="connsiteY15" fmla="*/ 1062567 h 2425700"/>
              <a:gd name="connsiteX16" fmla="*/ 273051 w 2354439"/>
              <a:gd name="connsiteY16" fmla="*/ 1054100 h 2425700"/>
              <a:gd name="connsiteX17" fmla="*/ 243417 w 2354439"/>
              <a:gd name="connsiteY17" fmla="*/ 1071034 h 2425700"/>
              <a:gd name="connsiteX18" fmla="*/ 222251 w 2354439"/>
              <a:gd name="connsiteY18" fmla="*/ 1109134 h 2425700"/>
              <a:gd name="connsiteX19" fmla="*/ 213784 w 2354439"/>
              <a:gd name="connsiteY19" fmla="*/ 1147234 h 2425700"/>
              <a:gd name="connsiteX20" fmla="*/ 175684 w 2354439"/>
              <a:gd name="connsiteY20" fmla="*/ 1159934 h 2425700"/>
              <a:gd name="connsiteX21" fmla="*/ 112184 w 2354439"/>
              <a:gd name="connsiteY21" fmla="*/ 1168400 h 2425700"/>
              <a:gd name="connsiteX22" fmla="*/ 61384 w 2354439"/>
              <a:gd name="connsiteY22" fmla="*/ 1143000 h 2425700"/>
              <a:gd name="connsiteX23" fmla="*/ 27517 w 2354439"/>
              <a:gd name="connsiteY23" fmla="*/ 1104900 h 2425700"/>
              <a:gd name="connsiteX24" fmla="*/ 6351 w 2354439"/>
              <a:gd name="connsiteY24" fmla="*/ 1075267 h 2425700"/>
              <a:gd name="connsiteX25" fmla="*/ 2117 w 2354439"/>
              <a:gd name="connsiteY25" fmla="*/ 1028700 h 2425700"/>
              <a:gd name="connsiteX26" fmla="*/ 19051 w 2354439"/>
              <a:gd name="connsiteY26" fmla="*/ 1016000 h 2425700"/>
              <a:gd name="connsiteX27" fmla="*/ 78317 w 2354439"/>
              <a:gd name="connsiteY27" fmla="*/ 1016000 h 2425700"/>
              <a:gd name="connsiteX28" fmla="*/ 116417 w 2354439"/>
              <a:gd name="connsiteY28" fmla="*/ 952500 h 2425700"/>
              <a:gd name="connsiteX29" fmla="*/ 146051 w 2354439"/>
              <a:gd name="connsiteY29" fmla="*/ 910167 h 2425700"/>
              <a:gd name="connsiteX30" fmla="*/ 196851 w 2354439"/>
              <a:gd name="connsiteY30" fmla="*/ 876300 h 2425700"/>
              <a:gd name="connsiteX31" fmla="*/ 243417 w 2354439"/>
              <a:gd name="connsiteY31" fmla="*/ 876300 h 2425700"/>
              <a:gd name="connsiteX32" fmla="*/ 294217 w 2354439"/>
              <a:gd name="connsiteY32" fmla="*/ 876300 h 2425700"/>
              <a:gd name="connsiteX33" fmla="*/ 315384 w 2354439"/>
              <a:gd name="connsiteY33" fmla="*/ 910167 h 2425700"/>
              <a:gd name="connsiteX34" fmla="*/ 340784 w 2354439"/>
              <a:gd name="connsiteY34" fmla="*/ 931334 h 2425700"/>
              <a:gd name="connsiteX35" fmla="*/ 383117 w 2354439"/>
              <a:gd name="connsiteY35" fmla="*/ 939800 h 2425700"/>
              <a:gd name="connsiteX36" fmla="*/ 425451 w 2354439"/>
              <a:gd name="connsiteY36" fmla="*/ 922867 h 2425700"/>
              <a:gd name="connsiteX37" fmla="*/ 450851 w 2354439"/>
              <a:gd name="connsiteY37" fmla="*/ 872067 h 2425700"/>
              <a:gd name="connsiteX38" fmla="*/ 476251 w 2354439"/>
              <a:gd name="connsiteY38" fmla="*/ 846667 h 2425700"/>
              <a:gd name="connsiteX39" fmla="*/ 476251 w 2354439"/>
              <a:gd name="connsiteY39" fmla="*/ 778934 h 2425700"/>
              <a:gd name="connsiteX40" fmla="*/ 421217 w 2354439"/>
              <a:gd name="connsiteY40" fmla="*/ 711200 h 2425700"/>
              <a:gd name="connsiteX41" fmla="*/ 370417 w 2354439"/>
              <a:gd name="connsiteY41" fmla="*/ 681567 h 2425700"/>
              <a:gd name="connsiteX42" fmla="*/ 332317 w 2354439"/>
              <a:gd name="connsiteY42" fmla="*/ 639234 h 2425700"/>
              <a:gd name="connsiteX43" fmla="*/ 289984 w 2354439"/>
              <a:gd name="connsiteY43" fmla="*/ 601134 h 2425700"/>
              <a:gd name="connsiteX44" fmla="*/ 289984 w 2354439"/>
              <a:gd name="connsiteY44" fmla="*/ 512234 h 2425700"/>
              <a:gd name="connsiteX45" fmla="*/ 306917 w 2354439"/>
              <a:gd name="connsiteY45" fmla="*/ 457200 h 2425700"/>
              <a:gd name="connsiteX46" fmla="*/ 328084 w 2354439"/>
              <a:gd name="connsiteY46" fmla="*/ 427567 h 2425700"/>
              <a:gd name="connsiteX47" fmla="*/ 328084 w 2354439"/>
              <a:gd name="connsiteY47" fmla="*/ 389467 h 2425700"/>
              <a:gd name="connsiteX48" fmla="*/ 328084 w 2354439"/>
              <a:gd name="connsiteY48" fmla="*/ 355600 h 2425700"/>
              <a:gd name="connsiteX49" fmla="*/ 378884 w 2354439"/>
              <a:gd name="connsiteY49" fmla="*/ 355600 h 2425700"/>
              <a:gd name="connsiteX50" fmla="*/ 429684 w 2354439"/>
              <a:gd name="connsiteY50" fmla="*/ 330200 h 2425700"/>
              <a:gd name="connsiteX51" fmla="*/ 497417 w 2354439"/>
              <a:gd name="connsiteY51" fmla="*/ 376767 h 2425700"/>
              <a:gd name="connsiteX52" fmla="*/ 560917 w 2354439"/>
              <a:gd name="connsiteY52" fmla="*/ 436034 h 2425700"/>
              <a:gd name="connsiteX53" fmla="*/ 603251 w 2354439"/>
              <a:gd name="connsiteY53" fmla="*/ 465667 h 2425700"/>
              <a:gd name="connsiteX54" fmla="*/ 637117 w 2354439"/>
              <a:gd name="connsiteY54" fmla="*/ 448734 h 2425700"/>
              <a:gd name="connsiteX55" fmla="*/ 670984 w 2354439"/>
              <a:gd name="connsiteY55" fmla="*/ 414867 h 2425700"/>
              <a:gd name="connsiteX56" fmla="*/ 666751 w 2354439"/>
              <a:gd name="connsiteY56" fmla="*/ 364067 h 2425700"/>
              <a:gd name="connsiteX57" fmla="*/ 687917 w 2354439"/>
              <a:gd name="connsiteY57" fmla="*/ 338667 h 2425700"/>
              <a:gd name="connsiteX58" fmla="*/ 704851 w 2354439"/>
              <a:gd name="connsiteY58" fmla="*/ 287867 h 2425700"/>
              <a:gd name="connsiteX59" fmla="*/ 692151 w 2354439"/>
              <a:gd name="connsiteY59" fmla="*/ 241300 h 2425700"/>
              <a:gd name="connsiteX60" fmla="*/ 683684 w 2354439"/>
              <a:gd name="connsiteY60" fmla="*/ 215900 h 2425700"/>
              <a:gd name="connsiteX61" fmla="*/ 704851 w 2354439"/>
              <a:gd name="connsiteY61" fmla="*/ 182034 h 2425700"/>
              <a:gd name="connsiteX62" fmla="*/ 734484 w 2354439"/>
              <a:gd name="connsiteY62" fmla="*/ 114300 h 2425700"/>
              <a:gd name="connsiteX63" fmla="*/ 747184 w 2354439"/>
              <a:gd name="connsiteY63" fmla="*/ 55034 h 2425700"/>
              <a:gd name="connsiteX64" fmla="*/ 781051 w 2354439"/>
              <a:gd name="connsiteY64" fmla="*/ 12700 h 2425700"/>
              <a:gd name="connsiteX65" fmla="*/ 823384 w 2354439"/>
              <a:gd name="connsiteY65" fmla="*/ 4234 h 2425700"/>
              <a:gd name="connsiteX66" fmla="*/ 865717 w 2354439"/>
              <a:gd name="connsiteY66" fmla="*/ 8467 h 2425700"/>
              <a:gd name="connsiteX67" fmla="*/ 869951 w 2354439"/>
              <a:gd name="connsiteY67" fmla="*/ 55034 h 2425700"/>
              <a:gd name="connsiteX68" fmla="*/ 899584 w 2354439"/>
              <a:gd name="connsiteY68" fmla="*/ 156634 h 2425700"/>
              <a:gd name="connsiteX69" fmla="*/ 912284 w 2354439"/>
              <a:gd name="connsiteY69" fmla="*/ 237067 h 2425700"/>
              <a:gd name="connsiteX70" fmla="*/ 924984 w 2354439"/>
              <a:gd name="connsiteY70" fmla="*/ 270934 h 2425700"/>
              <a:gd name="connsiteX71" fmla="*/ 988484 w 2354439"/>
              <a:gd name="connsiteY71" fmla="*/ 287867 h 2425700"/>
              <a:gd name="connsiteX72" fmla="*/ 1035051 w 2354439"/>
              <a:gd name="connsiteY72" fmla="*/ 304800 h 2425700"/>
              <a:gd name="connsiteX73" fmla="*/ 1064684 w 2354439"/>
              <a:gd name="connsiteY73" fmla="*/ 245534 h 2425700"/>
              <a:gd name="connsiteX74" fmla="*/ 1128184 w 2354439"/>
              <a:gd name="connsiteY74" fmla="*/ 211667 h 2425700"/>
              <a:gd name="connsiteX75" fmla="*/ 1191684 w 2354439"/>
              <a:gd name="connsiteY75" fmla="*/ 207434 h 2425700"/>
              <a:gd name="connsiteX76" fmla="*/ 1225551 w 2354439"/>
              <a:gd name="connsiteY76" fmla="*/ 220134 h 2425700"/>
              <a:gd name="connsiteX77" fmla="*/ 1250951 w 2354439"/>
              <a:gd name="connsiteY77" fmla="*/ 254000 h 2425700"/>
              <a:gd name="connsiteX78" fmla="*/ 1276351 w 2354439"/>
              <a:gd name="connsiteY78" fmla="*/ 304800 h 2425700"/>
              <a:gd name="connsiteX79" fmla="*/ 1297517 w 2354439"/>
              <a:gd name="connsiteY79" fmla="*/ 355600 h 2425700"/>
              <a:gd name="connsiteX80" fmla="*/ 1344084 w 2354439"/>
              <a:gd name="connsiteY80" fmla="*/ 355600 h 2425700"/>
              <a:gd name="connsiteX81" fmla="*/ 1399117 w 2354439"/>
              <a:gd name="connsiteY81" fmla="*/ 334434 h 2425700"/>
              <a:gd name="connsiteX82" fmla="*/ 1445684 w 2354439"/>
              <a:gd name="connsiteY82" fmla="*/ 334434 h 2425700"/>
              <a:gd name="connsiteX83" fmla="*/ 1475317 w 2354439"/>
              <a:gd name="connsiteY83" fmla="*/ 313267 h 2425700"/>
              <a:gd name="connsiteX84" fmla="*/ 1500717 w 2354439"/>
              <a:gd name="connsiteY84" fmla="*/ 275167 h 2425700"/>
              <a:gd name="connsiteX85" fmla="*/ 1479551 w 2354439"/>
              <a:gd name="connsiteY85" fmla="*/ 245534 h 2425700"/>
              <a:gd name="connsiteX86" fmla="*/ 1479551 w 2354439"/>
              <a:gd name="connsiteY86" fmla="*/ 220134 h 2425700"/>
              <a:gd name="connsiteX87" fmla="*/ 1521884 w 2354439"/>
              <a:gd name="connsiteY87" fmla="*/ 215900 h 2425700"/>
              <a:gd name="connsiteX88" fmla="*/ 1572684 w 2354439"/>
              <a:gd name="connsiteY88" fmla="*/ 211667 h 2425700"/>
              <a:gd name="connsiteX89" fmla="*/ 1568451 w 2354439"/>
              <a:gd name="connsiteY89" fmla="*/ 258234 h 2425700"/>
              <a:gd name="connsiteX90" fmla="*/ 1534584 w 2354439"/>
              <a:gd name="connsiteY90" fmla="*/ 275167 h 2425700"/>
              <a:gd name="connsiteX91" fmla="*/ 1521884 w 2354439"/>
              <a:gd name="connsiteY91" fmla="*/ 325967 h 2425700"/>
              <a:gd name="connsiteX92" fmla="*/ 1500717 w 2354439"/>
              <a:gd name="connsiteY92" fmla="*/ 402167 h 2425700"/>
              <a:gd name="connsiteX93" fmla="*/ 1500717 w 2354439"/>
              <a:gd name="connsiteY93" fmla="*/ 431800 h 2425700"/>
              <a:gd name="connsiteX94" fmla="*/ 1526117 w 2354439"/>
              <a:gd name="connsiteY94" fmla="*/ 457200 h 2425700"/>
              <a:gd name="connsiteX95" fmla="*/ 1534584 w 2354439"/>
              <a:gd name="connsiteY95" fmla="*/ 495300 h 2425700"/>
              <a:gd name="connsiteX96" fmla="*/ 1589617 w 2354439"/>
              <a:gd name="connsiteY96" fmla="*/ 520700 h 2425700"/>
              <a:gd name="connsiteX97" fmla="*/ 1653117 w 2354439"/>
              <a:gd name="connsiteY97" fmla="*/ 554567 h 2425700"/>
              <a:gd name="connsiteX98" fmla="*/ 1703917 w 2354439"/>
              <a:gd name="connsiteY98" fmla="*/ 571500 h 2425700"/>
              <a:gd name="connsiteX99" fmla="*/ 1792817 w 2354439"/>
              <a:gd name="connsiteY99" fmla="*/ 575734 h 2425700"/>
              <a:gd name="connsiteX100" fmla="*/ 1860551 w 2354439"/>
              <a:gd name="connsiteY100" fmla="*/ 584200 h 2425700"/>
              <a:gd name="connsiteX101" fmla="*/ 1949451 w 2354439"/>
              <a:gd name="connsiteY101" fmla="*/ 584200 h 2425700"/>
              <a:gd name="connsiteX102" fmla="*/ 1987551 w 2354439"/>
              <a:gd name="connsiteY102" fmla="*/ 609600 h 2425700"/>
              <a:gd name="connsiteX103" fmla="*/ 2008717 w 2354439"/>
              <a:gd name="connsiteY103" fmla="*/ 643467 h 2425700"/>
              <a:gd name="connsiteX104" fmla="*/ 2034117 w 2354439"/>
              <a:gd name="connsiteY104" fmla="*/ 677334 h 2425700"/>
              <a:gd name="connsiteX105" fmla="*/ 2034117 w 2354439"/>
              <a:gd name="connsiteY105" fmla="*/ 719667 h 2425700"/>
              <a:gd name="connsiteX106" fmla="*/ 2021417 w 2354439"/>
              <a:gd name="connsiteY106" fmla="*/ 783167 h 2425700"/>
              <a:gd name="connsiteX107" fmla="*/ 1949451 w 2354439"/>
              <a:gd name="connsiteY107" fmla="*/ 791634 h 2425700"/>
              <a:gd name="connsiteX108" fmla="*/ 1915584 w 2354439"/>
              <a:gd name="connsiteY108" fmla="*/ 812800 h 2425700"/>
              <a:gd name="connsiteX109" fmla="*/ 1877484 w 2354439"/>
              <a:gd name="connsiteY109" fmla="*/ 872067 h 2425700"/>
              <a:gd name="connsiteX110" fmla="*/ 1852084 w 2354439"/>
              <a:gd name="connsiteY110" fmla="*/ 918634 h 2425700"/>
              <a:gd name="connsiteX111" fmla="*/ 1826684 w 2354439"/>
              <a:gd name="connsiteY111" fmla="*/ 973667 h 2425700"/>
              <a:gd name="connsiteX112" fmla="*/ 1801284 w 2354439"/>
              <a:gd name="connsiteY112" fmla="*/ 999067 h 2425700"/>
              <a:gd name="connsiteX113" fmla="*/ 1809751 w 2354439"/>
              <a:gd name="connsiteY113" fmla="*/ 1041400 h 2425700"/>
              <a:gd name="connsiteX114" fmla="*/ 1860551 w 2354439"/>
              <a:gd name="connsiteY114" fmla="*/ 1062567 h 2425700"/>
              <a:gd name="connsiteX115" fmla="*/ 1924051 w 2354439"/>
              <a:gd name="connsiteY115" fmla="*/ 1104900 h 2425700"/>
              <a:gd name="connsiteX116" fmla="*/ 1974851 w 2354439"/>
              <a:gd name="connsiteY116" fmla="*/ 1138767 h 2425700"/>
              <a:gd name="connsiteX117" fmla="*/ 2008717 w 2354439"/>
              <a:gd name="connsiteY117" fmla="*/ 1151467 h 2425700"/>
              <a:gd name="connsiteX118" fmla="*/ 2046817 w 2354439"/>
              <a:gd name="connsiteY118" fmla="*/ 1151467 h 2425700"/>
              <a:gd name="connsiteX119" fmla="*/ 2004484 w 2354439"/>
              <a:gd name="connsiteY119" fmla="*/ 1206500 h 2425700"/>
              <a:gd name="connsiteX120" fmla="*/ 2000251 w 2354439"/>
              <a:gd name="connsiteY120" fmla="*/ 1261534 h 2425700"/>
              <a:gd name="connsiteX121" fmla="*/ 1974851 w 2354439"/>
              <a:gd name="connsiteY121" fmla="*/ 1325034 h 2425700"/>
              <a:gd name="connsiteX122" fmla="*/ 1983317 w 2354439"/>
              <a:gd name="connsiteY122" fmla="*/ 1380067 h 2425700"/>
              <a:gd name="connsiteX123" fmla="*/ 2004484 w 2354439"/>
              <a:gd name="connsiteY123" fmla="*/ 1422400 h 2425700"/>
              <a:gd name="connsiteX124" fmla="*/ 2046817 w 2354439"/>
              <a:gd name="connsiteY124" fmla="*/ 1439334 h 2425700"/>
              <a:gd name="connsiteX125" fmla="*/ 2063751 w 2354439"/>
              <a:gd name="connsiteY125" fmla="*/ 1452034 h 2425700"/>
              <a:gd name="connsiteX126" fmla="*/ 2063751 w 2354439"/>
              <a:gd name="connsiteY126" fmla="*/ 1473200 h 2425700"/>
              <a:gd name="connsiteX127" fmla="*/ 2080684 w 2354439"/>
              <a:gd name="connsiteY127" fmla="*/ 1490134 h 2425700"/>
              <a:gd name="connsiteX128" fmla="*/ 2144184 w 2354439"/>
              <a:gd name="connsiteY128" fmla="*/ 1511300 h 2425700"/>
              <a:gd name="connsiteX129" fmla="*/ 2186517 w 2354439"/>
              <a:gd name="connsiteY129" fmla="*/ 1536700 h 2425700"/>
              <a:gd name="connsiteX130" fmla="*/ 2237317 w 2354439"/>
              <a:gd name="connsiteY130" fmla="*/ 1566334 h 2425700"/>
              <a:gd name="connsiteX131" fmla="*/ 2258484 w 2354439"/>
              <a:gd name="connsiteY131" fmla="*/ 1566334 h 2425700"/>
              <a:gd name="connsiteX132" fmla="*/ 2292351 w 2354439"/>
              <a:gd name="connsiteY132" fmla="*/ 1579034 h 2425700"/>
              <a:gd name="connsiteX133" fmla="*/ 2330451 w 2354439"/>
              <a:gd name="connsiteY133" fmla="*/ 1579034 h 2425700"/>
              <a:gd name="connsiteX134" fmla="*/ 2351617 w 2354439"/>
              <a:gd name="connsiteY134" fmla="*/ 1600200 h 2425700"/>
              <a:gd name="connsiteX135" fmla="*/ 2347384 w 2354439"/>
              <a:gd name="connsiteY135" fmla="*/ 1646767 h 2425700"/>
              <a:gd name="connsiteX136" fmla="*/ 2334684 w 2354439"/>
              <a:gd name="connsiteY136" fmla="*/ 1701800 h 2425700"/>
              <a:gd name="connsiteX137" fmla="*/ 2292351 w 2354439"/>
              <a:gd name="connsiteY137" fmla="*/ 1710267 h 2425700"/>
              <a:gd name="connsiteX138" fmla="*/ 2241551 w 2354439"/>
              <a:gd name="connsiteY138" fmla="*/ 1727200 h 2425700"/>
              <a:gd name="connsiteX139" fmla="*/ 2173817 w 2354439"/>
              <a:gd name="connsiteY139" fmla="*/ 1706034 h 2425700"/>
              <a:gd name="connsiteX140" fmla="*/ 2135717 w 2354439"/>
              <a:gd name="connsiteY140" fmla="*/ 1680634 h 2425700"/>
              <a:gd name="connsiteX141" fmla="*/ 2080684 w 2354439"/>
              <a:gd name="connsiteY141" fmla="*/ 1638300 h 2425700"/>
              <a:gd name="connsiteX142" fmla="*/ 2034117 w 2354439"/>
              <a:gd name="connsiteY142" fmla="*/ 1625600 h 2425700"/>
              <a:gd name="connsiteX143" fmla="*/ 1983317 w 2354439"/>
              <a:gd name="connsiteY143" fmla="*/ 1629834 h 2425700"/>
              <a:gd name="connsiteX144" fmla="*/ 1940984 w 2354439"/>
              <a:gd name="connsiteY144" fmla="*/ 1646767 h 2425700"/>
              <a:gd name="connsiteX145" fmla="*/ 1890184 w 2354439"/>
              <a:gd name="connsiteY145" fmla="*/ 1655234 h 2425700"/>
              <a:gd name="connsiteX146" fmla="*/ 1843617 w 2354439"/>
              <a:gd name="connsiteY146" fmla="*/ 1663700 h 2425700"/>
              <a:gd name="connsiteX147" fmla="*/ 1813984 w 2354439"/>
              <a:gd name="connsiteY147" fmla="*/ 1706034 h 2425700"/>
              <a:gd name="connsiteX148" fmla="*/ 1784351 w 2354439"/>
              <a:gd name="connsiteY148" fmla="*/ 1773767 h 2425700"/>
              <a:gd name="connsiteX149" fmla="*/ 1758951 w 2354439"/>
              <a:gd name="connsiteY149" fmla="*/ 1820334 h 2425700"/>
              <a:gd name="connsiteX150" fmla="*/ 1703917 w 2354439"/>
              <a:gd name="connsiteY150" fmla="*/ 1837267 h 2425700"/>
              <a:gd name="connsiteX151" fmla="*/ 1661584 w 2354439"/>
              <a:gd name="connsiteY151" fmla="*/ 1820334 h 2425700"/>
              <a:gd name="connsiteX152" fmla="*/ 1648884 w 2354439"/>
              <a:gd name="connsiteY152" fmla="*/ 1778000 h 2425700"/>
              <a:gd name="connsiteX153" fmla="*/ 1648884 w 2354439"/>
              <a:gd name="connsiteY153" fmla="*/ 1714500 h 2425700"/>
              <a:gd name="connsiteX154" fmla="*/ 1648884 w 2354439"/>
              <a:gd name="connsiteY154" fmla="*/ 1667934 h 2425700"/>
              <a:gd name="connsiteX155" fmla="*/ 1627717 w 2354439"/>
              <a:gd name="connsiteY155" fmla="*/ 1634067 h 2425700"/>
              <a:gd name="connsiteX156" fmla="*/ 1585384 w 2354439"/>
              <a:gd name="connsiteY156" fmla="*/ 1625600 h 2425700"/>
              <a:gd name="connsiteX157" fmla="*/ 1547284 w 2354439"/>
              <a:gd name="connsiteY157" fmla="*/ 1638300 h 2425700"/>
              <a:gd name="connsiteX158" fmla="*/ 1543051 w 2354439"/>
              <a:gd name="connsiteY158" fmla="*/ 1693334 h 2425700"/>
              <a:gd name="connsiteX159" fmla="*/ 1543051 w 2354439"/>
              <a:gd name="connsiteY159" fmla="*/ 1735667 h 2425700"/>
              <a:gd name="connsiteX160" fmla="*/ 1543051 w 2354439"/>
              <a:gd name="connsiteY160" fmla="*/ 1799167 h 2425700"/>
              <a:gd name="connsiteX161" fmla="*/ 1543051 w 2354439"/>
              <a:gd name="connsiteY161" fmla="*/ 1849967 h 2425700"/>
              <a:gd name="connsiteX162" fmla="*/ 1555751 w 2354439"/>
              <a:gd name="connsiteY162" fmla="*/ 1888067 h 2425700"/>
              <a:gd name="connsiteX163" fmla="*/ 1568451 w 2354439"/>
              <a:gd name="connsiteY163" fmla="*/ 1930400 h 2425700"/>
              <a:gd name="connsiteX164" fmla="*/ 1555751 w 2354439"/>
              <a:gd name="connsiteY164" fmla="*/ 1955800 h 2425700"/>
              <a:gd name="connsiteX165" fmla="*/ 1509184 w 2354439"/>
              <a:gd name="connsiteY165" fmla="*/ 1955800 h 2425700"/>
              <a:gd name="connsiteX166" fmla="*/ 1458384 w 2354439"/>
              <a:gd name="connsiteY166" fmla="*/ 1964267 h 2425700"/>
              <a:gd name="connsiteX167" fmla="*/ 1424517 w 2354439"/>
              <a:gd name="connsiteY167" fmla="*/ 1998134 h 2425700"/>
              <a:gd name="connsiteX168" fmla="*/ 1403351 w 2354439"/>
              <a:gd name="connsiteY168" fmla="*/ 2040467 h 2425700"/>
              <a:gd name="connsiteX169" fmla="*/ 1365251 w 2354439"/>
              <a:gd name="connsiteY169" fmla="*/ 2061634 h 2425700"/>
              <a:gd name="connsiteX170" fmla="*/ 1327151 w 2354439"/>
              <a:gd name="connsiteY170" fmla="*/ 2061634 h 2425700"/>
              <a:gd name="connsiteX171" fmla="*/ 1280584 w 2354439"/>
              <a:gd name="connsiteY171" fmla="*/ 2099734 h 2425700"/>
              <a:gd name="connsiteX172" fmla="*/ 1242484 w 2354439"/>
              <a:gd name="connsiteY172" fmla="*/ 2103967 h 2425700"/>
              <a:gd name="connsiteX173" fmla="*/ 1225551 w 2354439"/>
              <a:gd name="connsiteY173" fmla="*/ 2120900 h 2425700"/>
              <a:gd name="connsiteX174" fmla="*/ 1221317 w 2354439"/>
              <a:gd name="connsiteY174" fmla="*/ 2163234 h 2425700"/>
              <a:gd name="connsiteX175" fmla="*/ 1229784 w 2354439"/>
              <a:gd name="connsiteY175" fmla="*/ 2201334 h 2425700"/>
              <a:gd name="connsiteX176" fmla="*/ 1212851 w 2354439"/>
              <a:gd name="connsiteY176" fmla="*/ 2235200 h 2425700"/>
              <a:gd name="connsiteX177" fmla="*/ 1183217 w 2354439"/>
              <a:gd name="connsiteY177" fmla="*/ 2256367 h 2425700"/>
              <a:gd name="connsiteX178" fmla="*/ 1153584 w 2354439"/>
              <a:gd name="connsiteY178" fmla="*/ 2281767 h 2425700"/>
              <a:gd name="connsiteX179" fmla="*/ 1119717 w 2354439"/>
              <a:gd name="connsiteY179" fmla="*/ 2269067 h 2425700"/>
              <a:gd name="connsiteX180" fmla="*/ 1090084 w 2354439"/>
              <a:gd name="connsiteY180" fmla="*/ 2315634 h 2425700"/>
              <a:gd name="connsiteX181" fmla="*/ 1077384 w 2354439"/>
              <a:gd name="connsiteY181" fmla="*/ 2349500 h 2425700"/>
              <a:gd name="connsiteX182" fmla="*/ 1060451 w 2354439"/>
              <a:gd name="connsiteY182" fmla="*/ 2379134 h 2425700"/>
              <a:gd name="connsiteX183" fmla="*/ 1030817 w 2354439"/>
              <a:gd name="connsiteY183" fmla="*/ 2413000 h 2425700"/>
              <a:gd name="connsiteX184" fmla="*/ 1022351 w 2354439"/>
              <a:gd name="connsiteY184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590197 w 2354439"/>
              <a:gd name="connsiteY12" fmla="*/ 998008 h 2425700"/>
              <a:gd name="connsiteX13" fmla="*/ 459317 w 2354439"/>
              <a:gd name="connsiteY13" fmla="*/ 1092200 h 2425700"/>
              <a:gd name="connsiteX14" fmla="*/ 429684 w 2354439"/>
              <a:gd name="connsiteY14" fmla="*/ 1117600 h 2425700"/>
              <a:gd name="connsiteX15" fmla="*/ 400051 w 2354439"/>
              <a:gd name="connsiteY15" fmla="*/ 1104900 h 2425700"/>
              <a:gd name="connsiteX16" fmla="*/ 366184 w 2354439"/>
              <a:gd name="connsiteY16" fmla="*/ 1117600 h 2425700"/>
              <a:gd name="connsiteX17" fmla="*/ 323851 w 2354439"/>
              <a:gd name="connsiteY17" fmla="*/ 1113367 h 2425700"/>
              <a:gd name="connsiteX18" fmla="*/ 302684 w 2354439"/>
              <a:gd name="connsiteY18" fmla="*/ 1062567 h 2425700"/>
              <a:gd name="connsiteX19" fmla="*/ 273051 w 2354439"/>
              <a:gd name="connsiteY19" fmla="*/ 1054100 h 2425700"/>
              <a:gd name="connsiteX20" fmla="*/ 243417 w 2354439"/>
              <a:gd name="connsiteY20" fmla="*/ 1071034 h 2425700"/>
              <a:gd name="connsiteX21" fmla="*/ 222251 w 2354439"/>
              <a:gd name="connsiteY21" fmla="*/ 1109134 h 2425700"/>
              <a:gd name="connsiteX22" fmla="*/ 213784 w 2354439"/>
              <a:gd name="connsiteY22" fmla="*/ 1147234 h 2425700"/>
              <a:gd name="connsiteX23" fmla="*/ 175684 w 2354439"/>
              <a:gd name="connsiteY23" fmla="*/ 1159934 h 2425700"/>
              <a:gd name="connsiteX24" fmla="*/ 112184 w 2354439"/>
              <a:gd name="connsiteY24" fmla="*/ 1168400 h 2425700"/>
              <a:gd name="connsiteX25" fmla="*/ 61384 w 2354439"/>
              <a:gd name="connsiteY25" fmla="*/ 1143000 h 2425700"/>
              <a:gd name="connsiteX26" fmla="*/ 27517 w 2354439"/>
              <a:gd name="connsiteY26" fmla="*/ 1104900 h 2425700"/>
              <a:gd name="connsiteX27" fmla="*/ 6351 w 2354439"/>
              <a:gd name="connsiteY27" fmla="*/ 1075267 h 2425700"/>
              <a:gd name="connsiteX28" fmla="*/ 2117 w 2354439"/>
              <a:gd name="connsiteY28" fmla="*/ 1028700 h 2425700"/>
              <a:gd name="connsiteX29" fmla="*/ 19051 w 2354439"/>
              <a:gd name="connsiteY29" fmla="*/ 1016000 h 2425700"/>
              <a:gd name="connsiteX30" fmla="*/ 78317 w 2354439"/>
              <a:gd name="connsiteY30" fmla="*/ 1016000 h 2425700"/>
              <a:gd name="connsiteX31" fmla="*/ 116417 w 2354439"/>
              <a:gd name="connsiteY31" fmla="*/ 952500 h 2425700"/>
              <a:gd name="connsiteX32" fmla="*/ 146051 w 2354439"/>
              <a:gd name="connsiteY32" fmla="*/ 910167 h 2425700"/>
              <a:gd name="connsiteX33" fmla="*/ 196851 w 2354439"/>
              <a:gd name="connsiteY33" fmla="*/ 876300 h 2425700"/>
              <a:gd name="connsiteX34" fmla="*/ 243417 w 2354439"/>
              <a:gd name="connsiteY34" fmla="*/ 876300 h 2425700"/>
              <a:gd name="connsiteX35" fmla="*/ 294217 w 2354439"/>
              <a:gd name="connsiteY35" fmla="*/ 876300 h 2425700"/>
              <a:gd name="connsiteX36" fmla="*/ 315384 w 2354439"/>
              <a:gd name="connsiteY36" fmla="*/ 910167 h 2425700"/>
              <a:gd name="connsiteX37" fmla="*/ 340784 w 2354439"/>
              <a:gd name="connsiteY37" fmla="*/ 931334 h 2425700"/>
              <a:gd name="connsiteX38" fmla="*/ 383117 w 2354439"/>
              <a:gd name="connsiteY38" fmla="*/ 939800 h 2425700"/>
              <a:gd name="connsiteX39" fmla="*/ 425451 w 2354439"/>
              <a:gd name="connsiteY39" fmla="*/ 922867 h 2425700"/>
              <a:gd name="connsiteX40" fmla="*/ 450851 w 2354439"/>
              <a:gd name="connsiteY40" fmla="*/ 872067 h 2425700"/>
              <a:gd name="connsiteX41" fmla="*/ 476251 w 2354439"/>
              <a:gd name="connsiteY41" fmla="*/ 846667 h 2425700"/>
              <a:gd name="connsiteX42" fmla="*/ 476251 w 2354439"/>
              <a:gd name="connsiteY42" fmla="*/ 778934 h 2425700"/>
              <a:gd name="connsiteX43" fmla="*/ 421217 w 2354439"/>
              <a:gd name="connsiteY43" fmla="*/ 711200 h 2425700"/>
              <a:gd name="connsiteX44" fmla="*/ 370417 w 2354439"/>
              <a:gd name="connsiteY44" fmla="*/ 681567 h 2425700"/>
              <a:gd name="connsiteX45" fmla="*/ 332317 w 2354439"/>
              <a:gd name="connsiteY45" fmla="*/ 639234 h 2425700"/>
              <a:gd name="connsiteX46" fmla="*/ 289984 w 2354439"/>
              <a:gd name="connsiteY46" fmla="*/ 601134 h 2425700"/>
              <a:gd name="connsiteX47" fmla="*/ 289984 w 2354439"/>
              <a:gd name="connsiteY47" fmla="*/ 512234 h 2425700"/>
              <a:gd name="connsiteX48" fmla="*/ 306917 w 2354439"/>
              <a:gd name="connsiteY48" fmla="*/ 457200 h 2425700"/>
              <a:gd name="connsiteX49" fmla="*/ 328084 w 2354439"/>
              <a:gd name="connsiteY49" fmla="*/ 427567 h 2425700"/>
              <a:gd name="connsiteX50" fmla="*/ 328084 w 2354439"/>
              <a:gd name="connsiteY50" fmla="*/ 389467 h 2425700"/>
              <a:gd name="connsiteX51" fmla="*/ 328084 w 2354439"/>
              <a:gd name="connsiteY51" fmla="*/ 355600 h 2425700"/>
              <a:gd name="connsiteX52" fmla="*/ 378884 w 2354439"/>
              <a:gd name="connsiteY52" fmla="*/ 355600 h 2425700"/>
              <a:gd name="connsiteX53" fmla="*/ 429684 w 2354439"/>
              <a:gd name="connsiteY53" fmla="*/ 330200 h 2425700"/>
              <a:gd name="connsiteX54" fmla="*/ 497417 w 2354439"/>
              <a:gd name="connsiteY54" fmla="*/ 376767 h 2425700"/>
              <a:gd name="connsiteX55" fmla="*/ 560917 w 2354439"/>
              <a:gd name="connsiteY55" fmla="*/ 436034 h 2425700"/>
              <a:gd name="connsiteX56" fmla="*/ 603251 w 2354439"/>
              <a:gd name="connsiteY56" fmla="*/ 465667 h 2425700"/>
              <a:gd name="connsiteX57" fmla="*/ 637117 w 2354439"/>
              <a:gd name="connsiteY57" fmla="*/ 448734 h 2425700"/>
              <a:gd name="connsiteX58" fmla="*/ 670984 w 2354439"/>
              <a:gd name="connsiteY58" fmla="*/ 414867 h 2425700"/>
              <a:gd name="connsiteX59" fmla="*/ 666751 w 2354439"/>
              <a:gd name="connsiteY59" fmla="*/ 364067 h 2425700"/>
              <a:gd name="connsiteX60" fmla="*/ 687917 w 2354439"/>
              <a:gd name="connsiteY60" fmla="*/ 338667 h 2425700"/>
              <a:gd name="connsiteX61" fmla="*/ 704851 w 2354439"/>
              <a:gd name="connsiteY61" fmla="*/ 287867 h 2425700"/>
              <a:gd name="connsiteX62" fmla="*/ 692151 w 2354439"/>
              <a:gd name="connsiteY62" fmla="*/ 241300 h 2425700"/>
              <a:gd name="connsiteX63" fmla="*/ 683684 w 2354439"/>
              <a:gd name="connsiteY63" fmla="*/ 215900 h 2425700"/>
              <a:gd name="connsiteX64" fmla="*/ 704851 w 2354439"/>
              <a:gd name="connsiteY64" fmla="*/ 182034 h 2425700"/>
              <a:gd name="connsiteX65" fmla="*/ 734484 w 2354439"/>
              <a:gd name="connsiteY65" fmla="*/ 114300 h 2425700"/>
              <a:gd name="connsiteX66" fmla="*/ 747184 w 2354439"/>
              <a:gd name="connsiteY66" fmla="*/ 55034 h 2425700"/>
              <a:gd name="connsiteX67" fmla="*/ 781051 w 2354439"/>
              <a:gd name="connsiteY67" fmla="*/ 12700 h 2425700"/>
              <a:gd name="connsiteX68" fmla="*/ 823384 w 2354439"/>
              <a:gd name="connsiteY68" fmla="*/ 4234 h 2425700"/>
              <a:gd name="connsiteX69" fmla="*/ 865717 w 2354439"/>
              <a:gd name="connsiteY69" fmla="*/ 8467 h 2425700"/>
              <a:gd name="connsiteX70" fmla="*/ 869951 w 2354439"/>
              <a:gd name="connsiteY70" fmla="*/ 55034 h 2425700"/>
              <a:gd name="connsiteX71" fmla="*/ 899584 w 2354439"/>
              <a:gd name="connsiteY71" fmla="*/ 156634 h 2425700"/>
              <a:gd name="connsiteX72" fmla="*/ 912284 w 2354439"/>
              <a:gd name="connsiteY72" fmla="*/ 237067 h 2425700"/>
              <a:gd name="connsiteX73" fmla="*/ 924984 w 2354439"/>
              <a:gd name="connsiteY73" fmla="*/ 270934 h 2425700"/>
              <a:gd name="connsiteX74" fmla="*/ 988484 w 2354439"/>
              <a:gd name="connsiteY74" fmla="*/ 287867 h 2425700"/>
              <a:gd name="connsiteX75" fmla="*/ 1035051 w 2354439"/>
              <a:gd name="connsiteY75" fmla="*/ 304800 h 2425700"/>
              <a:gd name="connsiteX76" fmla="*/ 1064684 w 2354439"/>
              <a:gd name="connsiteY76" fmla="*/ 245534 h 2425700"/>
              <a:gd name="connsiteX77" fmla="*/ 1128184 w 2354439"/>
              <a:gd name="connsiteY77" fmla="*/ 211667 h 2425700"/>
              <a:gd name="connsiteX78" fmla="*/ 1191684 w 2354439"/>
              <a:gd name="connsiteY78" fmla="*/ 207434 h 2425700"/>
              <a:gd name="connsiteX79" fmla="*/ 1225551 w 2354439"/>
              <a:gd name="connsiteY79" fmla="*/ 220134 h 2425700"/>
              <a:gd name="connsiteX80" fmla="*/ 1250951 w 2354439"/>
              <a:gd name="connsiteY80" fmla="*/ 254000 h 2425700"/>
              <a:gd name="connsiteX81" fmla="*/ 1276351 w 2354439"/>
              <a:gd name="connsiteY81" fmla="*/ 304800 h 2425700"/>
              <a:gd name="connsiteX82" fmla="*/ 1297517 w 2354439"/>
              <a:gd name="connsiteY82" fmla="*/ 355600 h 2425700"/>
              <a:gd name="connsiteX83" fmla="*/ 1344084 w 2354439"/>
              <a:gd name="connsiteY83" fmla="*/ 355600 h 2425700"/>
              <a:gd name="connsiteX84" fmla="*/ 1399117 w 2354439"/>
              <a:gd name="connsiteY84" fmla="*/ 334434 h 2425700"/>
              <a:gd name="connsiteX85" fmla="*/ 1445684 w 2354439"/>
              <a:gd name="connsiteY85" fmla="*/ 334434 h 2425700"/>
              <a:gd name="connsiteX86" fmla="*/ 1475317 w 2354439"/>
              <a:gd name="connsiteY86" fmla="*/ 313267 h 2425700"/>
              <a:gd name="connsiteX87" fmla="*/ 1500717 w 2354439"/>
              <a:gd name="connsiteY87" fmla="*/ 275167 h 2425700"/>
              <a:gd name="connsiteX88" fmla="*/ 1479551 w 2354439"/>
              <a:gd name="connsiteY88" fmla="*/ 245534 h 2425700"/>
              <a:gd name="connsiteX89" fmla="*/ 1479551 w 2354439"/>
              <a:gd name="connsiteY89" fmla="*/ 220134 h 2425700"/>
              <a:gd name="connsiteX90" fmla="*/ 1521884 w 2354439"/>
              <a:gd name="connsiteY90" fmla="*/ 215900 h 2425700"/>
              <a:gd name="connsiteX91" fmla="*/ 1572684 w 2354439"/>
              <a:gd name="connsiteY91" fmla="*/ 211667 h 2425700"/>
              <a:gd name="connsiteX92" fmla="*/ 1568451 w 2354439"/>
              <a:gd name="connsiteY92" fmla="*/ 258234 h 2425700"/>
              <a:gd name="connsiteX93" fmla="*/ 1534584 w 2354439"/>
              <a:gd name="connsiteY93" fmla="*/ 275167 h 2425700"/>
              <a:gd name="connsiteX94" fmla="*/ 1521884 w 2354439"/>
              <a:gd name="connsiteY94" fmla="*/ 325967 h 2425700"/>
              <a:gd name="connsiteX95" fmla="*/ 1500717 w 2354439"/>
              <a:gd name="connsiteY95" fmla="*/ 402167 h 2425700"/>
              <a:gd name="connsiteX96" fmla="*/ 1500717 w 2354439"/>
              <a:gd name="connsiteY96" fmla="*/ 431800 h 2425700"/>
              <a:gd name="connsiteX97" fmla="*/ 1526117 w 2354439"/>
              <a:gd name="connsiteY97" fmla="*/ 457200 h 2425700"/>
              <a:gd name="connsiteX98" fmla="*/ 1534584 w 2354439"/>
              <a:gd name="connsiteY98" fmla="*/ 495300 h 2425700"/>
              <a:gd name="connsiteX99" fmla="*/ 1589617 w 2354439"/>
              <a:gd name="connsiteY99" fmla="*/ 520700 h 2425700"/>
              <a:gd name="connsiteX100" fmla="*/ 1653117 w 2354439"/>
              <a:gd name="connsiteY100" fmla="*/ 554567 h 2425700"/>
              <a:gd name="connsiteX101" fmla="*/ 1703917 w 2354439"/>
              <a:gd name="connsiteY101" fmla="*/ 571500 h 2425700"/>
              <a:gd name="connsiteX102" fmla="*/ 1792817 w 2354439"/>
              <a:gd name="connsiteY102" fmla="*/ 575734 h 2425700"/>
              <a:gd name="connsiteX103" fmla="*/ 1860551 w 2354439"/>
              <a:gd name="connsiteY103" fmla="*/ 584200 h 2425700"/>
              <a:gd name="connsiteX104" fmla="*/ 1949451 w 2354439"/>
              <a:gd name="connsiteY104" fmla="*/ 584200 h 2425700"/>
              <a:gd name="connsiteX105" fmla="*/ 1987551 w 2354439"/>
              <a:gd name="connsiteY105" fmla="*/ 609600 h 2425700"/>
              <a:gd name="connsiteX106" fmla="*/ 2008717 w 2354439"/>
              <a:gd name="connsiteY106" fmla="*/ 643467 h 2425700"/>
              <a:gd name="connsiteX107" fmla="*/ 2034117 w 2354439"/>
              <a:gd name="connsiteY107" fmla="*/ 677334 h 2425700"/>
              <a:gd name="connsiteX108" fmla="*/ 2034117 w 2354439"/>
              <a:gd name="connsiteY108" fmla="*/ 719667 h 2425700"/>
              <a:gd name="connsiteX109" fmla="*/ 2021417 w 2354439"/>
              <a:gd name="connsiteY109" fmla="*/ 783167 h 2425700"/>
              <a:gd name="connsiteX110" fmla="*/ 1949451 w 2354439"/>
              <a:gd name="connsiteY110" fmla="*/ 791634 h 2425700"/>
              <a:gd name="connsiteX111" fmla="*/ 1915584 w 2354439"/>
              <a:gd name="connsiteY111" fmla="*/ 812800 h 2425700"/>
              <a:gd name="connsiteX112" fmla="*/ 1877484 w 2354439"/>
              <a:gd name="connsiteY112" fmla="*/ 872067 h 2425700"/>
              <a:gd name="connsiteX113" fmla="*/ 1852084 w 2354439"/>
              <a:gd name="connsiteY113" fmla="*/ 918634 h 2425700"/>
              <a:gd name="connsiteX114" fmla="*/ 1826684 w 2354439"/>
              <a:gd name="connsiteY114" fmla="*/ 973667 h 2425700"/>
              <a:gd name="connsiteX115" fmla="*/ 1801284 w 2354439"/>
              <a:gd name="connsiteY115" fmla="*/ 999067 h 2425700"/>
              <a:gd name="connsiteX116" fmla="*/ 1809751 w 2354439"/>
              <a:gd name="connsiteY116" fmla="*/ 1041400 h 2425700"/>
              <a:gd name="connsiteX117" fmla="*/ 1860551 w 2354439"/>
              <a:gd name="connsiteY117" fmla="*/ 1062567 h 2425700"/>
              <a:gd name="connsiteX118" fmla="*/ 1924051 w 2354439"/>
              <a:gd name="connsiteY118" fmla="*/ 1104900 h 2425700"/>
              <a:gd name="connsiteX119" fmla="*/ 1974851 w 2354439"/>
              <a:gd name="connsiteY119" fmla="*/ 1138767 h 2425700"/>
              <a:gd name="connsiteX120" fmla="*/ 2008717 w 2354439"/>
              <a:gd name="connsiteY120" fmla="*/ 1151467 h 2425700"/>
              <a:gd name="connsiteX121" fmla="*/ 2046817 w 2354439"/>
              <a:gd name="connsiteY121" fmla="*/ 1151467 h 2425700"/>
              <a:gd name="connsiteX122" fmla="*/ 2004484 w 2354439"/>
              <a:gd name="connsiteY122" fmla="*/ 1206500 h 2425700"/>
              <a:gd name="connsiteX123" fmla="*/ 2000251 w 2354439"/>
              <a:gd name="connsiteY123" fmla="*/ 1261534 h 2425700"/>
              <a:gd name="connsiteX124" fmla="*/ 1974851 w 2354439"/>
              <a:gd name="connsiteY124" fmla="*/ 1325034 h 2425700"/>
              <a:gd name="connsiteX125" fmla="*/ 1983317 w 2354439"/>
              <a:gd name="connsiteY125" fmla="*/ 1380067 h 2425700"/>
              <a:gd name="connsiteX126" fmla="*/ 2004484 w 2354439"/>
              <a:gd name="connsiteY126" fmla="*/ 1422400 h 2425700"/>
              <a:gd name="connsiteX127" fmla="*/ 2046817 w 2354439"/>
              <a:gd name="connsiteY127" fmla="*/ 1439334 h 2425700"/>
              <a:gd name="connsiteX128" fmla="*/ 2063751 w 2354439"/>
              <a:gd name="connsiteY128" fmla="*/ 1452034 h 2425700"/>
              <a:gd name="connsiteX129" fmla="*/ 2063751 w 2354439"/>
              <a:gd name="connsiteY129" fmla="*/ 1473200 h 2425700"/>
              <a:gd name="connsiteX130" fmla="*/ 2080684 w 2354439"/>
              <a:gd name="connsiteY130" fmla="*/ 1490134 h 2425700"/>
              <a:gd name="connsiteX131" fmla="*/ 2144184 w 2354439"/>
              <a:gd name="connsiteY131" fmla="*/ 1511300 h 2425700"/>
              <a:gd name="connsiteX132" fmla="*/ 2186517 w 2354439"/>
              <a:gd name="connsiteY132" fmla="*/ 1536700 h 2425700"/>
              <a:gd name="connsiteX133" fmla="*/ 2237317 w 2354439"/>
              <a:gd name="connsiteY133" fmla="*/ 1566334 h 2425700"/>
              <a:gd name="connsiteX134" fmla="*/ 2258484 w 2354439"/>
              <a:gd name="connsiteY134" fmla="*/ 1566334 h 2425700"/>
              <a:gd name="connsiteX135" fmla="*/ 2292351 w 2354439"/>
              <a:gd name="connsiteY135" fmla="*/ 1579034 h 2425700"/>
              <a:gd name="connsiteX136" fmla="*/ 2330451 w 2354439"/>
              <a:gd name="connsiteY136" fmla="*/ 1579034 h 2425700"/>
              <a:gd name="connsiteX137" fmla="*/ 2351617 w 2354439"/>
              <a:gd name="connsiteY137" fmla="*/ 1600200 h 2425700"/>
              <a:gd name="connsiteX138" fmla="*/ 2347384 w 2354439"/>
              <a:gd name="connsiteY138" fmla="*/ 1646767 h 2425700"/>
              <a:gd name="connsiteX139" fmla="*/ 2334684 w 2354439"/>
              <a:gd name="connsiteY139" fmla="*/ 1701800 h 2425700"/>
              <a:gd name="connsiteX140" fmla="*/ 2292351 w 2354439"/>
              <a:gd name="connsiteY140" fmla="*/ 1710267 h 2425700"/>
              <a:gd name="connsiteX141" fmla="*/ 2241551 w 2354439"/>
              <a:gd name="connsiteY141" fmla="*/ 1727200 h 2425700"/>
              <a:gd name="connsiteX142" fmla="*/ 2173817 w 2354439"/>
              <a:gd name="connsiteY142" fmla="*/ 1706034 h 2425700"/>
              <a:gd name="connsiteX143" fmla="*/ 2135717 w 2354439"/>
              <a:gd name="connsiteY143" fmla="*/ 1680634 h 2425700"/>
              <a:gd name="connsiteX144" fmla="*/ 2080684 w 2354439"/>
              <a:gd name="connsiteY144" fmla="*/ 1638300 h 2425700"/>
              <a:gd name="connsiteX145" fmla="*/ 2034117 w 2354439"/>
              <a:gd name="connsiteY145" fmla="*/ 1625600 h 2425700"/>
              <a:gd name="connsiteX146" fmla="*/ 1983317 w 2354439"/>
              <a:gd name="connsiteY146" fmla="*/ 1629834 h 2425700"/>
              <a:gd name="connsiteX147" fmla="*/ 1940984 w 2354439"/>
              <a:gd name="connsiteY147" fmla="*/ 1646767 h 2425700"/>
              <a:gd name="connsiteX148" fmla="*/ 1890184 w 2354439"/>
              <a:gd name="connsiteY148" fmla="*/ 1655234 h 2425700"/>
              <a:gd name="connsiteX149" fmla="*/ 1843617 w 2354439"/>
              <a:gd name="connsiteY149" fmla="*/ 1663700 h 2425700"/>
              <a:gd name="connsiteX150" fmla="*/ 1813984 w 2354439"/>
              <a:gd name="connsiteY150" fmla="*/ 1706034 h 2425700"/>
              <a:gd name="connsiteX151" fmla="*/ 1784351 w 2354439"/>
              <a:gd name="connsiteY151" fmla="*/ 1773767 h 2425700"/>
              <a:gd name="connsiteX152" fmla="*/ 1758951 w 2354439"/>
              <a:gd name="connsiteY152" fmla="*/ 1820334 h 2425700"/>
              <a:gd name="connsiteX153" fmla="*/ 1703917 w 2354439"/>
              <a:gd name="connsiteY153" fmla="*/ 1837267 h 2425700"/>
              <a:gd name="connsiteX154" fmla="*/ 1661584 w 2354439"/>
              <a:gd name="connsiteY154" fmla="*/ 1820334 h 2425700"/>
              <a:gd name="connsiteX155" fmla="*/ 1648884 w 2354439"/>
              <a:gd name="connsiteY155" fmla="*/ 1778000 h 2425700"/>
              <a:gd name="connsiteX156" fmla="*/ 1648884 w 2354439"/>
              <a:gd name="connsiteY156" fmla="*/ 1714500 h 2425700"/>
              <a:gd name="connsiteX157" fmla="*/ 1648884 w 2354439"/>
              <a:gd name="connsiteY157" fmla="*/ 1667934 h 2425700"/>
              <a:gd name="connsiteX158" fmla="*/ 1627717 w 2354439"/>
              <a:gd name="connsiteY158" fmla="*/ 1634067 h 2425700"/>
              <a:gd name="connsiteX159" fmla="*/ 1585384 w 2354439"/>
              <a:gd name="connsiteY159" fmla="*/ 1625600 h 2425700"/>
              <a:gd name="connsiteX160" fmla="*/ 1547284 w 2354439"/>
              <a:gd name="connsiteY160" fmla="*/ 1638300 h 2425700"/>
              <a:gd name="connsiteX161" fmla="*/ 1543051 w 2354439"/>
              <a:gd name="connsiteY161" fmla="*/ 1693334 h 2425700"/>
              <a:gd name="connsiteX162" fmla="*/ 1543051 w 2354439"/>
              <a:gd name="connsiteY162" fmla="*/ 1735667 h 2425700"/>
              <a:gd name="connsiteX163" fmla="*/ 1543051 w 2354439"/>
              <a:gd name="connsiteY163" fmla="*/ 1799167 h 2425700"/>
              <a:gd name="connsiteX164" fmla="*/ 1543051 w 2354439"/>
              <a:gd name="connsiteY164" fmla="*/ 1849967 h 2425700"/>
              <a:gd name="connsiteX165" fmla="*/ 1555751 w 2354439"/>
              <a:gd name="connsiteY165" fmla="*/ 1888067 h 2425700"/>
              <a:gd name="connsiteX166" fmla="*/ 1568451 w 2354439"/>
              <a:gd name="connsiteY166" fmla="*/ 1930400 h 2425700"/>
              <a:gd name="connsiteX167" fmla="*/ 1555751 w 2354439"/>
              <a:gd name="connsiteY167" fmla="*/ 1955800 h 2425700"/>
              <a:gd name="connsiteX168" fmla="*/ 1509184 w 2354439"/>
              <a:gd name="connsiteY168" fmla="*/ 1955800 h 2425700"/>
              <a:gd name="connsiteX169" fmla="*/ 1458384 w 2354439"/>
              <a:gd name="connsiteY169" fmla="*/ 1964267 h 2425700"/>
              <a:gd name="connsiteX170" fmla="*/ 1424517 w 2354439"/>
              <a:gd name="connsiteY170" fmla="*/ 1998134 h 2425700"/>
              <a:gd name="connsiteX171" fmla="*/ 1403351 w 2354439"/>
              <a:gd name="connsiteY171" fmla="*/ 2040467 h 2425700"/>
              <a:gd name="connsiteX172" fmla="*/ 1365251 w 2354439"/>
              <a:gd name="connsiteY172" fmla="*/ 2061634 h 2425700"/>
              <a:gd name="connsiteX173" fmla="*/ 1327151 w 2354439"/>
              <a:gd name="connsiteY173" fmla="*/ 2061634 h 2425700"/>
              <a:gd name="connsiteX174" fmla="*/ 1280584 w 2354439"/>
              <a:gd name="connsiteY174" fmla="*/ 2099734 h 2425700"/>
              <a:gd name="connsiteX175" fmla="*/ 1242484 w 2354439"/>
              <a:gd name="connsiteY175" fmla="*/ 2103967 h 2425700"/>
              <a:gd name="connsiteX176" fmla="*/ 1225551 w 2354439"/>
              <a:gd name="connsiteY176" fmla="*/ 2120900 h 2425700"/>
              <a:gd name="connsiteX177" fmla="*/ 1221317 w 2354439"/>
              <a:gd name="connsiteY177" fmla="*/ 2163234 h 2425700"/>
              <a:gd name="connsiteX178" fmla="*/ 1229784 w 2354439"/>
              <a:gd name="connsiteY178" fmla="*/ 2201334 h 2425700"/>
              <a:gd name="connsiteX179" fmla="*/ 1212851 w 2354439"/>
              <a:gd name="connsiteY179" fmla="*/ 2235200 h 2425700"/>
              <a:gd name="connsiteX180" fmla="*/ 1183217 w 2354439"/>
              <a:gd name="connsiteY180" fmla="*/ 2256367 h 2425700"/>
              <a:gd name="connsiteX181" fmla="*/ 1153584 w 2354439"/>
              <a:gd name="connsiteY181" fmla="*/ 2281767 h 2425700"/>
              <a:gd name="connsiteX182" fmla="*/ 1119717 w 2354439"/>
              <a:gd name="connsiteY182" fmla="*/ 2269067 h 2425700"/>
              <a:gd name="connsiteX183" fmla="*/ 1090084 w 2354439"/>
              <a:gd name="connsiteY183" fmla="*/ 2315634 h 2425700"/>
              <a:gd name="connsiteX184" fmla="*/ 1077384 w 2354439"/>
              <a:gd name="connsiteY184" fmla="*/ 2349500 h 2425700"/>
              <a:gd name="connsiteX185" fmla="*/ 1060451 w 2354439"/>
              <a:gd name="connsiteY185" fmla="*/ 2379134 h 2425700"/>
              <a:gd name="connsiteX186" fmla="*/ 1030817 w 2354439"/>
              <a:gd name="connsiteY186" fmla="*/ 2413000 h 2425700"/>
              <a:gd name="connsiteX187" fmla="*/ 1022351 w 2354439"/>
              <a:gd name="connsiteY18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590197 w 2354439"/>
              <a:gd name="connsiteY12" fmla="*/ 998008 h 2425700"/>
              <a:gd name="connsiteX13" fmla="*/ 497064 w 2354439"/>
              <a:gd name="connsiteY13" fmla="*/ 1057275 h 2425700"/>
              <a:gd name="connsiteX14" fmla="*/ 459317 w 2354439"/>
              <a:gd name="connsiteY14" fmla="*/ 1092200 h 2425700"/>
              <a:gd name="connsiteX15" fmla="*/ 429684 w 2354439"/>
              <a:gd name="connsiteY15" fmla="*/ 1117600 h 2425700"/>
              <a:gd name="connsiteX16" fmla="*/ 400051 w 2354439"/>
              <a:gd name="connsiteY16" fmla="*/ 1104900 h 2425700"/>
              <a:gd name="connsiteX17" fmla="*/ 366184 w 2354439"/>
              <a:gd name="connsiteY17" fmla="*/ 1117600 h 2425700"/>
              <a:gd name="connsiteX18" fmla="*/ 323851 w 2354439"/>
              <a:gd name="connsiteY18" fmla="*/ 1113367 h 2425700"/>
              <a:gd name="connsiteX19" fmla="*/ 302684 w 2354439"/>
              <a:gd name="connsiteY19" fmla="*/ 1062567 h 2425700"/>
              <a:gd name="connsiteX20" fmla="*/ 273051 w 2354439"/>
              <a:gd name="connsiteY20" fmla="*/ 1054100 h 2425700"/>
              <a:gd name="connsiteX21" fmla="*/ 243417 w 2354439"/>
              <a:gd name="connsiteY21" fmla="*/ 1071034 h 2425700"/>
              <a:gd name="connsiteX22" fmla="*/ 222251 w 2354439"/>
              <a:gd name="connsiteY22" fmla="*/ 1109134 h 2425700"/>
              <a:gd name="connsiteX23" fmla="*/ 213784 w 2354439"/>
              <a:gd name="connsiteY23" fmla="*/ 1147234 h 2425700"/>
              <a:gd name="connsiteX24" fmla="*/ 175684 w 2354439"/>
              <a:gd name="connsiteY24" fmla="*/ 1159934 h 2425700"/>
              <a:gd name="connsiteX25" fmla="*/ 112184 w 2354439"/>
              <a:gd name="connsiteY25" fmla="*/ 1168400 h 2425700"/>
              <a:gd name="connsiteX26" fmla="*/ 61384 w 2354439"/>
              <a:gd name="connsiteY26" fmla="*/ 1143000 h 2425700"/>
              <a:gd name="connsiteX27" fmla="*/ 27517 w 2354439"/>
              <a:gd name="connsiteY27" fmla="*/ 1104900 h 2425700"/>
              <a:gd name="connsiteX28" fmla="*/ 6351 w 2354439"/>
              <a:gd name="connsiteY28" fmla="*/ 1075267 h 2425700"/>
              <a:gd name="connsiteX29" fmla="*/ 2117 w 2354439"/>
              <a:gd name="connsiteY29" fmla="*/ 1028700 h 2425700"/>
              <a:gd name="connsiteX30" fmla="*/ 19051 w 2354439"/>
              <a:gd name="connsiteY30" fmla="*/ 1016000 h 2425700"/>
              <a:gd name="connsiteX31" fmla="*/ 78317 w 2354439"/>
              <a:gd name="connsiteY31" fmla="*/ 1016000 h 2425700"/>
              <a:gd name="connsiteX32" fmla="*/ 116417 w 2354439"/>
              <a:gd name="connsiteY32" fmla="*/ 952500 h 2425700"/>
              <a:gd name="connsiteX33" fmla="*/ 146051 w 2354439"/>
              <a:gd name="connsiteY33" fmla="*/ 910167 h 2425700"/>
              <a:gd name="connsiteX34" fmla="*/ 196851 w 2354439"/>
              <a:gd name="connsiteY34" fmla="*/ 876300 h 2425700"/>
              <a:gd name="connsiteX35" fmla="*/ 243417 w 2354439"/>
              <a:gd name="connsiteY35" fmla="*/ 876300 h 2425700"/>
              <a:gd name="connsiteX36" fmla="*/ 294217 w 2354439"/>
              <a:gd name="connsiteY36" fmla="*/ 876300 h 2425700"/>
              <a:gd name="connsiteX37" fmla="*/ 315384 w 2354439"/>
              <a:gd name="connsiteY37" fmla="*/ 910167 h 2425700"/>
              <a:gd name="connsiteX38" fmla="*/ 340784 w 2354439"/>
              <a:gd name="connsiteY38" fmla="*/ 931334 h 2425700"/>
              <a:gd name="connsiteX39" fmla="*/ 383117 w 2354439"/>
              <a:gd name="connsiteY39" fmla="*/ 939800 h 2425700"/>
              <a:gd name="connsiteX40" fmla="*/ 425451 w 2354439"/>
              <a:gd name="connsiteY40" fmla="*/ 922867 h 2425700"/>
              <a:gd name="connsiteX41" fmla="*/ 450851 w 2354439"/>
              <a:gd name="connsiteY41" fmla="*/ 872067 h 2425700"/>
              <a:gd name="connsiteX42" fmla="*/ 476251 w 2354439"/>
              <a:gd name="connsiteY42" fmla="*/ 846667 h 2425700"/>
              <a:gd name="connsiteX43" fmla="*/ 476251 w 2354439"/>
              <a:gd name="connsiteY43" fmla="*/ 778934 h 2425700"/>
              <a:gd name="connsiteX44" fmla="*/ 421217 w 2354439"/>
              <a:gd name="connsiteY44" fmla="*/ 711200 h 2425700"/>
              <a:gd name="connsiteX45" fmla="*/ 370417 w 2354439"/>
              <a:gd name="connsiteY45" fmla="*/ 681567 h 2425700"/>
              <a:gd name="connsiteX46" fmla="*/ 332317 w 2354439"/>
              <a:gd name="connsiteY46" fmla="*/ 639234 h 2425700"/>
              <a:gd name="connsiteX47" fmla="*/ 289984 w 2354439"/>
              <a:gd name="connsiteY47" fmla="*/ 601134 h 2425700"/>
              <a:gd name="connsiteX48" fmla="*/ 289984 w 2354439"/>
              <a:gd name="connsiteY48" fmla="*/ 512234 h 2425700"/>
              <a:gd name="connsiteX49" fmla="*/ 306917 w 2354439"/>
              <a:gd name="connsiteY49" fmla="*/ 457200 h 2425700"/>
              <a:gd name="connsiteX50" fmla="*/ 328084 w 2354439"/>
              <a:gd name="connsiteY50" fmla="*/ 427567 h 2425700"/>
              <a:gd name="connsiteX51" fmla="*/ 328084 w 2354439"/>
              <a:gd name="connsiteY51" fmla="*/ 389467 h 2425700"/>
              <a:gd name="connsiteX52" fmla="*/ 328084 w 2354439"/>
              <a:gd name="connsiteY52" fmla="*/ 355600 h 2425700"/>
              <a:gd name="connsiteX53" fmla="*/ 378884 w 2354439"/>
              <a:gd name="connsiteY53" fmla="*/ 355600 h 2425700"/>
              <a:gd name="connsiteX54" fmla="*/ 429684 w 2354439"/>
              <a:gd name="connsiteY54" fmla="*/ 330200 h 2425700"/>
              <a:gd name="connsiteX55" fmla="*/ 497417 w 2354439"/>
              <a:gd name="connsiteY55" fmla="*/ 376767 h 2425700"/>
              <a:gd name="connsiteX56" fmla="*/ 560917 w 2354439"/>
              <a:gd name="connsiteY56" fmla="*/ 436034 h 2425700"/>
              <a:gd name="connsiteX57" fmla="*/ 603251 w 2354439"/>
              <a:gd name="connsiteY57" fmla="*/ 465667 h 2425700"/>
              <a:gd name="connsiteX58" fmla="*/ 637117 w 2354439"/>
              <a:gd name="connsiteY58" fmla="*/ 448734 h 2425700"/>
              <a:gd name="connsiteX59" fmla="*/ 670984 w 2354439"/>
              <a:gd name="connsiteY59" fmla="*/ 414867 h 2425700"/>
              <a:gd name="connsiteX60" fmla="*/ 666751 w 2354439"/>
              <a:gd name="connsiteY60" fmla="*/ 364067 h 2425700"/>
              <a:gd name="connsiteX61" fmla="*/ 687917 w 2354439"/>
              <a:gd name="connsiteY61" fmla="*/ 338667 h 2425700"/>
              <a:gd name="connsiteX62" fmla="*/ 704851 w 2354439"/>
              <a:gd name="connsiteY62" fmla="*/ 287867 h 2425700"/>
              <a:gd name="connsiteX63" fmla="*/ 692151 w 2354439"/>
              <a:gd name="connsiteY63" fmla="*/ 241300 h 2425700"/>
              <a:gd name="connsiteX64" fmla="*/ 683684 w 2354439"/>
              <a:gd name="connsiteY64" fmla="*/ 215900 h 2425700"/>
              <a:gd name="connsiteX65" fmla="*/ 704851 w 2354439"/>
              <a:gd name="connsiteY65" fmla="*/ 182034 h 2425700"/>
              <a:gd name="connsiteX66" fmla="*/ 734484 w 2354439"/>
              <a:gd name="connsiteY66" fmla="*/ 114300 h 2425700"/>
              <a:gd name="connsiteX67" fmla="*/ 747184 w 2354439"/>
              <a:gd name="connsiteY67" fmla="*/ 55034 h 2425700"/>
              <a:gd name="connsiteX68" fmla="*/ 781051 w 2354439"/>
              <a:gd name="connsiteY68" fmla="*/ 12700 h 2425700"/>
              <a:gd name="connsiteX69" fmla="*/ 823384 w 2354439"/>
              <a:gd name="connsiteY69" fmla="*/ 4234 h 2425700"/>
              <a:gd name="connsiteX70" fmla="*/ 865717 w 2354439"/>
              <a:gd name="connsiteY70" fmla="*/ 8467 h 2425700"/>
              <a:gd name="connsiteX71" fmla="*/ 869951 w 2354439"/>
              <a:gd name="connsiteY71" fmla="*/ 55034 h 2425700"/>
              <a:gd name="connsiteX72" fmla="*/ 899584 w 2354439"/>
              <a:gd name="connsiteY72" fmla="*/ 156634 h 2425700"/>
              <a:gd name="connsiteX73" fmla="*/ 912284 w 2354439"/>
              <a:gd name="connsiteY73" fmla="*/ 237067 h 2425700"/>
              <a:gd name="connsiteX74" fmla="*/ 924984 w 2354439"/>
              <a:gd name="connsiteY74" fmla="*/ 270934 h 2425700"/>
              <a:gd name="connsiteX75" fmla="*/ 988484 w 2354439"/>
              <a:gd name="connsiteY75" fmla="*/ 287867 h 2425700"/>
              <a:gd name="connsiteX76" fmla="*/ 1035051 w 2354439"/>
              <a:gd name="connsiteY76" fmla="*/ 304800 h 2425700"/>
              <a:gd name="connsiteX77" fmla="*/ 1064684 w 2354439"/>
              <a:gd name="connsiteY77" fmla="*/ 245534 h 2425700"/>
              <a:gd name="connsiteX78" fmla="*/ 1128184 w 2354439"/>
              <a:gd name="connsiteY78" fmla="*/ 211667 h 2425700"/>
              <a:gd name="connsiteX79" fmla="*/ 1191684 w 2354439"/>
              <a:gd name="connsiteY79" fmla="*/ 207434 h 2425700"/>
              <a:gd name="connsiteX80" fmla="*/ 1225551 w 2354439"/>
              <a:gd name="connsiteY80" fmla="*/ 220134 h 2425700"/>
              <a:gd name="connsiteX81" fmla="*/ 1250951 w 2354439"/>
              <a:gd name="connsiteY81" fmla="*/ 254000 h 2425700"/>
              <a:gd name="connsiteX82" fmla="*/ 1276351 w 2354439"/>
              <a:gd name="connsiteY82" fmla="*/ 304800 h 2425700"/>
              <a:gd name="connsiteX83" fmla="*/ 1297517 w 2354439"/>
              <a:gd name="connsiteY83" fmla="*/ 355600 h 2425700"/>
              <a:gd name="connsiteX84" fmla="*/ 1344084 w 2354439"/>
              <a:gd name="connsiteY84" fmla="*/ 355600 h 2425700"/>
              <a:gd name="connsiteX85" fmla="*/ 1399117 w 2354439"/>
              <a:gd name="connsiteY85" fmla="*/ 334434 h 2425700"/>
              <a:gd name="connsiteX86" fmla="*/ 1445684 w 2354439"/>
              <a:gd name="connsiteY86" fmla="*/ 334434 h 2425700"/>
              <a:gd name="connsiteX87" fmla="*/ 1475317 w 2354439"/>
              <a:gd name="connsiteY87" fmla="*/ 313267 h 2425700"/>
              <a:gd name="connsiteX88" fmla="*/ 1500717 w 2354439"/>
              <a:gd name="connsiteY88" fmla="*/ 275167 h 2425700"/>
              <a:gd name="connsiteX89" fmla="*/ 1479551 w 2354439"/>
              <a:gd name="connsiteY89" fmla="*/ 245534 h 2425700"/>
              <a:gd name="connsiteX90" fmla="*/ 1479551 w 2354439"/>
              <a:gd name="connsiteY90" fmla="*/ 220134 h 2425700"/>
              <a:gd name="connsiteX91" fmla="*/ 1521884 w 2354439"/>
              <a:gd name="connsiteY91" fmla="*/ 215900 h 2425700"/>
              <a:gd name="connsiteX92" fmla="*/ 1572684 w 2354439"/>
              <a:gd name="connsiteY92" fmla="*/ 211667 h 2425700"/>
              <a:gd name="connsiteX93" fmla="*/ 1568451 w 2354439"/>
              <a:gd name="connsiteY93" fmla="*/ 258234 h 2425700"/>
              <a:gd name="connsiteX94" fmla="*/ 1534584 w 2354439"/>
              <a:gd name="connsiteY94" fmla="*/ 275167 h 2425700"/>
              <a:gd name="connsiteX95" fmla="*/ 1521884 w 2354439"/>
              <a:gd name="connsiteY95" fmla="*/ 325967 h 2425700"/>
              <a:gd name="connsiteX96" fmla="*/ 1500717 w 2354439"/>
              <a:gd name="connsiteY96" fmla="*/ 402167 h 2425700"/>
              <a:gd name="connsiteX97" fmla="*/ 1500717 w 2354439"/>
              <a:gd name="connsiteY97" fmla="*/ 431800 h 2425700"/>
              <a:gd name="connsiteX98" fmla="*/ 1526117 w 2354439"/>
              <a:gd name="connsiteY98" fmla="*/ 457200 h 2425700"/>
              <a:gd name="connsiteX99" fmla="*/ 1534584 w 2354439"/>
              <a:gd name="connsiteY99" fmla="*/ 495300 h 2425700"/>
              <a:gd name="connsiteX100" fmla="*/ 1589617 w 2354439"/>
              <a:gd name="connsiteY100" fmla="*/ 520700 h 2425700"/>
              <a:gd name="connsiteX101" fmla="*/ 1653117 w 2354439"/>
              <a:gd name="connsiteY101" fmla="*/ 554567 h 2425700"/>
              <a:gd name="connsiteX102" fmla="*/ 1703917 w 2354439"/>
              <a:gd name="connsiteY102" fmla="*/ 571500 h 2425700"/>
              <a:gd name="connsiteX103" fmla="*/ 1792817 w 2354439"/>
              <a:gd name="connsiteY103" fmla="*/ 575734 h 2425700"/>
              <a:gd name="connsiteX104" fmla="*/ 1860551 w 2354439"/>
              <a:gd name="connsiteY104" fmla="*/ 584200 h 2425700"/>
              <a:gd name="connsiteX105" fmla="*/ 1949451 w 2354439"/>
              <a:gd name="connsiteY105" fmla="*/ 584200 h 2425700"/>
              <a:gd name="connsiteX106" fmla="*/ 1987551 w 2354439"/>
              <a:gd name="connsiteY106" fmla="*/ 609600 h 2425700"/>
              <a:gd name="connsiteX107" fmla="*/ 2008717 w 2354439"/>
              <a:gd name="connsiteY107" fmla="*/ 643467 h 2425700"/>
              <a:gd name="connsiteX108" fmla="*/ 2034117 w 2354439"/>
              <a:gd name="connsiteY108" fmla="*/ 677334 h 2425700"/>
              <a:gd name="connsiteX109" fmla="*/ 2034117 w 2354439"/>
              <a:gd name="connsiteY109" fmla="*/ 719667 h 2425700"/>
              <a:gd name="connsiteX110" fmla="*/ 2021417 w 2354439"/>
              <a:gd name="connsiteY110" fmla="*/ 783167 h 2425700"/>
              <a:gd name="connsiteX111" fmla="*/ 1949451 w 2354439"/>
              <a:gd name="connsiteY111" fmla="*/ 791634 h 2425700"/>
              <a:gd name="connsiteX112" fmla="*/ 1915584 w 2354439"/>
              <a:gd name="connsiteY112" fmla="*/ 812800 h 2425700"/>
              <a:gd name="connsiteX113" fmla="*/ 1877484 w 2354439"/>
              <a:gd name="connsiteY113" fmla="*/ 872067 h 2425700"/>
              <a:gd name="connsiteX114" fmla="*/ 1852084 w 2354439"/>
              <a:gd name="connsiteY114" fmla="*/ 918634 h 2425700"/>
              <a:gd name="connsiteX115" fmla="*/ 1826684 w 2354439"/>
              <a:gd name="connsiteY115" fmla="*/ 973667 h 2425700"/>
              <a:gd name="connsiteX116" fmla="*/ 1801284 w 2354439"/>
              <a:gd name="connsiteY116" fmla="*/ 999067 h 2425700"/>
              <a:gd name="connsiteX117" fmla="*/ 1809751 w 2354439"/>
              <a:gd name="connsiteY117" fmla="*/ 1041400 h 2425700"/>
              <a:gd name="connsiteX118" fmla="*/ 1860551 w 2354439"/>
              <a:gd name="connsiteY118" fmla="*/ 1062567 h 2425700"/>
              <a:gd name="connsiteX119" fmla="*/ 1924051 w 2354439"/>
              <a:gd name="connsiteY119" fmla="*/ 1104900 h 2425700"/>
              <a:gd name="connsiteX120" fmla="*/ 1974851 w 2354439"/>
              <a:gd name="connsiteY120" fmla="*/ 1138767 h 2425700"/>
              <a:gd name="connsiteX121" fmla="*/ 2008717 w 2354439"/>
              <a:gd name="connsiteY121" fmla="*/ 1151467 h 2425700"/>
              <a:gd name="connsiteX122" fmla="*/ 2046817 w 2354439"/>
              <a:gd name="connsiteY122" fmla="*/ 1151467 h 2425700"/>
              <a:gd name="connsiteX123" fmla="*/ 2004484 w 2354439"/>
              <a:gd name="connsiteY123" fmla="*/ 1206500 h 2425700"/>
              <a:gd name="connsiteX124" fmla="*/ 2000251 w 2354439"/>
              <a:gd name="connsiteY124" fmla="*/ 1261534 h 2425700"/>
              <a:gd name="connsiteX125" fmla="*/ 1974851 w 2354439"/>
              <a:gd name="connsiteY125" fmla="*/ 1325034 h 2425700"/>
              <a:gd name="connsiteX126" fmla="*/ 1983317 w 2354439"/>
              <a:gd name="connsiteY126" fmla="*/ 1380067 h 2425700"/>
              <a:gd name="connsiteX127" fmla="*/ 2004484 w 2354439"/>
              <a:gd name="connsiteY127" fmla="*/ 1422400 h 2425700"/>
              <a:gd name="connsiteX128" fmla="*/ 2046817 w 2354439"/>
              <a:gd name="connsiteY128" fmla="*/ 1439334 h 2425700"/>
              <a:gd name="connsiteX129" fmla="*/ 2063751 w 2354439"/>
              <a:gd name="connsiteY129" fmla="*/ 1452034 h 2425700"/>
              <a:gd name="connsiteX130" fmla="*/ 2063751 w 2354439"/>
              <a:gd name="connsiteY130" fmla="*/ 1473200 h 2425700"/>
              <a:gd name="connsiteX131" fmla="*/ 2080684 w 2354439"/>
              <a:gd name="connsiteY131" fmla="*/ 1490134 h 2425700"/>
              <a:gd name="connsiteX132" fmla="*/ 2144184 w 2354439"/>
              <a:gd name="connsiteY132" fmla="*/ 1511300 h 2425700"/>
              <a:gd name="connsiteX133" fmla="*/ 2186517 w 2354439"/>
              <a:gd name="connsiteY133" fmla="*/ 1536700 h 2425700"/>
              <a:gd name="connsiteX134" fmla="*/ 2237317 w 2354439"/>
              <a:gd name="connsiteY134" fmla="*/ 1566334 h 2425700"/>
              <a:gd name="connsiteX135" fmla="*/ 2258484 w 2354439"/>
              <a:gd name="connsiteY135" fmla="*/ 1566334 h 2425700"/>
              <a:gd name="connsiteX136" fmla="*/ 2292351 w 2354439"/>
              <a:gd name="connsiteY136" fmla="*/ 1579034 h 2425700"/>
              <a:gd name="connsiteX137" fmla="*/ 2330451 w 2354439"/>
              <a:gd name="connsiteY137" fmla="*/ 1579034 h 2425700"/>
              <a:gd name="connsiteX138" fmla="*/ 2351617 w 2354439"/>
              <a:gd name="connsiteY138" fmla="*/ 1600200 h 2425700"/>
              <a:gd name="connsiteX139" fmla="*/ 2347384 w 2354439"/>
              <a:gd name="connsiteY139" fmla="*/ 1646767 h 2425700"/>
              <a:gd name="connsiteX140" fmla="*/ 2334684 w 2354439"/>
              <a:gd name="connsiteY140" fmla="*/ 1701800 h 2425700"/>
              <a:gd name="connsiteX141" fmla="*/ 2292351 w 2354439"/>
              <a:gd name="connsiteY141" fmla="*/ 1710267 h 2425700"/>
              <a:gd name="connsiteX142" fmla="*/ 2241551 w 2354439"/>
              <a:gd name="connsiteY142" fmla="*/ 1727200 h 2425700"/>
              <a:gd name="connsiteX143" fmla="*/ 2173817 w 2354439"/>
              <a:gd name="connsiteY143" fmla="*/ 1706034 h 2425700"/>
              <a:gd name="connsiteX144" fmla="*/ 2135717 w 2354439"/>
              <a:gd name="connsiteY144" fmla="*/ 1680634 h 2425700"/>
              <a:gd name="connsiteX145" fmla="*/ 2080684 w 2354439"/>
              <a:gd name="connsiteY145" fmla="*/ 1638300 h 2425700"/>
              <a:gd name="connsiteX146" fmla="*/ 2034117 w 2354439"/>
              <a:gd name="connsiteY146" fmla="*/ 1625600 h 2425700"/>
              <a:gd name="connsiteX147" fmla="*/ 1983317 w 2354439"/>
              <a:gd name="connsiteY147" fmla="*/ 1629834 h 2425700"/>
              <a:gd name="connsiteX148" fmla="*/ 1940984 w 2354439"/>
              <a:gd name="connsiteY148" fmla="*/ 1646767 h 2425700"/>
              <a:gd name="connsiteX149" fmla="*/ 1890184 w 2354439"/>
              <a:gd name="connsiteY149" fmla="*/ 1655234 h 2425700"/>
              <a:gd name="connsiteX150" fmla="*/ 1843617 w 2354439"/>
              <a:gd name="connsiteY150" fmla="*/ 1663700 h 2425700"/>
              <a:gd name="connsiteX151" fmla="*/ 1813984 w 2354439"/>
              <a:gd name="connsiteY151" fmla="*/ 1706034 h 2425700"/>
              <a:gd name="connsiteX152" fmla="*/ 1784351 w 2354439"/>
              <a:gd name="connsiteY152" fmla="*/ 1773767 h 2425700"/>
              <a:gd name="connsiteX153" fmla="*/ 1758951 w 2354439"/>
              <a:gd name="connsiteY153" fmla="*/ 1820334 h 2425700"/>
              <a:gd name="connsiteX154" fmla="*/ 1703917 w 2354439"/>
              <a:gd name="connsiteY154" fmla="*/ 1837267 h 2425700"/>
              <a:gd name="connsiteX155" fmla="*/ 1661584 w 2354439"/>
              <a:gd name="connsiteY155" fmla="*/ 1820334 h 2425700"/>
              <a:gd name="connsiteX156" fmla="*/ 1648884 w 2354439"/>
              <a:gd name="connsiteY156" fmla="*/ 1778000 h 2425700"/>
              <a:gd name="connsiteX157" fmla="*/ 1648884 w 2354439"/>
              <a:gd name="connsiteY157" fmla="*/ 1714500 h 2425700"/>
              <a:gd name="connsiteX158" fmla="*/ 1648884 w 2354439"/>
              <a:gd name="connsiteY158" fmla="*/ 1667934 h 2425700"/>
              <a:gd name="connsiteX159" fmla="*/ 1627717 w 2354439"/>
              <a:gd name="connsiteY159" fmla="*/ 1634067 h 2425700"/>
              <a:gd name="connsiteX160" fmla="*/ 1585384 w 2354439"/>
              <a:gd name="connsiteY160" fmla="*/ 1625600 h 2425700"/>
              <a:gd name="connsiteX161" fmla="*/ 1547284 w 2354439"/>
              <a:gd name="connsiteY161" fmla="*/ 1638300 h 2425700"/>
              <a:gd name="connsiteX162" fmla="*/ 1543051 w 2354439"/>
              <a:gd name="connsiteY162" fmla="*/ 1693334 h 2425700"/>
              <a:gd name="connsiteX163" fmla="*/ 1543051 w 2354439"/>
              <a:gd name="connsiteY163" fmla="*/ 1735667 h 2425700"/>
              <a:gd name="connsiteX164" fmla="*/ 1543051 w 2354439"/>
              <a:gd name="connsiteY164" fmla="*/ 1799167 h 2425700"/>
              <a:gd name="connsiteX165" fmla="*/ 1543051 w 2354439"/>
              <a:gd name="connsiteY165" fmla="*/ 1849967 h 2425700"/>
              <a:gd name="connsiteX166" fmla="*/ 1555751 w 2354439"/>
              <a:gd name="connsiteY166" fmla="*/ 1888067 h 2425700"/>
              <a:gd name="connsiteX167" fmla="*/ 1568451 w 2354439"/>
              <a:gd name="connsiteY167" fmla="*/ 1930400 h 2425700"/>
              <a:gd name="connsiteX168" fmla="*/ 1555751 w 2354439"/>
              <a:gd name="connsiteY168" fmla="*/ 1955800 h 2425700"/>
              <a:gd name="connsiteX169" fmla="*/ 1509184 w 2354439"/>
              <a:gd name="connsiteY169" fmla="*/ 1955800 h 2425700"/>
              <a:gd name="connsiteX170" fmla="*/ 1458384 w 2354439"/>
              <a:gd name="connsiteY170" fmla="*/ 1964267 h 2425700"/>
              <a:gd name="connsiteX171" fmla="*/ 1424517 w 2354439"/>
              <a:gd name="connsiteY171" fmla="*/ 1998134 h 2425700"/>
              <a:gd name="connsiteX172" fmla="*/ 1403351 w 2354439"/>
              <a:gd name="connsiteY172" fmla="*/ 2040467 h 2425700"/>
              <a:gd name="connsiteX173" fmla="*/ 1365251 w 2354439"/>
              <a:gd name="connsiteY173" fmla="*/ 2061634 h 2425700"/>
              <a:gd name="connsiteX174" fmla="*/ 1327151 w 2354439"/>
              <a:gd name="connsiteY174" fmla="*/ 2061634 h 2425700"/>
              <a:gd name="connsiteX175" fmla="*/ 1280584 w 2354439"/>
              <a:gd name="connsiteY175" fmla="*/ 2099734 h 2425700"/>
              <a:gd name="connsiteX176" fmla="*/ 1242484 w 2354439"/>
              <a:gd name="connsiteY176" fmla="*/ 2103967 h 2425700"/>
              <a:gd name="connsiteX177" fmla="*/ 1225551 w 2354439"/>
              <a:gd name="connsiteY177" fmla="*/ 2120900 h 2425700"/>
              <a:gd name="connsiteX178" fmla="*/ 1221317 w 2354439"/>
              <a:gd name="connsiteY178" fmla="*/ 2163234 h 2425700"/>
              <a:gd name="connsiteX179" fmla="*/ 1229784 w 2354439"/>
              <a:gd name="connsiteY179" fmla="*/ 2201334 h 2425700"/>
              <a:gd name="connsiteX180" fmla="*/ 1212851 w 2354439"/>
              <a:gd name="connsiteY180" fmla="*/ 2235200 h 2425700"/>
              <a:gd name="connsiteX181" fmla="*/ 1183217 w 2354439"/>
              <a:gd name="connsiteY181" fmla="*/ 2256367 h 2425700"/>
              <a:gd name="connsiteX182" fmla="*/ 1153584 w 2354439"/>
              <a:gd name="connsiteY182" fmla="*/ 2281767 h 2425700"/>
              <a:gd name="connsiteX183" fmla="*/ 1119717 w 2354439"/>
              <a:gd name="connsiteY183" fmla="*/ 2269067 h 2425700"/>
              <a:gd name="connsiteX184" fmla="*/ 1090084 w 2354439"/>
              <a:gd name="connsiteY184" fmla="*/ 2315634 h 2425700"/>
              <a:gd name="connsiteX185" fmla="*/ 1077384 w 2354439"/>
              <a:gd name="connsiteY185" fmla="*/ 2349500 h 2425700"/>
              <a:gd name="connsiteX186" fmla="*/ 1060451 w 2354439"/>
              <a:gd name="connsiteY186" fmla="*/ 2379134 h 2425700"/>
              <a:gd name="connsiteX187" fmla="*/ 1030817 w 2354439"/>
              <a:gd name="connsiteY187" fmla="*/ 2413000 h 2425700"/>
              <a:gd name="connsiteX188" fmla="*/ 1022351 w 2354439"/>
              <a:gd name="connsiteY188" fmla="*/ 242570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354439" h="2425700">
                <a:moveTo>
                  <a:pt x="1013884" y="2392892"/>
                </a:moveTo>
                <a:cubicBezTo>
                  <a:pt x="998303" y="2363611"/>
                  <a:pt x="1136651" y="2260119"/>
                  <a:pt x="1102431" y="2141762"/>
                </a:cubicBezTo>
                <a:cubicBezTo>
                  <a:pt x="1108722" y="2075087"/>
                  <a:pt x="1133417" y="2126494"/>
                  <a:pt x="1230489" y="1992842"/>
                </a:cubicBezTo>
                <a:cubicBezTo>
                  <a:pt x="1240367" y="1940505"/>
                  <a:pt x="1288110" y="1977849"/>
                  <a:pt x="1360664" y="1827742"/>
                </a:cubicBezTo>
                <a:cubicBezTo>
                  <a:pt x="1352021" y="1761420"/>
                  <a:pt x="1353197" y="1682845"/>
                  <a:pt x="1298223" y="1525058"/>
                </a:cubicBezTo>
                <a:cubicBezTo>
                  <a:pt x="1252362" y="1445330"/>
                  <a:pt x="1306807" y="1421518"/>
                  <a:pt x="1166989" y="1349375"/>
                </a:cubicBezTo>
                <a:cubicBezTo>
                  <a:pt x="1111074" y="1305983"/>
                  <a:pt x="1254242" y="1422929"/>
                  <a:pt x="1136297" y="1380066"/>
                </a:cubicBezTo>
                <a:cubicBezTo>
                  <a:pt x="1093082" y="1363838"/>
                  <a:pt x="1085086" y="1373011"/>
                  <a:pt x="1051631" y="1252008"/>
                </a:cubicBezTo>
                <a:cubicBezTo>
                  <a:pt x="1007887" y="1216554"/>
                  <a:pt x="991600" y="1151970"/>
                  <a:pt x="997656" y="1076325"/>
                </a:cubicBezTo>
                <a:cubicBezTo>
                  <a:pt x="961673" y="1039636"/>
                  <a:pt x="942387" y="906462"/>
                  <a:pt x="835731" y="890058"/>
                </a:cubicBezTo>
                <a:cubicBezTo>
                  <a:pt x="788282" y="866422"/>
                  <a:pt x="772525" y="933626"/>
                  <a:pt x="818797" y="991658"/>
                </a:cubicBezTo>
                <a:cubicBezTo>
                  <a:pt x="796219" y="1014589"/>
                  <a:pt x="758060" y="995010"/>
                  <a:pt x="700264" y="968375"/>
                </a:cubicBezTo>
                <a:cubicBezTo>
                  <a:pt x="662164" y="969433"/>
                  <a:pt x="630355" y="977371"/>
                  <a:pt x="590197" y="998008"/>
                </a:cubicBezTo>
                <a:cubicBezTo>
                  <a:pt x="556330" y="1012825"/>
                  <a:pt x="518877" y="1041576"/>
                  <a:pt x="497064" y="1057275"/>
                </a:cubicBezTo>
                <a:cubicBezTo>
                  <a:pt x="475251" y="1072974"/>
                  <a:pt x="470547" y="1082146"/>
                  <a:pt x="459317" y="1092200"/>
                </a:cubicBezTo>
                <a:cubicBezTo>
                  <a:pt x="448087" y="1102254"/>
                  <a:pt x="439562" y="1115483"/>
                  <a:pt x="429684" y="1117600"/>
                </a:cubicBezTo>
                <a:cubicBezTo>
                  <a:pt x="419806" y="1119717"/>
                  <a:pt x="410634" y="1104900"/>
                  <a:pt x="400051" y="1104900"/>
                </a:cubicBezTo>
                <a:cubicBezTo>
                  <a:pt x="389468" y="1104900"/>
                  <a:pt x="378884" y="1116189"/>
                  <a:pt x="366184" y="1117600"/>
                </a:cubicBezTo>
                <a:cubicBezTo>
                  <a:pt x="353484" y="1119011"/>
                  <a:pt x="334434" y="1122539"/>
                  <a:pt x="323851" y="1113367"/>
                </a:cubicBezTo>
                <a:cubicBezTo>
                  <a:pt x="313268" y="1104195"/>
                  <a:pt x="311150" y="1072445"/>
                  <a:pt x="302684" y="1062567"/>
                </a:cubicBezTo>
                <a:cubicBezTo>
                  <a:pt x="294218" y="1052689"/>
                  <a:pt x="282929" y="1052689"/>
                  <a:pt x="273051" y="1054100"/>
                </a:cubicBezTo>
                <a:cubicBezTo>
                  <a:pt x="263173" y="1055511"/>
                  <a:pt x="251884" y="1061862"/>
                  <a:pt x="243417" y="1071034"/>
                </a:cubicBezTo>
                <a:cubicBezTo>
                  <a:pt x="234950" y="1080206"/>
                  <a:pt x="227190" y="1096434"/>
                  <a:pt x="222251" y="1109134"/>
                </a:cubicBezTo>
                <a:cubicBezTo>
                  <a:pt x="217312" y="1121834"/>
                  <a:pt x="221545" y="1138767"/>
                  <a:pt x="213784" y="1147234"/>
                </a:cubicBezTo>
                <a:cubicBezTo>
                  <a:pt x="206023" y="1155701"/>
                  <a:pt x="192617" y="1156406"/>
                  <a:pt x="175684" y="1159934"/>
                </a:cubicBezTo>
                <a:cubicBezTo>
                  <a:pt x="158751" y="1163462"/>
                  <a:pt x="131234" y="1171222"/>
                  <a:pt x="112184" y="1168400"/>
                </a:cubicBezTo>
                <a:cubicBezTo>
                  <a:pt x="93134" y="1165578"/>
                  <a:pt x="75495" y="1153583"/>
                  <a:pt x="61384" y="1143000"/>
                </a:cubicBezTo>
                <a:cubicBezTo>
                  <a:pt x="47273" y="1132417"/>
                  <a:pt x="36689" y="1116189"/>
                  <a:pt x="27517" y="1104900"/>
                </a:cubicBezTo>
                <a:cubicBezTo>
                  <a:pt x="18345" y="1093611"/>
                  <a:pt x="10584" y="1087967"/>
                  <a:pt x="6351" y="1075267"/>
                </a:cubicBezTo>
                <a:cubicBezTo>
                  <a:pt x="2118" y="1062567"/>
                  <a:pt x="0" y="1038578"/>
                  <a:pt x="2117" y="1028700"/>
                </a:cubicBezTo>
                <a:cubicBezTo>
                  <a:pt x="4234" y="1018822"/>
                  <a:pt x="6351" y="1018117"/>
                  <a:pt x="19051" y="1016000"/>
                </a:cubicBezTo>
                <a:cubicBezTo>
                  <a:pt x="31751" y="1013883"/>
                  <a:pt x="62089" y="1026583"/>
                  <a:pt x="78317" y="1016000"/>
                </a:cubicBezTo>
                <a:cubicBezTo>
                  <a:pt x="94545" y="1005417"/>
                  <a:pt x="105128" y="970139"/>
                  <a:pt x="116417" y="952500"/>
                </a:cubicBezTo>
                <a:cubicBezTo>
                  <a:pt x="127706" y="934861"/>
                  <a:pt x="132645" y="922867"/>
                  <a:pt x="146051" y="910167"/>
                </a:cubicBezTo>
                <a:cubicBezTo>
                  <a:pt x="159457" y="897467"/>
                  <a:pt x="180623" y="881945"/>
                  <a:pt x="196851" y="876300"/>
                </a:cubicBezTo>
                <a:cubicBezTo>
                  <a:pt x="213079" y="870656"/>
                  <a:pt x="243417" y="876300"/>
                  <a:pt x="243417" y="876300"/>
                </a:cubicBezTo>
                <a:cubicBezTo>
                  <a:pt x="259645" y="876300"/>
                  <a:pt x="282223" y="870656"/>
                  <a:pt x="294217" y="876300"/>
                </a:cubicBezTo>
                <a:cubicBezTo>
                  <a:pt x="306212" y="881945"/>
                  <a:pt x="307623" y="900995"/>
                  <a:pt x="315384" y="910167"/>
                </a:cubicBezTo>
                <a:cubicBezTo>
                  <a:pt x="323145" y="919339"/>
                  <a:pt x="329495" y="926395"/>
                  <a:pt x="340784" y="931334"/>
                </a:cubicBezTo>
                <a:cubicBezTo>
                  <a:pt x="352073" y="936273"/>
                  <a:pt x="369006" y="941211"/>
                  <a:pt x="383117" y="939800"/>
                </a:cubicBezTo>
                <a:cubicBezTo>
                  <a:pt x="397228" y="938389"/>
                  <a:pt x="414162" y="934156"/>
                  <a:pt x="425451" y="922867"/>
                </a:cubicBezTo>
                <a:cubicBezTo>
                  <a:pt x="436740" y="911578"/>
                  <a:pt x="442384" y="884767"/>
                  <a:pt x="450851" y="872067"/>
                </a:cubicBezTo>
                <a:cubicBezTo>
                  <a:pt x="459318" y="859367"/>
                  <a:pt x="472018" y="862189"/>
                  <a:pt x="476251" y="846667"/>
                </a:cubicBezTo>
                <a:cubicBezTo>
                  <a:pt x="480484" y="831145"/>
                  <a:pt x="485423" y="801512"/>
                  <a:pt x="476251" y="778934"/>
                </a:cubicBezTo>
                <a:cubicBezTo>
                  <a:pt x="467079" y="756356"/>
                  <a:pt x="438856" y="727428"/>
                  <a:pt x="421217" y="711200"/>
                </a:cubicBezTo>
                <a:cubicBezTo>
                  <a:pt x="403578" y="694972"/>
                  <a:pt x="385234" y="693561"/>
                  <a:pt x="370417" y="681567"/>
                </a:cubicBezTo>
                <a:cubicBezTo>
                  <a:pt x="355600" y="669573"/>
                  <a:pt x="345722" y="652639"/>
                  <a:pt x="332317" y="639234"/>
                </a:cubicBezTo>
                <a:cubicBezTo>
                  <a:pt x="318912" y="625829"/>
                  <a:pt x="297039" y="622301"/>
                  <a:pt x="289984" y="601134"/>
                </a:cubicBezTo>
                <a:cubicBezTo>
                  <a:pt x="282929" y="579967"/>
                  <a:pt x="287162" y="536223"/>
                  <a:pt x="289984" y="512234"/>
                </a:cubicBezTo>
                <a:cubicBezTo>
                  <a:pt x="292806" y="488245"/>
                  <a:pt x="300567" y="471311"/>
                  <a:pt x="306917" y="457200"/>
                </a:cubicBezTo>
                <a:cubicBezTo>
                  <a:pt x="313267" y="443089"/>
                  <a:pt x="324556" y="438856"/>
                  <a:pt x="328084" y="427567"/>
                </a:cubicBezTo>
                <a:cubicBezTo>
                  <a:pt x="331612" y="416278"/>
                  <a:pt x="328084" y="389467"/>
                  <a:pt x="328084" y="389467"/>
                </a:cubicBezTo>
                <a:cubicBezTo>
                  <a:pt x="328084" y="377473"/>
                  <a:pt x="319617" y="361244"/>
                  <a:pt x="328084" y="355600"/>
                </a:cubicBezTo>
                <a:cubicBezTo>
                  <a:pt x="336551" y="349956"/>
                  <a:pt x="361951" y="359833"/>
                  <a:pt x="378884" y="355600"/>
                </a:cubicBezTo>
                <a:cubicBezTo>
                  <a:pt x="395817" y="351367"/>
                  <a:pt x="409928" y="326672"/>
                  <a:pt x="429684" y="330200"/>
                </a:cubicBezTo>
                <a:cubicBezTo>
                  <a:pt x="449440" y="333728"/>
                  <a:pt x="475545" y="359128"/>
                  <a:pt x="497417" y="376767"/>
                </a:cubicBezTo>
                <a:cubicBezTo>
                  <a:pt x="519289" y="394406"/>
                  <a:pt x="543278" y="421217"/>
                  <a:pt x="560917" y="436034"/>
                </a:cubicBezTo>
                <a:cubicBezTo>
                  <a:pt x="578556" y="450851"/>
                  <a:pt x="590551" y="463550"/>
                  <a:pt x="603251" y="465667"/>
                </a:cubicBezTo>
                <a:cubicBezTo>
                  <a:pt x="615951" y="467784"/>
                  <a:pt x="625828" y="457201"/>
                  <a:pt x="637117" y="448734"/>
                </a:cubicBezTo>
                <a:cubicBezTo>
                  <a:pt x="648406" y="440267"/>
                  <a:pt x="666045" y="428978"/>
                  <a:pt x="670984" y="414867"/>
                </a:cubicBezTo>
                <a:cubicBezTo>
                  <a:pt x="675923" y="400756"/>
                  <a:pt x="663929" y="376767"/>
                  <a:pt x="666751" y="364067"/>
                </a:cubicBezTo>
                <a:cubicBezTo>
                  <a:pt x="669573" y="351367"/>
                  <a:pt x="681567" y="351367"/>
                  <a:pt x="687917" y="338667"/>
                </a:cubicBezTo>
                <a:cubicBezTo>
                  <a:pt x="694267" y="325967"/>
                  <a:pt x="704145" y="304095"/>
                  <a:pt x="704851" y="287867"/>
                </a:cubicBezTo>
                <a:cubicBezTo>
                  <a:pt x="705557" y="271639"/>
                  <a:pt x="695679" y="253295"/>
                  <a:pt x="692151" y="241300"/>
                </a:cubicBezTo>
                <a:cubicBezTo>
                  <a:pt x="688623" y="229305"/>
                  <a:pt x="681567" y="225778"/>
                  <a:pt x="683684" y="215900"/>
                </a:cubicBezTo>
                <a:cubicBezTo>
                  <a:pt x="685801" y="206022"/>
                  <a:pt x="696384" y="198967"/>
                  <a:pt x="704851" y="182034"/>
                </a:cubicBezTo>
                <a:cubicBezTo>
                  <a:pt x="713318" y="165101"/>
                  <a:pt x="727429" y="135467"/>
                  <a:pt x="734484" y="114300"/>
                </a:cubicBezTo>
                <a:cubicBezTo>
                  <a:pt x="741539" y="93133"/>
                  <a:pt x="739423" y="71967"/>
                  <a:pt x="747184" y="55034"/>
                </a:cubicBezTo>
                <a:cubicBezTo>
                  <a:pt x="754945" y="38101"/>
                  <a:pt x="768351" y="21167"/>
                  <a:pt x="781051" y="12700"/>
                </a:cubicBezTo>
                <a:cubicBezTo>
                  <a:pt x="793751" y="4233"/>
                  <a:pt x="809273" y="4940"/>
                  <a:pt x="823384" y="4234"/>
                </a:cubicBezTo>
                <a:cubicBezTo>
                  <a:pt x="837495" y="3529"/>
                  <a:pt x="857956" y="0"/>
                  <a:pt x="865717" y="8467"/>
                </a:cubicBezTo>
                <a:cubicBezTo>
                  <a:pt x="873478" y="16934"/>
                  <a:pt x="864307" y="30340"/>
                  <a:pt x="869951" y="55034"/>
                </a:cubicBezTo>
                <a:cubicBezTo>
                  <a:pt x="875596" y="79729"/>
                  <a:pt x="892528" y="126295"/>
                  <a:pt x="899584" y="156634"/>
                </a:cubicBezTo>
                <a:cubicBezTo>
                  <a:pt x="906640" y="186973"/>
                  <a:pt x="908051" y="218017"/>
                  <a:pt x="912284" y="237067"/>
                </a:cubicBezTo>
                <a:cubicBezTo>
                  <a:pt x="916517" y="256117"/>
                  <a:pt x="912284" y="262467"/>
                  <a:pt x="924984" y="270934"/>
                </a:cubicBezTo>
                <a:cubicBezTo>
                  <a:pt x="937684" y="279401"/>
                  <a:pt x="970140" y="282223"/>
                  <a:pt x="988484" y="287867"/>
                </a:cubicBezTo>
                <a:cubicBezTo>
                  <a:pt x="1006828" y="293511"/>
                  <a:pt x="1022351" y="311855"/>
                  <a:pt x="1035051" y="304800"/>
                </a:cubicBezTo>
                <a:cubicBezTo>
                  <a:pt x="1047751" y="297745"/>
                  <a:pt x="1049162" y="261056"/>
                  <a:pt x="1064684" y="245534"/>
                </a:cubicBezTo>
                <a:cubicBezTo>
                  <a:pt x="1080206" y="230012"/>
                  <a:pt x="1107017" y="218017"/>
                  <a:pt x="1128184" y="211667"/>
                </a:cubicBezTo>
                <a:cubicBezTo>
                  <a:pt x="1149351" y="205317"/>
                  <a:pt x="1175456" y="206023"/>
                  <a:pt x="1191684" y="207434"/>
                </a:cubicBezTo>
                <a:cubicBezTo>
                  <a:pt x="1207912" y="208845"/>
                  <a:pt x="1215673" y="212373"/>
                  <a:pt x="1225551" y="220134"/>
                </a:cubicBezTo>
                <a:cubicBezTo>
                  <a:pt x="1235429" y="227895"/>
                  <a:pt x="1242484" y="239889"/>
                  <a:pt x="1250951" y="254000"/>
                </a:cubicBezTo>
                <a:cubicBezTo>
                  <a:pt x="1259418" y="268111"/>
                  <a:pt x="1268590" y="287867"/>
                  <a:pt x="1276351" y="304800"/>
                </a:cubicBezTo>
                <a:cubicBezTo>
                  <a:pt x="1284112" y="321733"/>
                  <a:pt x="1286228" y="347133"/>
                  <a:pt x="1297517" y="355600"/>
                </a:cubicBezTo>
                <a:cubicBezTo>
                  <a:pt x="1308806" y="364067"/>
                  <a:pt x="1327151" y="359128"/>
                  <a:pt x="1344084" y="355600"/>
                </a:cubicBezTo>
                <a:cubicBezTo>
                  <a:pt x="1361017" y="352072"/>
                  <a:pt x="1382184" y="337962"/>
                  <a:pt x="1399117" y="334434"/>
                </a:cubicBezTo>
                <a:cubicBezTo>
                  <a:pt x="1416050" y="330906"/>
                  <a:pt x="1432984" y="337962"/>
                  <a:pt x="1445684" y="334434"/>
                </a:cubicBezTo>
                <a:cubicBezTo>
                  <a:pt x="1458384" y="330906"/>
                  <a:pt x="1466145" y="323145"/>
                  <a:pt x="1475317" y="313267"/>
                </a:cubicBezTo>
                <a:cubicBezTo>
                  <a:pt x="1484489" y="303389"/>
                  <a:pt x="1500011" y="286456"/>
                  <a:pt x="1500717" y="275167"/>
                </a:cubicBezTo>
                <a:cubicBezTo>
                  <a:pt x="1501423" y="263878"/>
                  <a:pt x="1483079" y="254706"/>
                  <a:pt x="1479551" y="245534"/>
                </a:cubicBezTo>
                <a:cubicBezTo>
                  <a:pt x="1476023" y="236362"/>
                  <a:pt x="1472496" y="225073"/>
                  <a:pt x="1479551" y="220134"/>
                </a:cubicBezTo>
                <a:cubicBezTo>
                  <a:pt x="1486606" y="215195"/>
                  <a:pt x="1521884" y="215900"/>
                  <a:pt x="1521884" y="215900"/>
                </a:cubicBezTo>
                <a:cubicBezTo>
                  <a:pt x="1537406" y="214489"/>
                  <a:pt x="1564923" y="204611"/>
                  <a:pt x="1572684" y="211667"/>
                </a:cubicBezTo>
                <a:cubicBezTo>
                  <a:pt x="1580445" y="218723"/>
                  <a:pt x="1574801" y="247651"/>
                  <a:pt x="1568451" y="258234"/>
                </a:cubicBezTo>
                <a:cubicBezTo>
                  <a:pt x="1562101" y="268817"/>
                  <a:pt x="1542345" y="263878"/>
                  <a:pt x="1534584" y="275167"/>
                </a:cubicBezTo>
                <a:cubicBezTo>
                  <a:pt x="1526823" y="286456"/>
                  <a:pt x="1527528" y="304800"/>
                  <a:pt x="1521884" y="325967"/>
                </a:cubicBezTo>
                <a:cubicBezTo>
                  <a:pt x="1516240" y="347134"/>
                  <a:pt x="1504245" y="384528"/>
                  <a:pt x="1500717" y="402167"/>
                </a:cubicBezTo>
                <a:cubicBezTo>
                  <a:pt x="1497189" y="419806"/>
                  <a:pt x="1496484" y="422628"/>
                  <a:pt x="1500717" y="431800"/>
                </a:cubicBezTo>
                <a:cubicBezTo>
                  <a:pt x="1504950" y="440972"/>
                  <a:pt x="1520473" y="446617"/>
                  <a:pt x="1526117" y="457200"/>
                </a:cubicBezTo>
                <a:cubicBezTo>
                  <a:pt x="1531761" y="467783"/>
                  <a:pt x="1524001" y="484717"/>
                  <a:pt x="1534584" y="495300"/>
                </a:cubicBezTo>
                <a:cubicBezTo>
                  <a:pt x="1545167" y="505883"/>
                  <a:pt x="1569862" y="510822"/>
                  <a:pt x="1589617" y="520700"/>
                </a:cubicBezTo>
                <a:cubicBezTo>
                  <a:pt x="1609372" y="530578"/>
                  <a:pt x="1634067" y="546100"/>
                  <a:pt x="1653117" y="554567"/>
                </a:cubicBezTo>
                <a:cubicBezTo>
                  <a:pt x="1672167" y="563034"/>
                  <a:pt x="1680634" y="567972"/>
                  <a:pt x="1703917" y="571500"/>
                </a:cubicBezTo>
                <a:cubicBezTo>
                  <a:pt x="1727200" y="575028"/>
                  <a:pt x="1766711" y="573617"/>
                  <a:pt x="1792817" y="575734"/>
                </a:cubicBezTo>
                <a:cubicBezTo>
                  <a:pt x="1818923" y="577851"/>
                  <a:pt x="1834446" y="582789"/>
                  <a:pt x="1860551" y="584200"/>
                </a:cubicBezTo>
                <a:cubicBezTo>
                  <a:pt x="1886656" y="585611"/>
                  <a:pt x="1928284" y="579967"/>
                  <a:pt x="1949451" y="584200"/>
                </a:cubicBezTo>
                <a:cubicBezTo>
                  <a:pt x="1970618" y="588433"/>
                  <a:pt x="1977673" y="599722"/>
                  <a:pt x="1987551" y="609600"/>
                </a:cubicBezTo>
                <a:cubicBezTo>
                  <a:pt x="1997429" y="619478"/>
                  <a:pt x="2000956" y="632178"/>
                  <a:pt x="2008717" y="643467"/>
                </a:cubicBezTo>
                <a:cubicBezTo>
                  <a:pt x="2016478" y="654756"/>
                  <a:pt x="2029884" y="664634"/>
                  <a:pt x="2034117" y="677334"/>
                </a:cubicBezTo>
                <a:cubicBezTo>
                  <a:pt x="2038350" y="690034"/>
                  <a:pt x="2036234" y="702028"/>
                  <a:pt x="2034117" y="719667"/>
                </a:cubicBezTo>
                <a:cubicBezTo>
                  <a:pt x="2032000" y="737306"/>
                  <a:pt x="2035528" y="771173"/>
                  <a:pt x="2021417" y="783167"/>
                </a:cubicBezTo>
                <a:cubicBezTo>
                  <a:pt x="2007306" y="795161"/>
                  <a:pt x="1967090" y="786695"/>
                  <a:pt x="1949451" y="791634"/>
                </a:cubicBezTo>
                <a:cubicBezTo>
                  <a:pt x="1931812" y="796573"/>
                  <a:pt x="1927578" y="799395"/>
                  <a:pt x="1915584" y="812800"/>
                </a:cubicBezTo>
                <a:cubicBezTo>
                  <a:pt x="1903590" y="826205"/>
                  <a:pt x="1888067" y="854428"/>
                  <a:pt x="1877484" y="872067"/>
                </a:cubicBezTo>
                <a:cubicBezTo>
                  <a:pt x="1866901" y="889706"/>
                  <a:pt x="1860551" y="901701"/>
                  <a:pt x="1852084" y="918634"/>
                </a:cubicBezTo>
                <a:cubicBezTo>
                  <a:pt x="1843617" y="935567"/>
                  <a:pt x="1835151" y="960262"/>
                  <a:pt x="1826684" y="973667"/>
                </a:cubicBezTo>
                <a:cubicBezTo>
                  <a:pt x="1818217" y="987073"/>
                  <a:pt x="1804106" y="987778"/>
                  <a:pt x="1801284" y="999067"/>
                </a:cubicBezTo>
                <a:cubicBezTo>
                  <a:pt x="1798462" y="1010356"/>
                  <a:pt x="1799873" y="1030817"/>
                  <a:pt x="1809751" y="1041400"/>
                </a:cubicBezTo>
                <a:cubicBezTo>
                  <a:pt x="1819629" y="1051983"/>
                  <a:pt x="1841501" y="1051984"/>
                  <a:pt x="1860551" y="1062567"/>
                </a:cubicBezTo>
                <a:cubicBezTo>
                  <a:pt x="1879601" y="1073150"/>
                  <a:pt x="1924051" y="1104900"/>
                  <a:pt x="1924051" y="1104900"/>
                </a:cubicBezTo>
                <a:cubicBezTo>
                  <a:pt x="1943101" y="1117600"/>
                  <a:pt x="1960740" y="1131006"/>
                  <a:pt x="1974851" y="1138767"/>
                </a:cubicBezTo>
                <a:cubicBezTo>
                  <a:pt x="1988962" y="1146528"/>
                  <a:pt x="1996723" y="1149350"/>
                  <a:pt x="2008717" y="1151467"/>
                </a:cubicBezTo>
                <a:cubicBezTo>
                  <a:pt x="2020711" y="1153584"/>
                  <a:pt x="2047522" y="1142295"/>
                  <a:pt x="2046817" y="1151467"/>
                </a:cubicBezTo>
                <a:cubicBezTo>
                  <a:pt x="2046112" y="1160639"/>
                  <a:pt x="2012245" y="1188156"/>
                  <a:pt x="2004484" y="1206500"/>
                </a:cubicBezTo>
                <a:cubicBezTo>
                  <a:pt x="1996723" y="1224844"/>
                  <a:pt x="2005190" y="1241778"/>
                  <a:pt x="2000251" y="1261534"/>
                </a:cubicBezTo>
                <a:cubicBezTo>
                  <a:pt x="1995312" y="1281290"/>
                  <a:pt x="1977673" y="1305279"/>
                  <a:pt x="1974851" y="1325034"/>
                </a:cubicBezTo>
                <a:cubicBezTo>
                  <a:pt x="1972029" y="1344789"/>
                  <a:pt x="1978378" y="1363839"/>
                  <a:pt x="1983317" y="1380067"/>
                </a:cubicBezTo>
                <a:cubicBezTo>
                  <a:pt x="1988256" y="1396295"/>
                  <a:pt x="1993901" y="1412522"/>
                  <a:pt x="2004484" y="1422400"/>
                </a:cubicBezTo>
                <a:cubicBezTo>
                  <a:pt x="2015067" y="1432278"/>
                  <a:pt x="2036939" y="1434395"/>
                  <a:pt x="2046817" y="1439334"/>
                </a:cubicBezTo>
                <a:cubicBezTo>
                  <a:pt x="2056695" y="1444273"/>
                  <a:pt x="2060929" y="1446390"/>
                  <a:pt x="2063751" y="1452034"/>
                </a:cubicBezTo>
                <a:cubicBezTo>
                  <a:pt x="2066573" y="1457678"/>
                  <a:pt x="2060929" y="1466850"/>
                  <a:pt x="2063751" y="1473200"/>
                </a:cubicBezTo>
                <a:cubicBezTo>
                  <a:pt x="2066573" y="1479550"/>
                  <a:pt x="2067279" y="1483784"/>
                  <a:pt x="2080684" y="1490134"/>
                </a:cubicBezTo>
                <a:cubicBezTo>
                  <a:pt x="2094089" y="1496484"/>
                  <a:pt x="2126545" y="1503539"/>
                  <a:pt x="2144184" y="1511300"/>
                </a:cubicBezTo>
                <a:cubicBezTo>
                  <a:pt x="2161823" y="1519061"/>
                  <a:pt x="2186517" y="1536700"/>
                  <a:pt x="2186517" y="1536700"/>
                </a:cubicBezTo>
                <a:cubicBezTo>
                  <a:pt x="2202039" y="1545872"/>
                  <a:pt x="2225323" y="1561395"/>
                  <a:pt x="2237317" y="1566334"/>
                </a:cubicBezTo>
                <a:cubicBezTo>
                  <a:pt x="2249311" y="1571273"/>
                  <a:pt x="2249312" y="1564217"/>
                  <a:pt x="2258484" y="1566334"/>
                </a:cubicBezTo>
                <a:cubicBezTo>
                  <a:pt x="2267656" y="1568451"/>
                  <a:pt x="2280357" y="1576917"/>
                  <a:pt x="2292351" y="1579034"/>
                </a:cubicBezTo>
                <a:cubicBezTo>
                  <a:pt x="2304345" y="1581151"/>
                  <a:pt x="2320573" y="1575506"/>
                  <a:pt x="2330451" y="1579034"/>
                </a:cubicBezTo>
                <a:cubicBezTo>
                  <a:pt x="2340329" y="1582562"/>
                  <a:pt x="2348795" y="1588911"/>
                  <a:pt x="2351617" y="1600200"/>
                </a:cubicBezTo>
                <a:cubicBezTo>
                  <a:pt x="2354439" y="1611489"/>
                  <a:pt x="2350206" y="1629834"/>
                  <a:pt x="2347384" y="1646767"/>
                </a:cubicBezTo>
                <a:cubicBezTo>
                  <a:pt x="2344562" y="1663700"/>
                  <a:pt x="2343856" y="1691217"/>
                  <a:pt x="2334684" y="1701800"/>
                </a:cubicBezTo>
                <a:cubicBezTo>
                  <a:pt x="2325512" y="1712383"/>
                  <a:pt x="2307873" y="1706034"/>
                  <a:pt x="2292351" y="1710267"/>
                </a:cubicBezTo>
                <a:cubicBezTo>
                  <a:pt x="2276829" y="1714500"/>
                  <a:pt x="2261307" y="1727905"/>
                  <a:pt x="2241551" y="1727200"/>
                </a:cubicBezTo>
                <a:cubicBezTo>
                  <a:pt x="2221795" y="1726495"/>
                  <a:pt x="2191456" y="1713795"/>
                  <a:pt x="2173817" y="1706034"/>
                </a:cubicBezTo>
                <a:cubicBezTo>
                  <a:pt x="2156178" y="1698273"/>
                  <a:pt x="2151239" y="1691923"/>
                  <a:pt x="2135717" y="1680634"/>
                </a:cubicBezTo>
                <a:cubicBezTo>
                  <a:pt x="2120195" y="1669345"/>
                  <a:pt x="2097617" y="1647472"/>
                  <a:pt x="2080684" y="1638300"/>
                </a:cubicBezTo>
                <a:cubicBezTo>
                  <a:pt x="2063751" y="1629128"/>
                  <a:pt x="2050345" y="1627011"/>
                  <a:pt x="2034117" y="1625600"/>
                </a:cubicBezTo>
                <a:cubicBezTo>
                  <a:pt x="2017889" y="1624189"/>
                  <a:pt x="1998839" y="1626306"/>
                  <a:pt x="1983317" y="1629834"/>
                </a:cubicBezTo>
                <a:cubicBezTo>
                  <a:pt x="1967795" y="1633362"/>
                  <a:pt x="1956506" y="1642534"/>
                  <a:pt x="1940984" y="1646767"/>
                </a:cubicBezTo>
                <a:cubicBezTo>
                  <a:pt x="1925462" y="1651000"/>
                  <a:pt x="1890184" y="1655234"/>
                  <a:pt x="1890184" y="1655234"/>
                </a:cubicBezTo>
                <a:cubicBezTo>
                  <a:pt x="1873956" y="1658056"/>
                  <a:pt x="1856317" y="1655233"/>
                  <a:pt x="1843617" y="1663700"/>
                </a:cubicBezTo>
                <a:cubicBezTo>
                  <a:pt x="1830917" y="1672167"/>
                  <a:pt x="1823862" y="1687689"/>
                  <a:pt x="1813984" y="1706034"/>
                </a:cubicBezTo>
                <a:cubicBezTo>
                  <a:pt x="1804106" y="1724379"/>
                  <a:pt x="1793523" y="1754717"/>
                  <a:pt x="1784351" y="1773767"/>
                </a:cubicBezTo>
                <a:cubicBezTo>
                  <a:pt x="1775179" y="1792817"/>
                  <a:pt x="1772357" y="1809751"/>
                  <a:pt x="1758951" y="1820334"/>
                </a:cubicBezTo>
                <a:cubicBezTo>
                  <a:pt x="1745545" y="1830917"/>
                  <a:pt x="1720145" y="1837267"/>
                  <a:pt x="1703917" y="1837267"/>
                </a:cubicBezTo>
                <a:cubicBezTo>
                  <a:pt x="1687689" y="1837267"/>
                  <a:pt x="1670756" y="1830212"/>
                  <a:pt x="1661584" y="1820334"/>
                </a:cubicBezTo>
                <a:cubicBezTo>
                  <a:pt x="1652412" y="1810456"/>
                  <a:pt x="1651001" y="1795639"/>
                  <a:pt x="1648884" y="1778000"/>
                </a:cubicBezTo>
                <a:cubicBezTo>
                  <a:pt x="1646767" y="1760361"/>
                  <a:pt x="1648884" y="1714500"/>
                  <a:pt x="1648884" y="1714500"/>
                </a:cubicBezTo>
                <a:cubicBezTo>
                  <a:pt x="1648884" y="1696156"/>
                  <a:pt x="1652412" y="1681339"/>
                  <a:pt x="1648884" y="1667934"/>
                </a:cubicBezTo>
                <a:cubicBezTo>
                  <a:pt x="1645356" y="1654529"/>
                  <a:pt x="1638300" y="1641123"/>
                  <a:pt x="1627717" y="1634067"/>
                </a:cubicBezTo>
                <a:cubicBezTo>
                  <a:pt x="1617134" y="1627011"/>
                  <a:pt x="1598789" y="1624895"/>
                  <a:pt x="1585384" y="1625600"/>
                </a:cubicBezTo>
                <a:cubicBezTo>
                  <a:pt x="1571979" y="1626305"/>
                  <a:pt x="1554339" y="1627011"/>
                  <a:pt x="1547284" y="1638300"/>
                </a:cubicBezTo>
                <a:cubicBezTo>
                  <a:pt x="1540229" y="1649589"/>
                  <a:pt x="1543756" y="1677106"/>
                  <a:pt x="1543051" y="1693334"/>
                </a:cubicBezTo>
                <a:cubicBezTo>
                  <a:pt x="1542346" y="1709562"/>
                  <a:pt x="1543051" y="1735667"/>
                  <a:pt x="1543051" y="1735667"/>
                </a:cubicBezTo>
                <a:lnTo>
                  <a:pt x="1543051" y="1799167"/>
                </a:lnTo>
                <a:cubicBezTo>
                  <a:pt x="1543051" y="1818217"/>
                  <a:pt x="1540934" y="1835150"/>
                  <a:pt x="1543051" y="1849967"/>
                </a:cubicBezTo>
                <a:cubicBezTo>
                  <a:pt x="1545168" y="1864784"/>
                  <a:pt x="1551518" y="1874662"/>
                  <a:pt x="1555751" y="1888067"/>
                </a:cubicBezTo>
                <a:cubicBezTo>
                  <a:pt x="1559984" y="1901473"/>
                  <a:pt x="1568451" y="1919111"/>
                  <a:pt x="1568451" y="1930400"/>
                </a:cubicBezTo>
                <a:cubicBezTo>
                  <a:pt x="1568451" y="1941689"/>
                  <a:pt x="1565629" y="1951567"/>
                  <a:pt x="1555751" y="1955800"/>
                </a:cubicBezTo>
                <a:cubicBezTo>
                  <a:pt x="1545873" y="1960033"/>
                  <a:pt x="1525412" y="1954389"/>
                  <a:pt x="1509184" y="1955800"/>
                </a:cubicBezTo>
                <a:cubicBezTo>
                  <a:pt x="1492956" y="1957211"/>
                  <a:pt x="1472495" y="1957211"/>
                  <a:pt x="1458384" y="1964267"/>
                </a:cubicBezTo>
                <a:cubicBezTo>
                  <a:pt x="1444273" y="1971323"/>
                  <a:pt x="1433689" y="1985434"/>
                  <a:pt x="1424517" y="1998134"/>
                </a:cubicBezTo>
                <a:cubicBezTo>
                  <a:pt x="1415345" y="2010834"/>
                  <a:pt x="1413229" y="2029884"/>
                  <a:pt x="1403351" y="2040467"/>
                </a:cubicBezTo>
                <a:cubicBezTo>
                  <a:pt x="1393473" y="2051050"/>
                  <a:pt x="1377951" y="2058106"/>
                  <a:pt x="1365251" y="2061634"/>
                </a:cubicBezTo>
                <a:cubicBezTo>
                  <a:pt x="1352551" y="2065162"/>
                  <a:pt x="1341262" y="2055284"/>
                  <a:pt x="1327151" y="2061634"/>
                </a:cubicBezTo>
                <a:cubicBezTo>
                  <a:pt x="1313040" y="2067984"/>
                  <a:pt x="1294695" y="2092679"/>
                  <a:pt x="1280584" y="2099734"/>
                </a:cubicBezTo>
                <a:cubicBezTo>
                  <a:pt x="1266473" y="2106789"/>
                  <a:pt x="1251656" y="2100439"/>
                  <a:pt x="1242484" y="2103967"/>
                </a:cubicBezTo>
                <a:cubicBezTo>
                  <a:pt x="1233312" y="2107495"/>
                  <a:pt x="1229079" y="2111022"/>
                  <a:pt x="1225551" y="2120900"/>
                </a:cubicBezTo>
                <a:cubicBezTo>
                  <a:pt x="1222023" y="2130778"/>
                  <a:pt x="1220612" y="2149828"/>
                  <a:pt x="1221317" y="2163234"/>
                </a:cubicBezTo>
                <a:cubicBezTo>
                  <a:pt x="1222022" y="2176640"/>
                  <a:pt x="1231195" y="2189340"/>
                  <a:pt x="1229784" y="2201334"/>
                </a:cubicBezTo>
                <a:cubicBezTo>
                  <a:pt x="1228373" y="2213328"/>
                  <a:pt x="1220612" y="2226028"/>
                  <a:pt x="1212851" y="2235200"/>
                </a:cubicBezTo>
                <a:cubicBezTo>
                  <a:pt x="1205090" y="2244372"/>
                  <a:pt x="1193095" y="2248606"/>
                  <a:pt x="1183217" y="2256367"/>
                </a:cubicBezTo>
                <a:cubicBezTo>
                  <a:pt x="1173339" y="2264128"/>
                  <a:pt x="1164167" y="2279650"/>
                  <a:pt x="1153584" y="2281767"/>
                </a:cubicBezTo>
                <a:cubicBezTo>
                  <a:pt x="1143001" y="2283884"/>
                  <a:pt x="1130300" y="2263423"/>
                  <a:pt x="1119717" y="2269067"/>
                </a:cubicBezTo>
                <a:cubicBezTo>
                  <a:pt x="1109134" y="2274711"/>
                  <a:pt x="1097139" y="2302229"/>
                  <a:pt x="1090084" y="2315634"/>
                </a:cubicBezTo>
                <a:cubicBezTo>
                  <a:pt x="1083029" y="2329039"/>
                  <a:pt x="1082323" y="2338917"/>
                  <a:pt x="1077384" y="2349500"/>
                </a:cubicBezTo>
                <a:cubicBezTo>
                  <a:pt x="1072445" y="2360083"/>
                  <a:pt x="1068212" y="2368551"/>
                  <a:pt x="1060451" y="2379134"/>
                </a:cubicBezTo>
                <a:cubicBezTo>
                  <a:pt x="1052690" y="2389717"/>
                  <a:pt x="1037167" y="2405239"/>
                  <a:pt x="1030817" y="2413000"/>
                </a:cubicBezTo>
                <a:cubicBezTo>
                  <a:pt x="1024467" y="2420761"/>
                  <a:pt x="1022351" y="2425700"/>
                  <a:pt x="1022351" y="2425700"/>
                </a:cubicBezTo>
              </a:path>
            </a:pathLst>
          </a:custGeom>
          <a:solidFill>
            <a:schemeClr val="bg2">
              <a:lumMod val="75000"/>
              <a:alpha val="43000"/>
            </a:schemeClr>
          </a:solidFill>
          <a:ln w="6350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2740025" y="1679575"/>
            <a:ext cx="320675" cy="488950"/>
          </a:xfrm>
          <a:custGeom>
            <a:avLst/>
            <a:gdLst>
              <a:gd name="connsiteX0" fmla="*/ 63500 w 320675"/>
              <a:gd name="connsiteY0" fmla="*/ 422275 h 488950"/>
              <a:gd name="connsiteX1" fmla="*/ 19050 w 320675"/>
              <a:gd name="connsiteY1" fmla="*/ 393700 h 488950"/>
              <a:gd name="connsiteX2" fmla="*/ 0 w 320675"/>
              <a:gd name="connsiteY2" fmla="*/ 365125 h 488950"/>
              <a:gd name="connsiteX3" fmla="*/ 6350 w 320675"/>
              <a:gd name="connsiteY3" fmla="*/ 276225 h 488950"/>
              <a:gd name="connsiteX4" fmla="*/ 38100 w 320675"/>
              <a:gd name="connsiteY4" fmla="*/ 228600 h 488950"/>
              <a:gd name="connsiteX5" fmla="*/ 85725 w 320675"/>
              <a:gd name="connsiteY5" fmla="*/ 200025 h 488950"/>
              <a:gd name="connsiteX6" fmla="*/ 107950 w 320675"/>
              <a:gd name="connsiteY6" fmla="*/ 206375 h 488950"/>
              <a:gd name="connsiteX7" fmla="*/ 111125 w 320675"/>
              <a:gd name="connsiteY7" fmla="*/ 171450 h 488950"/>
              <a:gd name="connsiteX8" fmla="*/ 130175 w 320675"/>
              <a:gd name="connsiteY8" fmla="*/ 136525 h 488950"/>
              <a:gd name="connsiteX9" fmla="*/ 127000 w 320675"/>
              <a:gd name="connsiteY9" fmla="*/ 101600 h 488950"/>
              <a:gd name="connsiteX10" fmla="*/ 142875 w 320675"/>
              <a:gd name="connsiteY10" fmla="*/ 69850 h 488950"/>
              <a:gd name="connsiteX11" fmla="*/ 139700 w 320675"/>
              <a:gd name="connsiteY11" fmla="*/ 22225 h 488950"/>
              <a:gd name="connsiteX12" fmla="*/ 139700 w 320675"/>
              <a:gd name="connsiteY12" fmla="*/ 0 h 488950"/>
              <a:gd name="connsiteX13" fmla="*/ 177800 w 320675"/>
              <a:gd name="connsiteY13" fmla="*/ 0 h 488950"/>
              <a:gd name="connsiteX14" fmla="*/ 219075 w 320675"/>
              <a:gd name="connsiteY14" fmla="*/ 0 h 488950"/>
              <a:gd name="connsiteX15" fmla="*/ 273050 w 320675"/>
              <a:gd name="connsiteY15" fmla="*/ 9525 h 488950"/>
              <a:gd name="connsiteX16" fmla="*/ 298450 w 320675"/>
              <a:gd name="connsiteY16" fmla="*/ 47625 h 488950"/>
              <a:gd name="connsiteX17" fmla="*/ 314325 w 320675"/>
              <a:gd name="connsiteY17" fmla="*/ 107950 h 488950"/>
              <a:gd name="connsiteX18" fmla="*/ 320675 w 320675"/>
              <a:gd name="connsiteY18" fmla="*/ 149225 h 488950"/>
              <a:gd name="connsiteX19" fmla="*/ 307975 w 320675"/>
              <a:gd name="connsiteY19" fmla="*/ 203200 h 488950"/>
              <a:gd name="connsiteX20" fmla="*/ 292100 w 320675"/>
              <a:gd name="connsiteY20" fmla="*/ 241300 h 488950"/>
              <a:gd name="connsiteX21" fmla="*/ 234950 w 320675"/>
              <a:gd name="connsiteY21" fmla="*/ 307975 h 488950"/>
              <a:gd name="connsiteX22" fmla="*/ 215900 w 320675"/>
              <a:gd name="connsiteY22" fmla="*/ 323850 h 488950"/>
              <a:gd name="connsiteX23" fmla="*/ 215900 w 320675"/>
              <a:gd name="connsiteY23" fmla="*/ 361950 h 488950"/>
              <a:gd name="connsiteX24" fmla="*/ 250825 w 320675"/>
              <a:gd name="connsiteY24" fmla="*/ 393700 h 488950"/>
              <a:gd name="connsiteX25" fmla="*/ 273050 w 320675"/>
              <a:gd name="connsiteY25" fmla="*/ 431800 h 488950"/>
              <a:gd name="connsiteX26" fmla="*/ 263525 w 320675"/>
              <a:gd name="connsiteY26" fmla="*/ 463550 h 488950"/>
              <a:gd name="connsiteX27" fmla="*/ 234950 w 320675"/>
              <a:gd name="connsiteY27" fmla="*/ 488950 h 488950"/>
              <a:gd name="connsiteX28" fmla="*/ 187325 w 320675"/>
              <a:gd name="connsiteY28" fmla="*/ 488950 h 488950"/>
              <a:gd name="connsiteX29" fmla="*/ 184150 w 320675"/>
              <a:gd name="connsiteY29" fmla="*/ 460375 h 488950"/>
              <a:gd name="connsiteX30" fmla="*/ 152400 w 320675"/>
              <a:gd name="connsiteY30" fmla="*/ 466725 h 488950"/>
              <a:gd name="connsiteX31" fmla="*/ 120650 w 320675"/>
              <a:gd name="connsiteY31" fmla="*/ 460375 h 488950"/>
              <a:gd name="connsiteX32" fmla="*/ 63500 w 320675"/>
              <a:gd name="connsiteY32" fmla="*/ 4222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20675" h="488950">
                <a:moveTo>
                  <a:pt x="63500" y="422275"/>
                </a:moveTo>
                <a:lnTo>
                  <a:pt x="19050" y="393700"/>
                </a:lnTo>
                <a:lnTo>
                  <a:pt x="0" y="365125"/>
                </a:lnTo>
                <a:lnTo>
                  <a:pt x="6350" y="276225"/>
                </a:lnTo>
                <a:lnTo>
                  <a:pt x="38100" y="228600"/>
                </a:lnTo>
                <a:lnTo>
                  <a:pt x="85725" y="200025"/>
                </a:lnTo>
                <a:lnTo>
                  <a:pt x="107950" y="206375"/>
                </a:lnTo>
                <a:lnTo>
                  <a:pt x="111125" y="171450"/>
                </a:lnTo>
                <a:lnTo>
                  <a:pt x="130175" y="136525"/>
                </a:lnTo>
                <a:lnTo>
                  <a:pt x="127000" y="101600"/>
                </a:lnTo>
                <a:lnTo>
                  <a:pt x="142875" y="69850"/>
                </a:lnTo>
                <a:lnTo>
                  <a:pt x="139700" y="22225"/>
                </a:lnTo>
                <a:lnTo>
                  <a:pt x="139700" y="0"/>
                </a:lnTo>
                <a:lnTo>
                  <a:pt x="177800" y="0"/>
                </a:lnTo>
                <a:lnTo>
                  <a:pt x="219075" y="0"/>
                </a:lnTo>
                <a:lnTo>
                  <a:pt x="273050" y="9525"/>
                </a:lnTo>
                <a:lnTo>
                  <a:pt x="298450" y="47625"/>
                </a:lnTo>
                <a:lnTo>
                  <a:pt x="314325" y="107950"/>
                </a:lnTo>
                <a:lnTo>
                  <a:pt x="320675" y="149225"/>
                </a:lnTo>
                <a:lnTo>
                  <a:pt x="307975" y="203200"/>
                </a:lnTo>
                <a:lnTo>
                  <a:pt x="292100" y="241300"/>
                </a:lnTo>
                <a:lnTo>
                  <a:pt x="234950" y="307975"/>
                </a:lnTo>
                <a:lnTo>
                  <a:pt x="215900" y="323850"/>
                </a:lnTo>
                <a:lnTo>
                  <a:pt x="215900" y="361950"/>
                </a:lnTo>
                <a:lnTo>
                  <a:pt x="250825" y="393700"/>
                </a:lnTo>
                <a:lnTo>
                  <a:pt x="273050" y="431800"/>
                </a:lnTo>
                <a:lnTo>
                  <a:pt x="263525" y="463550"/>
                </a:lnTo>
                <a:lnTo>
                  <a:pt x="234950" y="488950"/>
                </a:lnTo>
                <a:lnTo>
                  <a:pt x="187325" y="488950"/>
                </a:lnTo>
                <a:lnTo>
                  <a:pt x="184150" y="460375"/>
                </a:lnTo>
                <a:lnTo>
                  <a:pt x="152400" y="466725"/>
                </a:lnTo>
                <a:lnTo>
                  <a:pt x="120650" y="460375"/>
                </a:lnTo>
                <a:lnTo>
                  <a:pt x="63500" y="4222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3787779" y="2244726"/>
            <a:ext cx="2314571" cy="1177924"/>
          </a:xfrm>
          <a:custGeom>
            <a:avLst/>
            <a:gdLst>
              <a:gd name="connsiteX0" fmla="*/ 0 w 1473200"/>
              <a:gd name="connsiteY0" fmla="*/ 168275 h 1038225"/>
              <a:gd name="connsiteX1" fmla="*/ 0 w 1473200"/>
              <a:gd name="connsiteY1" fmla="*/ 260350 h 1038225"/>
              <a:gd name="connsiteX2" fmla="*/ 0 w 1473200"/>
              <a:gd name="connsiteY2" fmla="*/ 323850 h 1038225"/>
              <a:gd name="connsiteX3" fmla="*/ 47625 w 1473200"/>
              <a:gd name="connsiteY3" fmla="*/ 384175 h 1038225"/>
              <a:gd name="connsiteX4" fmla="*/ 69850 w 1473200"/>
              <a:gd name="connsiteY4" fmla="*/ 434975 h 1038225"/>
              <a:gd name="connsiteX5" fmla="*/ 79375 w 1473200"/>
              <a:gd name="connsiteY5" fmla="*/ 495300 h 1038225"/>
              <a:gd name="connsiteX6" fmla="*/ 101600 w 1473200"/>
              <a:gd name="connsiteY6" fmla="*/ 581025 h 1038225"/>
              <a:gd name="connsiteX7" fmla="*/ 187325 w 1473200"/>
              <a:gd name="connsiteY7" fmla="*/ 609600 h 1038225"/>
              <a:gd name="connsiteX8" fmla="*/ 295275 w 1473200"/>
              <a:gd name="connsiteY8" fmla="*/ 619125 h 1038225"/>
              <a:gd name="connsiteX9" fmla="*/ 368300 w 1473200"/>
              <a:gd name="connsiteY9" fmla="*/ 638175 h 1038225"/>
              <a:gd name="connsiteX10" fmla="*/ 422275 w 1473200"/>
              <a:gd name="connsiteY10" fmla="*/ 638175 h 1038225"/>
              <a:gd name="connsiteX11" fmla="*/ 428625 w 1473200"/>
              <a:gd name="connsiteY11" fmla="*/ 609600 h 1038225"/>
              <a:gd name="connsiteX12" fmla="*/ 485775 w 1473200"/>
              <a:gd name="connsiteY12" fmla="*/ 615950 h 1038225"/>
              <a:gd name="connsiteX13" fmla="*/ 539750 w 1473200"/>
              <a:gd name="connsiteY13" fmla="*/ 615950 h 1038225"/>
              <a:gd name="connsiteX14" fmla="*/ 587375 w 1473200"/>
              <a:gd name="connsiteY14" fmla="*/ 603250 h 1038225"/>
              <a:gd name="connsiteX15" fmla="*/ 628650 w 1473200"/>
              <a:gd name="connsiteY15" fmla="*/ 603250 h 1038225"/>
              <a:gd name="connsiteX16" fmla="*/ 698500 w 1473200"/>
              <a:gd name="connsiteY16" fmla="*/ 609600 h 1038225"/>
              <a:gd name="connsiteX17" fmla="*/ 758825 w 1473200"/>
              <a:gd name="connsiteY17" fmla="*/ 600075 h 1038225"/>
              <a:gd name="connsiteX18" fmla="*/ 800100 w 1473200"/>
              <a:gd name="connsiteY18" fmla="*/ 536575 h 1038225"/>
              <a:gd name="connsiteX19" fmla="*/ 800100 w 1473200"/>
              <a:gd name="connsiteY19" fmla="*/ 492125 h 1038225"/>
              <a:gd name="connsiteX20" fmla="*/ 819150 w 1473200"/>
              <a:gd name="connsiteY20" fmla="*/ 466725 h 1038225"/>
              <a:gd name="connsiteX21" fmla="*/ 831850 w 1473200"/>
              <a:gd name="connsiteY21" fmla="*/ 390525 h 1038225"/>
              <a:gd name="connsiteX22" fmla="*/ 857250 w 1473200"/>
              <a:gd name="connsiteY22" fmla="*/ 381000 h 1038225"/>
              <a:gd name="connsiteX23" fmla="*/ 882650 w 1473200"/>
              <a:gd name="connsiteY23" fmla="*/ 409575 h 1038225"/>
              <a:gd name="connsiteX24" fmla="*/ 920750 w 1473200"/>
              <a:gd name="connsiteY24" fmla="*/ 425450 h 1038225"/>
              <a:gd name="connsiteX25" fmla="*/ 962025 w 1473200"/>
              <a:gd name="connsiteY25" fmla="*/ 412750 h 1038225"/>
              <a:gd name="connsiteX26" fmla="*/ 1009650 w 1473200"/>
              <a:gd name="connsiteY26" fmla="*/ 400050 h 1038225"/>
              <a:gd name="connsiteX27" fmla="*/ 1050925 w 1473200"/>
              <a:gd name="connsiteY27" fmla="*/ 428625 h 1038225"/>
              <a:gd name="connsiteX28" fmla="*/ 1063625 w 1473200"/>
              <a:gd name="connsiteY28" fmla="*/ 463550 h 1038225"/>
              <a:gd name="connsiteX29" fmla="*/ 1038225 w 1473200"/>
              <a:gd name="connsiteY29" fmla="*/ 517525 h 1038225"/>
              <a:gd name="connsiteX30" fmla="*/ 977900 w 1473200"/>
              <a:gd name="connsiteY30" fmla="*/ 517525 h 1038225"/>
              <a:gd name="connsiteX31" fmla="*/ 958850 w 1473200"/>
              <a:gd name="connsiteY31" fmla="*/ 552450 h 1038225"/>
              <a:gd name="connsiteX32" fmla="*/ 952500 w 1473200"/>
              <a:gd name="connsiteY32" fmla="*/ 587375 h 1038225"/>
              <a:gd name="connsiteX33" fmla="*/ 920750 w 1473200"/>
              <a:gd name="connsiteY33" fmla="*/ 628650 h 1038225"/>
              <a:gd name="connsiteX34" fmla="*/ 933450 w 1473200"/>
              <a:gd name="connsiteY34" fmla="*/ 679450 h 1038225"/>
              <a:gd name="connsiteX35" fmla="*/ 942975 w 1473200"/>
              <a:gd name="connsiteY35" fmla="*/ 733425 h 1038225"/>
              <a:gd name="connsiteX36" fmla="*/ 942975 w 1473200"/>
              <a:gd name="connsiteY36" fmla="*/ 774700 h 1038225"/>
              <a:gd name="connsiteX37" fmla="*/ 895350 w 1473200"/>
              <a:gd name="connsiteY37" fmla="*/ 746125 h 1038225"/>
              <a:gd name="connsiteX38" fmla="*/ 866775 w 1473200"/>
              <a:gd name="connsiteY38" fmla="*/ 771525 h 1038225"/>
              <a:gd name="connsiteX39" fmla="*/ 822325 w 1473200"/>
              <a:gd name="connsiteY39" fmla="*/ 774700 h 1038225"/>
              <a:gd name="connsiteX40" fmla="*/ 784225 w 1473200"/>
              <a:gd name="connsiteY40" fmla="*/ 787400 h 1038225"/>
              <a:gd name="connsiteX41" fmla="*/ 752475 w 1473200"/>
              <a:gd name="connsiteY41" fmla="*/ 793750 h 1038225"/>
              <a:gd name="connsiteX42" fmla="*/ 752475 w 1473200"/>
              <a:gd name="connsiteY42" fmla="*/ 822325 h 1038225"/>
              <a:gd name="connsiteX43" fmla="*/ 796925 w 1473200"/>
              <a:gd name="connsiteY43" fmla="*/ 850900 h 1038225"/>
              <a:gd name="connsiteX44" fmla="*/ 796925 w 1473200"/>
              <a:gd name="connsiteY44" fmla="*/ 892175 h 1038225"/>
              <a:gd name="connsiteX45" fmla="*/ 815975 w 1473200"/>
              <a:gd name="connsiteY45" fmla="*/ 917575 h 1038225"/>
              <a:gd name="connsiteX46" fmla="*/ 866775 w 1473200"/>
              <a:gd name="connsiteY46" fmla="*/ 908050 h 1038225"/>
              <a:gd name="connsiteX47" fmla="*/ 936625 w 1473200"/>
              <a:gd name="connsiteY47" fmla="*/ 949325 h 1038225"/>
              <a:gd name="connsiteX48" fmla="*/ 974725 w 1473200"/>
              <a:gd name="connsiteY48" fmla="*/ 990600 h 1038225"/>
              <a:gd name="connsiteX49" fmla="*/ 1006475 w 1473200"/>
              <a:gd name="connsiteY49" fmla="*/ 1009650 h 1038225"/>
              <a:gd name="connsiteX50" fmla="*/ 1057275 w 1473200"/>
              <a:gd name="connsiteY50" fmla="*/ 1038225 h 1038225"/>
              <a:gd name="connsiteX51" fmla="*/ 1120775 w 1473200"/>
              <a:gd name="connsiteY51" fmla="*/ 1019175 h 1038225"/>
              <a:gd name="connsiteX52" fmla="*/ 1073150 w 1473200"/>
              <a:gd name="connsiteY52" fmla="*/ 936625 h 1038225"/>
              <a:gd name="connsiteX53" fmla="*/ 1054100 w 1473200"/>
              <a:gd name="connsiteY53" fmla="*/ 863600 h 1038225"/>
              <a:gd name="connsiteX54" fmla="*/ 1111250 w 1473200"/>
              <a:gd name="connsiteY54" fmla="*/ 790575 h 1038225"/>
              <a:gd name="connsiteX55" fmla="*/ 1203325 w 1473200"/>
              <a:gd name="connsiteY55" fmla="*/ 819150 h 1038225"/>
              <a:gd name="connsiteX56" fmla="*/ 1260475 w 1473200"/>
              <a:gd name="connsiteY56" fmla="*/ 819150 h 1038225"/>
              <a:gd name="connsiteX57" fmla="*/ 1358900 w 1473200"/>
              <a:gd name="connsiteY57" fmla="*/ 844550 h 1038225"/>
              <a:gd name="connsiteX58" fmla="*/ 1409700 w 1473200"/>
              <a:gd name="connsiteY58" fmla="*/ 838200 h 1038225"/>
              <a:gd name="connsiteX59" fmla="*/ 1473200 w 1473200"/>
              <a:gd name="connsiteY59" fmla="*/ 777875 h 1038225"/>
              <a:gd name="connsiteX60" fmla="*/ 1444625 w 1473200"/>
              <a:gd name="connsiteY60" fmla="*/ 466725 h 1038225"/>
              <a:gd name="connsiteX61" fmla="*/ 1365250 w 1473200"/>
              <a:gd name="connsiteY61" fmla="*/ 454025 h 1038225"/>
              <a:gd name="connsiteX62" fmla="*/ 1298575 w 1473200"/>
              <a:gd name="connsiteY62" fmla="*/ 409575 h 1038225"/>
              <a:gd name="connsiteX63" fmla="*/ 1241425 w 1473200"/>
              <a:gd name="connsiteY63" fmla="*/ 327025 h 1038225"/>
              <a:gd name="connsiteX64" fmla="*/ 1212850 w 1473200"/>
              <a:gd name="connsiteY64" fmla="*/ 247650 h 1038225"/>
              <a:gd name="connsiteX65" fmla="*/ 1212850 w 1473200"/>
              <a:gd name="connsiteY65" fmla="*/ 174625 h 1038225"/>
              <a:gd name="connsiteX66" fmla="*/ 1177925 w 1473200"/>
              <a:gd name="connsiteY66" fmla="*/ 171450 h 1038225"/>
              <a:gd name="connsiteX67" fmla="*/ 1168400 w 1473200"/>
              <a:gd name="connsiteY67" fmla="*/ 114300 h 1038225"/>
              <a:gd name="connsiteX68" fmla="*/ 1114425 w 1473200"/>
              <a:gd name="connsiteY68" fmla="*/ 133350 h 1038225"/>
              <a:gd name="connsiteX69" fmla="*/ 1057275 w 1473200"/>
              <a:gd name="connsiteY69" fmla="*/ 152400 h 1038225"/>
              <a:gd name="connsiteX70" fmla="*/ 1003300 w 1473200"/>
              <a:gd name="connsiteY70" fmla="*/ 146050 h 1038225"/>
              <a:gd name="connsiteX71" fmla="*/ 971550 w 1473200"/>
              <a:gd name="connsiteY71" fmla="*/ 139700 h 1038225"/>
              <a:gd name="connsiteX72" fmla="*/ 968375 w 1473200"/>
              <a:gd name="connsiteY72" fmla="*/ 107950 h 1038225"/>
              <a:gd name="connsiteX73" fmla="*/ 962025 w 1473200"/>
              <a:gd name="connsiteY73" fmla="*/ 63500 h 1038225"/>
              <a:gd name="connsiteX74" fmla="*/ 952500 w 1473200"/>
              <a:gd name="connsiteY74" fmla="*/ 6350 h 1038225"/>
              <a:gd name="connsiteX75" fmla="*/ 908050 w 1473200"/>
              <a:gd name="connsiteY75" fmla="*/ 3175 h 1038225"/>
              <a:gd name="connsiteX76" fmla="*/ 844550 w 1473200"/>
              <a:gd name="connsiteY76" fmla="*/ 0 h 1038225"/>
              <a:gd name="connsiteX77" fmla="*/ 822325 w 1473200"/>
              <a:gd name="connsiteY77" fmla="*/ 19050 h 1038225"/>
              <a:gd name="connsiteX78" fmla="*/ 787400 w 1473200"/>
              <a:gd name="connsiteY78" fmla="*/ 15875 h 1038225"/>
              <a:gd name="connsiteX79" fmla="*/ 765175 w 1473200"/>
              <a:gd name="connsiteY79" fmla="*/ 104775 h 1038225"/>
              <a:gd name="connsiteX80" fmla="*/ 723900 w 1473200"/>
              <a:gd name="connsiteY80" fmla="*/ 130175 h 1038225"/>
              <a:gd name="connsiteX81" fmla="*/ 682625 w 1473200"/>
              <a:gd name="connsiteY81" fmla="*/ 123825 h 1038225"/>
              <a:gd name="connsiteX82" fmla="*/ 650875 w 1473200"/>
              <a:gd name="connsiteY82" fmla="*/ 152400 h 1038225"/>
              <a:gd name="connsiteX83" fmla="*/ 593725 w 1473200"/>
              <a:gd name="connsiteY83" fmla="*/ 152400 h 1038225"/>
              <a:gd name="connsiteX84" fmla="*/ 565150 w 1473200"/>
              <a:gd name="connsiteY84" fmla="*/ 149225 h 1038225"/>
              <a:gd name="connsiteX85" fmla="*/ 565150 w 1473200"/>
              <a:gd name="connsiteY85" fmla="*/ 209550 h 1038225"/>
              <a:gd name="connsiteX86" fmla="*/ 565150 w 1473200"/>
              <a:gd name="connsiteY86" fmla="*/ 273050 h 1038225"/>
              <a:gd name="connsiteX87" fmla="*/ 590550 w 1473200"/>
              <a:gd name="connsiteY87" fmla="*/ 307975 h 1038225"/>
              <a:gd name="connsiteX88" fmla="*/ 606425 w 1473200"/>
              <a:gd name="connsiteY88" fmla="*/ 361950 h 1038225"/>
              <a:gd name="connsiteX89" fmla="*/ 641350 w 1473200"/>
              <a:gd name="connsiteY89" fmla="*/ 400050 h 1038225"/>
              <a:gd name="connsiteX90" fmla="*/ 641350 w 1473200"/>
              <a:gd name="connsiteY90" fmla="*/ 450850 h 1038225"/>
              <a:gd name="connsiteX91" fmla="*/ 641350 w 1473200"/>
              <a:gd name="connsiteY91" fmla="*/ 517525 h 1038225"/>
              <a:gd name="connsiteX92" fmla="*/ 574675 w 1473200"/>
              <a:gd name="connsiteY92" fmla="*/ 533400 h 1038225"/>
              <a:gd name="connsiteX93" fmla="*/ 517525 w 1473200"/>
              <a:gd name="connsiteY93" fmla="*/ 523875 h 1038225"/>
              <a:gd name="connsiteX94" fmla="*/ 482600 w 1473200"/>
              <a:gd name="connsiteY94" fmla="*/ 460375 h 1038225"/>
              <a:gd name="connsiteX95" fmla="*/ 444500 w 1473200"/>
              <a:gd name="connsiteY95" fmla="*/ 384175 h 1038225"/>
              <a:gd name="connsiteX96" fmla="*/ 406400 w 1473200"/>
              <a:gd name="connsiteY96" fmla="*/ 352425 h 1038225"/>
              <a:gd name="connsiteX97" fmla="*/ 355600 w 1473200"/>
              <a:gd name="connsiteY97" fmla="*/ 346075 h 1038225"/>
              <a:gd name="connsiteX98" fmla="*/ 336550 w 1473200"/>
              <a:gd name="connsiteY98" fmla="*/ 292100 h 1038225"/>
              <a:gd name="connsiteX99" fmla="*/ 333375 w 1473200"/>
              <a:gd name="connsiteY99" fmla="*/ 257175 h 1038225"/>
              <a:gd name="connsiteX100" fmla="*/ 304800 w 1473200"/>
              <a:gd name="connsiteY100" fmla="*/ 250825 h 1038225"/>
              <a:gd name="connsiteX101" fmla="*/ 279400 w 1473200"/>
              <a:gd name="connsiteY101" fmla="*/ 209550 h 1038225"/>
              <a:gd name="connsiteX102" fmla="*/ 260350 w 1473200"/>
              <a:gd name="connsiteY102" fmla="*/ 171450 h 1038225"/>
              <a:gd name="connsiteX103" fmla="*/ 219075 w 1473200"/>
              <a:gd name="connsiteY103" fmla="*/ 158750 h 1038225"/>
              <a:gd name="connsiteX104" fmla="*/ 174625 w 1473200"/>
              <a:gd name="connsiteY104" fmla="*/ 152400 h 1038225"/>
              <a:gd name="connsiteX105" fmla="*/ 133350 w 1473200"/>
              <a:gd name="connsiteY105" fmla="*/ 222250 h 1038225"/>
              <a:gd name="connsiteX106" fmla="*/ 85725 w 1473200"/>
              <a:gd name="connsiteY106" fmla="*/ 266700 h 1038225"/>
              <a:gd name="connsiteX107" fmla="*/ 73025 w 1473200"/>
              <a:gd name="connsiteY107" fmla="*/ 184150 h 1038225"/>
              <a:gd name="connsiteX108" fmla="*/ 57150 w 1473200"/>
              <a:gd name="connsiteY108" fmla="*/ 130175 h 1038225"/>
              <a:gd name="connsiteX109" fmla="*/ 0 w 1473200"/>
              <a:gd name="connsiteY109" fmla="*/ 168275 h 1038225"/>
              <a:gd name="connsiteX0" fmla="*/ 0 w 1527175"/>
              <a:gd name="connsiteY0" fmla="*/ 168275 h 1038225"/>
              <a:gd name="connsiteX1" fmla="*/ 0 w 1527175"/>
              <a:gd name="connsiteY1" fmla="*/ 260350 h 1038225"/>
              <a:gd name="connsiteX2" fmla="*/ 0 w 1527175"/>
              <a:gd name="connsiteY2" fmla="*/ 323850 h 1038225"/>
              <a:gd name="connsiteX3" fmla="*/ 47625 w 1527175"/>
              <a:gd name="connsiteY3" fmla="*/ 384175 h 1038225"/>
              <a:gd name="connsiteX4" fmla="*/ 69850 w 1527175"/>
              <a:gd name="connsiteY4" fmla="*/ 434975 h 1038225"/>
              <a:gd name="connsiteX5" fmla="*/ 79375 w 1527175"/>
              <a:gd name="connsiteY5" fmla="*/ 495300 h 1038225"/>
              <a:gd name="connsiteX6" fmla="*/ 101600 w 1527175"/>
              <a:gd name="connsiteY6" fmla="*/ 581025 h 1038225"/>
              <a:gd name="connsiteX7" fmla="*/ 187325 w 1527175"/>
              <a:gd name="connsiteY7" fmla="*/ 609600 h 1038225"/>
              <a:gd name="connsiteX8" fmla="*/ 295275 w 1527175"/>
              <a:gd name="connsiteY8" fmla="*/ 619125 h 1038225"/>
              <a:gd name="connsiteX9" fmla="*/ 368300 w 1527175"/>
              <a:gd name="connsiteY9" fmla="*/ 638175 h 1038225"/>
              <a:gd name="connsiteX10" fmla="*/ 422275 w 1527175"/>
              <a:gd name="connsiteY10" fmla="*/ 638175 h 1038225"/>
              <a:gd name="connsiteX11" fmla="*/ 428625 w 1527175"/>
              <a:gd name="connsiteY11" fmla="*/ 609600 h 1038225"/>
              <a:gd name="connsiteX12" fmla="*/ 485775 w 1527175"/>
              <a:gd name="connsiteY12" fmla="*/ 615950 h 1038225"/>
              <a:gd name="connsiteX13" fmla="*/ 539750 w 1527175"/>
              <a:gd name="connsiteY13" fmla="*/ 615950 h 1038225"/>
              <a:gd name="connsiteX14" fmla="*/ 587375 w 1527175"/>
              <a:gd name="connsiteY14" fmla="*/ 603250 h 1038225"/>
              <a:gd name="connsiteX15" fmla="*/ 628650 w 1527175"/>
              <a:gd name="connsiteY15" fmla="*/ 603250 h 1038225"/>
              <a:gd name="connsiteX16" fmla="*/ 698500 w 1527175"/>
              <a:gd name="connsiteY16" fmla="*/ 609600 h 1038225"/>
              <a:gd name="connsiteX17" fmla="*/ 758825 w 1527175"/>
              <a:gd name="connsiteY17" fmla="*/ 600075 h 1038225"/>
              <a:gd name="connsiteX18" fmla="*/ 800100 w 1527175"/>
              <a:gd name="connsiteY18" fmla="*/ 536575 h 1038225"/>
              <a:gd name="connsiteX19" fmla="*/ 800100 w 1527175"/>
              <a:gd name="connsiteY19" fmla="*/ 492125 h 1038225"/>
              <a:gd name="connsiteX20" fmla="*/ 819150 w 1527175"/>
              <a:gd name="connsiteY20" fmla="*/ 466725 h 1038225"/>
              <a:gd name="connsiteX21" fmla="*/ 831850 w 1527175"/>
              <a:gd name="connsiteY21" fmla="*/ 390525 h 1038225"/>
              <a:gd name="connsiteX22" fmla="*/ 857250 w 1527175"/>
              <a:gd name="connsiteY22" fmla="*/ 381000 h 1038225"/>
              <a:gd name="connsiteX23" fmla="*/ 882650 w 1527175"/>
              <a:gd name="connsiteY23" fmla="*/ 409575 h 1038225"/>
              <a:gd name="connsiteX24" fmla="*/ 920750 w 1527175"/>
              <a:gd name="connsiteY24" fmla="*/ 425450 h 1038225"/>
              <a:gd name="connsiteX25" fmla="*/ 962025 w 1527175"/>
              <a:gd name="connsiteY25" fmla="*/ 412750 h 1038225"/>
              <a:gd name="connsiteX26" fmla="*/ 1009650 w 1527175"/>
              <a:gd name="connsiteY26" fmla="*/ 400050 h 1038225"/>
              <a:gd name="connsiteX27" fmla="*/ 1050925 w 1527175"/>
              <a:gd name="connsiteY27" fmla="*/ 428625 h 1038225"/>
              <a:gd name="connsiteX28" fmla="*/ 1063625 w 1527175"/>
              <a:gd name="connsiteY28" fmla="*/ 463550 h 1038225"/>
              <a:gd name="connsiteX29" fmla="*/ 1038225 w 1527175"/>
              <a:gd name="connsiteY29" fmla="*/ 517525 h 1038225"/>
              <a:gd name="connsiteX30" fmla="*/ 977900 w 1527175"/>
              <a:gd name="connsiteY30" fmla="*/ 517525 h 1038225"/>
              <a:gd name="connsiteX31" fmla="*/ 958850 w 1527175"/>
              <a:gd name="connsiteY31" fmla="*/ 552450 h 1038225"/>
              <a:gd name="connsiteX32" fmla="*/ 952500 w 1527175"/>
              <a:gd name="connsiteY32" fmla="*/ 587375 h 1038225"/>
              <a:gd name="connsiteX33" fmla="*/ 920750 w 1527175"/>
              <a:gd name="connsiteY33" fmla="*/ 628650 h 1038225"/>
              <a:gd name="connsiteX34" fmla="*/ 933450 w 1527175"/>
              <a:gd name="connsiteY34" fmla="*/ 679450 h 1038225"/>
              <a:gd name="connsiteX35" fmla="*/ 942975 w 1527175"/>
              <a:gd name="connsiteY35" fmla="*/ 733425 h 1038225"/>
              <a:gd name="connsiteX36" fmla="*/ 942975 w 1527175"/>
              <a:gd name="connsiteY36" fmla="*/ 774700 h 1038225"/>
              <a:gd name="connsiteX37" fmla="*/ 895350 w 1527175"/>
              <a:gd name="connsiteY37" fmla="*/ 746125 h 1038225"/>
              <a:gd name="connsiteX38" fmla="*/ 866775 w 1527175"/>
              <a:gd name="connsiteY38" fmla="*/ 771525 h 1038225"/>
              <a:gd name="connsiteX39" fmla="*/ 822325 w 1527175"/>
              <a:gd name="connsiteY39" fmla="*/ 774700 h 1038225"/>
              <a:gd name="connsiteX40" fmla="*/ 784225 w 1527175"/>
              <a:gd name="connsiteY40" fmla="*/ 787400 h 1038225"/>
              <a:gd name="connsiteX41" fmla="*/ 752475 w 1527175"/>
              <a:gd name="connsiteY41" fmla="*/ 793750 h 1038225"/>
              <a:gd name="connsiteX42" fmla="*/ 752475 w 1527175"/>
              <a:gd name="connsiteY42" fmla="*/ 822325 h 1038225"/>
              <a:gd name="connsiteX43" fmla="*/ 796925 w 1527175"/>
              <a:gd name="connsiteY43" fmla="*/ 850900 h 1038225"/>
              <a:gd name="connsiteX44" fmla="*/ 796925 w 1527175"/>
              <a:gd name="connsiteY44" fmla="*/ 892175 h 1038225"/>
              <a:gd name="connsiteX45" fmla="*/ 815975 w 1527175"/>
              <a:gd name="connsiteY45" fmla="*/ 917575 h 1038225"/>
              <a:gd name="connsiteX46" fmla="*/ 866775 w 1527175"/>
              <a:gd name="connsiteY46" fmla="*/ 908050 h 1038225"/>
              <a:gd name="connsiteX47" fmla="*/ 936625 w 1527175"/>
              <a:gd name="connsiteY47" fmla="*/ 949325 h 1038225"/>
              <a:gd name="connsiteX48" fmla="*/ 974725 w 1527175"/>
              <a:gd name="connsiteY48" fmla="*/ 990600 h 1038225"/>
              <a:gd name="connsiteX49" fmla="*/ 1006475 w 1527175"/>
              <a:gd name="connsiteY49" fmla="*/ 1009650 h 1038225"/>
              <a:gd name="connsiteX50" fmla="*/ 1057275 w 1527175"/>
              <a:gd name="connsiteY50" fmla="*/ 1038225 h 1038225"/>
              <a:gd name="connsiteX51" fmla="*/ 1120775 w 1527175"/>
              <a:gd name="connsiteY51" fmla="*/ 1019175 h 1038225"/>
              <a:gd name="connsiteX52" fmla="*/ 1073150 w 1527175"/>
              <a:gd name="connsiteY52" fmla="*/ 936625 h 1038225"/>
              <a:gd name="connsiteX53" fmla="*/ 1054100 w 1527175"/>
              <a:gd name="connsiteY53" fmla="*/ 863600 h 1038225"/>
              <a:gd name="connsiteX54" fmla="*/ 1111250 w 1527175"/>
              <a:gd name="connsiteY54" fmla="*/ 790575 h 1038225"/>
              <a:gd name="connsiteX55" fmla="*/ 1203325 w 1527175"/>
              <a:gd name="connsiteY55" fmla="*/ 819150 h 1038225"/>
              <a:gd name="connsiteX56" fmla="*/ 1260475 w 1527175"/>
              <a:gd name="connsiteY56" fmla="*/ 819150 h 1038225"/>
              <a:gd name="connsiteX57" fmla="*/ 1358900 w 1527175"/>
              <a:gd name="connsiteY57" fmla="*/ 844550 h 1038225"/>
              <a:gd name="connsiteX58" fmla="*/ 1409700 w 1527175"/>
              <a:gd name="connsiteY58" fmla="*/ 838200 h 1038225"/>
              <a:gd name="connsiteX59" fmla="*/ 1473200 w 1527175"/>
              <a:gd name="connsiteY59" fmla="*/ 777875 h 1038225"/>
              <a:gd name="connsiteX60" fmla="*/ 1527175 w 1527175"/>
              <a:gd name="connsiteY60" fmla="*/ 419100 h 1038225"/>
              <a:gd name="connsiteX61" fmla="*/ 1444625 w 1527175"/>
              <a:gd name="connsiteY61" fmla="*/ 466725 h 1038225"/>
              <a:gd name="connsiteX62" fmla="*/ 1365250 w 1527175"/>
              <a:gd name="connsiteY62" fmla="*/ 454025 h 1038225"/>
              <a:gd name="connsiteX63" fmla="*/ 1298575 w 1527175"/>
              <a:gd name="connsiteY63" fmla="*/ 409575 h 1038225"/>
              <a:gd name="connsiteX64" fmla="*/ 1241425 w 1527175"/>
              <a:gd name="connsiteY64" fmla="*/ 327025 h 1038225"/>
              <a:gd name="connsiteX65" fmla="*/ 1212850 w 1527175"/>
              <a:gd name="connsiteY65" fmla="*/ 247650 h 1038225"/>
              <a:gd name="connsiteX66" fmla="*/ 1212850 w 1527175"/>
              <a:gd name="connsiteY66" fmla="*/ 174625 h 1038225"/>
              <a:gd name="connsiteX67" fmla="*/ 1177925 w 1527175"/>
              <a:gd name="connsiteY67" fmla="*/ 171450 h 1038225"/>
              <a:gd name="connsiteX68" fmla="*/ 1168400 w 1527175"/>
              <a:gd name="connsiteY68" fmla="*/ 114300 h 1038225"/>
              <a:gd name="connsiteX69" fmla="*/ 1114425 w 1527175"/>
              <a:gd name="connsiteY69" fmla="*/ 133350 h 1038225"/>
              <a:gd name="connsiteX70" fmla="*/ 1057275 w 1527175"/>
              <a:gd name="connsiteY70" fmla="*/ 152400 h 1038225"/>
              <a:gd name="connsiteX71" fmla="*/ 1003300 w 1527175"/>
              <a:gd name="connsiteY71" fmla="*/ 146050 h 1038225"/>
              <a:gd name="connsiteX72" fmla="*/ 971550 w 1527175"/>
              <a:gd name="connsiteY72" fmla="*/ 139700 h 1038225"/>
              <a:gd name="connsiteX73" fmla="*/ 968375 w 1527175"/>
              <a:gd name="connsiteY73" fmla="*/ 107950 h 1038225"/>
              <a:gd name="connsiteX74" fmla="*/ 962025 w 1527175"/>
              <a:gd name="connsiteY74" fmla="*/ 63500 h 1038225"/>
              <a:gd name="connsiteX75" fmla="*/ 952500 w 1527175"/>
              <a:gd name="connsiteY75" fmla="*/ 6350 h 1038225"/>
              <a:gd name="connsiteX76" fmla="*/ 908050 w 1527175"/>
              <a:gd name="connsiteY76" fmla="*/ 3175 h 1038225"/>
              <a:gd name="connsiteX77" fmla="*/ 844550 w 1527175"/>
              <a:gd name="connsiteY77" fmla="*/ 0 h 1038225"/>
              <a:gd name="connsiteX78" fmla="*/ 822325 w 1527175"/>
              <a:gd name="connsiteY78" fmla="*/ 19050 h 1038225"/>
              <a:gd name="connsiteX79" fmla="*/ 787400 w 1527175"/>
              <a:gd name="connsiteY79" fmla="*/ 15875 h 1038225"/>
              <a:gd name="connsiteX80" fmla="*/ 765175 w 1527175"/>
              <a:gd name="connsiteY80" fmla="*/ 104775 h 1038225"/>
              <a:gd name="connsiteX81" fmla="*/ 723900 w 1527175"/>
              <a:gd name="connsiteY81" fmla="*/ 130175 h 1038225"/>
              <a:gd name="connsiteX82" fmla="*/ 682625 w 1527175"/>
              <a:gd name="connsiteY82" fmla="*/ 123825 h 1038225"/>
              <a:gd name="connsiteX83" fmla="*/ 650875 w 1527175"/>
              <a:gd name="connsiteY83" fmla="*/ 152400 h 1038225"/>
              <a:gd name="connsiteX84" fmla="*/ 593725 w 1527175"/>
              <a:gd name="connsiteY84" fmla="*/ 152400 h 1038225"/>
              <a:gd name="connsiteX85" fmla="*/ 565150 w 1527175"/>
              <a:gd name="connsiteY85" fmla="*/ 149225 h 1038225"/>
              <a:gd name="connsiteX86" fmla="*/ 565150 w 1527175"/>
              <a:gd name="connsiteY86" fmla="*/ 209550 h 1038225"/>
              <a:gd name="connsiteX87" fmla="*/ 565150 w 1527175"/>
              <a:gd name="connsiteY87" fmla="*/ 273050 h 1038225"/>
              <a:gd name="connsiteX88" fmla="*/ 590550 w 1527175"/>
              <a:gd name="connsiteY88" fmla="*/ 307975 h 1038225"/>
              <a:gd name="connsiteX89" fmla="*/ 606425 w 1527175"/>
              <a:gd name="connsiteY89" fmla="*/ 361950 h 1038225"/>
              <a:gd name="connsiteX90" fmla="*/ 641350 w 1527175"/>
              <a:gd name="connsiteY90" fmla="*/ 400050 h 1038225"/>
              <a:gd name="connsiteX91" fmla="*/ 641350 w 1527175"/>
              <a:gd name="connsiteY91" fmla="*/ 450850 h 1038225"/>
              <a:gd name="connsiteX92" fmla="*/ 641350 w 1527175"/>
              <a:gd name="connsiteY92" fmla="*/ 517525 h 1038225"/>
              <a:gd name="connsiteX93" fmla="*/ 574675 w 1527175"/>
              <a:gd name="connsiteY93" fmla="*/ 533400 h 1038225"/>
              <a:gd name="connsiteX94" fmla="*/ 517525 w 1527175"/>
              <a:gd name="connsiteY94" fmla="*/ 523875 h 1038225"/>
              <a:gd name="connsiteX95" fmla="*/ 482600 w 1527175"/>
              <a:gd name="connsiteY95" fmla="*/ 460375 h 1038225"/>
              <a:gd name="connsiteX96" fmla="*/ 444500 w 1527175"/>
              <a:gd name="connsiteY96" fmla="*/ 384175 h 1038225"/>
              <a:gd name="connsiteX97" fmla="*/ 406400 w 1527175"/>
              <a:gd name="connsiteY97" fmla="*/ 352425 h 1038225"/>
              <a:gd name="connsiteX98" fmla="*/ 355600 w 1527175"/>
              <a:gd name="connsiteY98" fmla="*/ 346075 h 1038225"/>
              <a:gd name="connsiteX99" fmla="*/ 336550 w 1527175"/>
              <a:gd name="connsiteY99" fmla="*/ 292100 h 1038225"/>
              <a:gd name="connsiteX100" fmla="*/ 333375 w 1527175"/>
              <a:gd name="connsiteY100" fmla="*/ 257175 h 1038225"/>
              <a:gd name="connsiteX101" fmla="*/ 304800 w 1527175"/>
              <a:gd name="connsiteY101" fmla="*/ 250825 h 1038225"/>
              <a:gd name="connsiteX102" fmla="*/ 279400 w 1527175"/>
              <a:gd name="connsiteY102" fmla="*/ 209550 h 1038225"/>
              <a:gd name="connsiteX103" fmla="*/ 260350 w 1527175"/>
              <a:gd name="connsiteY103" fmla="*/ 171450 h 1038225"/>
              <a:gd name="connsiteX104" fmla="*/ 219075 w 1527175"/>
              <a:gd name="connsiteY104" fmla="*/ 158750 h 1038225"/>
              <a:gd name="connsiteX105" fmla="*/ 174625 w 1527175"/>
              <a:gd name="connsiteY105" fmla="*/ 152400 h 1038225"/>
              <a:gd name="connsiteX106" fmla="*/ 133350 w 1527175"/>
              <a:gd name="connsiteY106" fmla="*/ 222250 h 1038225"/>
              <a:gd name="connsiteX107" fmla="*/ 85725 w 1527175"/>
              <a:gd name="connsiteY107" fmla="*/ 266700 h 1038225"/>
              <a:gd name="connsiteX108" fmla="*/ 73025 w 1527175"/>
              <a:gd name="connsiteY108" fmla="*/ 184150 h 1038225"/>
              <a:gd name="connsiteX109" fmla="*/ 57150 w 1527175"/>
              <a:gd name="connsiteY109" fmla="*/ 130175 h 1038225"/>
              <a:gd name="connsiteX110" fmla="*/ 0 w 1527175"/>
              <a:gd name="connsiteY110" fmla="*/ 168275 h 1038225"/>
              <a:gd name="connsiteX0" fmla="*/ 0 w 1597025"/>
              <a:gd name="connsiteY0" fmla="*/ 168275 h 1038225"/>
              <a:gd name="connsiteX1" fmla="*/ 0 w 1597025"/>
              <a:gd name="connsiteY1" fmla="*/ 260350 h 1038225"/>
              <a:gd name="connsiteX2" fmla="*/ 0 w 1597025"/>
              <a:gd name="connsiteY2" fmla="*/ 323850 h 1038225"/>
              <a:gd name="connsiteX3" fmla="*/ 47625 w 1597025"/>
              <a:gd name="connsiteY3" fmla="*/ 384175 h 1038225"/>
              <a:gd name="connsiteX4" fmla="*/ 69850 w 1597025"/>
              <a:gd name="connsiteY4" fmla="*/ 434975 h 1038225"/>
              <a:gd name="connsiteX5" fmla="*/ 79375 w 1597025"/>
              <a:gd name="connsiteY5" fmla="*/ 495300 h 1038225"/>
              <a:gd name="connsiteX6" fmla="*/ 101600 w 1597025"/>
              <a:gd name="connsiteY6" fmla="*/ 581025 h 1038225"/>
              <a:gd name="connsiteX7" fmla="*/ 187325 w 1597025"/>
              <a:gd name="connsiteY7" fmla="*/ 609600 h 1038225"/>
              <a:gd name="connsiteX8" fmla="*/ 295275 w 1597025"/>
              <a:gd name="connsiteY8" fmla="*/ 619125 h 1038225"/>
              <a:gd name="connsiteX9" fmla="*/ 368300 w 1597025"/>
              <a:gd name="connsiteY9" fmla="*/ 638175 h 1038225"/>
              <a:gd name="connsiteX10" fmla="*/ 422275 w 1597025"/>
              <a:gd name="connsiteY10" fmla="*/ 638175 h 1038225"/>
              <a:gd name="connsiteX11" fmla="*/ 428625 w 1597025"/>
              <a:gd name="connsiteY11" fmla="*/ 609600 h 1038225"/>
              <a:gd name="connsiteX12" fmla="*/ 485775 w 1597025"/>
              <a:gd name="connsiteY12" fmla="*/ 615950 h 1038225"/>
              <a:gd name="connsiteX13" fmla="*/ 539750 w 1597025"/>
              <a:gd name="connsiteY13" fmla="*/ 615950 h 1038225"/>
              <a:gd name="connsiteX14" fmla="*/ 587375 w 1597025"/>
              <a:gd name="connsiteY14" fmla="*/ 603250 h 1038225"/>
              <a:gd name="connsiteX15" fmla="*/ 628650 w 1597025"/>
              <a:gd name="connsiteY15" fmla="*/ 603250 h 1038225"/>
              <a:gd name="connsiteX16" fmla="*/ 698500 w 1597025"/>
              <a:gd name="connsiteY16" fmla="*/ 609600 h 1038225"/>
              <a:gd name="connsiteX17" fmla="*/ 758825 w 1597025"/>
              <a:gd name="connsiteY17" fmla="*/ 600075 h 1038225"/>
              <a:gd name="connsiteX18" fmla="*/ 800100 w 1597025"/>
              <a:gd name="connsiteY18" fmla="*/ 536575 h 1038225"/>
              <a:gd name="connsiteX19" fmla="*/ 800100 w 1597025"/>
              <a:gd name="connsiteY19" fmla="*/ 492125 h 1038225"/>
              <a:gd name="connsiteX20" fmla="*/ 819150 w 1597025"/>
              <a:gd name="connsiteY20" fmla="*/ 466725 h 1038225"/>
              <a:gd name="connsiteX21" fmla="*/ 831850 w 1597025"/>
              <a:gd name="connsiteY21" fmla="*/ 390525 h 1038225"/>
              <a:gd name="connsiteX22" fmla="*/ 857250 w 1597025"/>
              <a:gd name="connsiteY22" fmla="*/ 381000 h 1038225"/>
              <a:gd name="connsiteX23" fmla="*/ 882650 w 1597025"/>
              <a:gd name="connsiteY23" fmla="*/ 409575 h 1038225"/>
              <a:gd name="connsiteX24" fmla="*/ 920750 w 1597025"/>
              <a:gd name="connsiteY24" fmla="*/ 425450 h 1038225"/>
              <a:gd name="connsiteX25" fmla="*/ 962025 w 1597025"/>
              <a:gd name="connsiteY25" fmla="*/ 412750 h 1038225"/>
              <a:gd name="connsiteX26" fmla="*/ 1009650 w 1597025"/>
              <a:gd name="connsiteY26" fmla="*/ 400050 h 1038225"/>
              <a:gd name="connsiteX27" fmla="*/ 1050925 w 1597025"/>
              <a:gd name="connsiteY27" fmla="*/ 428625 h 1038225"/>
              <a:gd name="connsiteX28" fmla="*/ 1063625 w 1597025"/>
              <a:gd name="connsiteY28" fmla="*/ 463550 h 1038225"/>
              <a:gd name="connsiteX29" fmla="*/ 1038225 w 1597025"/>
              <a:gd name="connsiteY29" fmla="*/ 517525 h 1038225"/>
              <a:gd name="connsiteX30" fmla="*/ 977900 w 1597025"/>
              <a:gd name="connsiteY30" fmla="*/ 517525 h 1038225"/>
              <a:gd name="connsiteX31" fmla="*/ 958850 w 1597025"/>
              <a:gd name="connsiteY31" fmla="*/ 552450 h 1038225"/>
              <a:gd name="connsiteX32" fmla="*/ 952500 w 1597025"/>
              <a:gd name="connsiteY32" fmla="*/ 587375 h 1038225"/>
              <a:gd name="connsiteX33" fmla="*/ 920750 w 1597025"/>
              <a:gd name="connsiteY33" fmla="*/ 628650 h 1038225"/>
              <a:gd name="connsiteX34" fmla="*/ 933450 w 1597025"/>
              <a:gd name="connsiteY34" fmla="*/ 679450 h 1038225"/>
              <a:gd name="connsiteX35" fmla="*/ 942975 w 1597025"/>
              <a:gd name="connsiteY35" fmla="*/ 733425 h 1038225"/>
              <a:gd name="connsiteX36" fmla="*/ 942975 w 1597025"/>
              <a:gd name="connsiteY36" fmla="*/ 774700 h 1038225"/>
              <a:gd name="connsiteX37" fmla="*/ 895350 w 1597025"/>
              <a:gd name="connsiteY37" fmla="*/ 746125 h 1038225"/>
              <a:gd name="connsiteX38" fmla="*/ 866775 w 1597025"/>
              <a:gd name="connsiteY38" fmla="*/ 771525 h 1038225"/>
              <a:gd name="connsiteX39" fmla="*/ 822325 w 1597025"/>
              <a:gd name="connsiteY39" fmla="*/ 774700 h 1038225"/>
              <a:gd name="connsiteX40" fmla="*/ 784225 w 1597025"/>
              <a:gd name="connsiteY40" fmla="*/ 787400 h 1038225"/>
              <a:gd name="connsiteX41" fmla="*/ 752475 w 1597025"/>
              <a:gd name="connsiteY41" fmla="*/ 793750 h 1038225"/>
              <a:gd name="connsiteX42" fmla="*/ 752475 w 1597025"/>
              <a:gd name="connsiteY42" fmla="*/ 822325 h 1038225"/>
              <a:gd name="connsiteX43" fmla="*/ 796925 w 1597025"/>
              <a:gd name="connsiteY43" fmla="*/ 850900 h 1038225"/>
              <a:gd name="connsiteX44" fmla="*/ 796925 w 1597025"/>
              <a:gd name="connsiteY44" fmla="*/ 892175 h 1038225"/>
              <a:gd name="connsiteX45" fmla="*/ 815975 w 1597025"/>
              <a:gd name="connsiteY45" fmla="*/ 917575 h 1038225"/>
              <a:gd name="connsiteX46" fmla="*/ 866775 w 1597025"/>
              <a:gd name="connsiteY46" fmla="*/ 908050 h 1038225"/>
              <a:gd name="connsiteX47" fmla="*/ 936625 w 1597025"/>
              <a:gd name="connsiteY47" fmla="*/ 949325 h 1038225"/>
              <a:gd name="connsiteX48" fmla="*/ 974725 w 1597025"/>
              <a:gd name="connsiteY48" fmla="*/ 990600 h 1038225"/>
              <a:gd name="connsiteX49" fmla="*/ 1006475 w 1597025"/>
              <a:gd name="connsiteY49" fmla="*/ 1009650 h 1038225"/>
              <a:gd name="connsiteX50" fmla="*/ 1057275 w 1597025"/>
              <a:gd name="connsiteY50" fmla="*/ 1038225 h 1038225"/>
              <a:gd name="connsiteX51" fmla="*/ 1120775 w 1597025"/>
              <a:gd name="connsiteY51" fmla="*/ 1019175 h 1038225"/>
              <a:gd name="connsiteX52" fmla="*/ 1073150 w 1597025"/>
              <a:gd name="connsiteY52" fmla="*/ 936625 h 1038225"/>
              <a:gd name="connsiteX53" fmla="*/ 1054100 w 1597025"/>
              <a:gd name="connsiteY53" fmla="*/ 863600 h 1038225"/>
              <a:gd name="connsiteX54" fmla="*/ 1111250 w 1597025"/>
              <a:gd name="connsiteY54" fmla="*/ 790575 h 1038225"/>
              <a:gd name="connsiteX55" fmla="*/ 1203325 w 1597025"/>
              <a:gd name="connsiteY55" fmla="*/ 819150 h 1038225"/>
              <a:gd name="connsiteX56" fmla="*/ 1260475 w 1597025"/>
              <a:gd name="connsiteY56" fmla="*/ 819150 h 1038225"/>
              <a:gd name="connsiteX57" fmla="*/ 1358900 w 1597025"/>
              <a:gd name="connsiteY57" fmla="*/ 844550 h 1038225"/>
              <a:gd name="connsiteX58" fmla="*/ 1409700 w 1597025"/>
              <a:gd name="connsiteY58" fmla="*/ 838200 h 1038225"/>
              <a:gd name="connsiteX59" fmla="*/ 1473200 w 1597025"/>
              <a:gd name="connsiteY59" fmla="*/ 777875 h 1038225"/>
              <a:gd name="connsiteX60" fmla="*/ 1597025 w 1597025"/>
              <a:gd name="connsiteY60" fmla="*/ 438150 h 1038225"/>
              <a:gd name="connsiteX61" fmla="*/ 1527175 w 1597025"/>
              <a:gd name="connsiteY61" fmla="*/ 419100 h 1038225"/>
              <a:gd name="connsiteX62" fmla="*/ 1444625 w 1597025"/>
              <a:gd name="connsiteY62" fmla="*/ 466725 h 1038225"/>
              <a:gd name="connsiteX63" fmla="*/ 1365250 w 1597025"/>
              <a:gd name="connsiteY63" fmla="*/ 454025 h 1038225"/>
              <a:gd name="connsiteX64" fmla="*/ 1298575 w 1597025"/>
              <a:gd name="connsiteY64" fmla="*/ 409575 h 1038225"/>
              <a:gd name="connsiteX65" fmla="*/ 1241425 w 1597025"/>
              <a:gd name="connsiteY65" fmla="*/ 327025 h 1038225"/>
              <a:gd name="connsiteX66" fmla="*/ 1212850 w 1597025"/>
              <a:gd name="connsiteY66" fmla="*/ 247650 h 1038225"/>
              <a:gd name="connsiteX67" fmla="*/ 1212850 w 1597025"/>
              <a:gd name="connsiteY67" fmla="*/ 174625 h 1038225"/>
              <a:gd name="connsiteX68" fmla="*/ 1177925 w 1597025"/>
              <a:gd name="connsiteY68" fmla="*/ 171450 h 1038225"/>
              <a:gd name="connsiteX69" fmla="*/ 1168400 w 1597025"/>
              <a:gd name="connsiteY69" fmla="*/ 114300 h 1038225"/>
              <a:gd name="connsiteX70" fmla="*/ 1114425 w 1597025"/>
              <a:gd name="connsiteY70" fmla="*/ 133350 h 1038225"/>
              <a:gd name="connsiteX71" fmla="*/ 1057275 w 1597025"/>
              <a:gd name="connsiteY71" fmla="*/ 152400 h 1038225"/>
              <a:gd name="connsiteX72" fmla="*/ 1003300 w 1597025"/>
              <a:gd name="connsiteY72" fmla="*/ 146050 h 1038225"/>
              <a:gd name="connsiteX73" fmla="*/ 971550 w 1597025"/>
              <a:gd name="connsiteY73" fmla="*/ 139700 h 1038225"/>
              <a:gd name="connsiteX74" fmla="*/ 968375 w 1597025"/>
              <a:gd name="connsiteY74" fmla="*/ 107950 h 1038225"/>
              <a:gd name="connsiteX75" fmla="*/ 962025 w 1597025"/>
              <a:gd name="connsiteY75" fmla="*/ 63500 h 1038225"/>
              <a:gd name="connsiteX76" fmla="*/ 952500 w 1597025"/>
              <a:gd name="connsiteY76" fmla="*/ 6350 h 1038225"/>
              <a:gd name="connsiteX77" fmla="*/ 908050 w 1597025"/>
              <a:gd name="connsiteY77" fmla="*/ 3175 h 1038225"/>
              <a:gd name="connsiteX78" fmla="*/ 844550 w 1597025"/>
              <a:gd name="connsiteY78" fmla="*/ 0 h 1038225"/>
              <a:gd name="connsiteX79" fmla="*/ 822325 w 1597025"/>
              <a:gd name="connsiteY79" fmla="*/ 19050 h 1038225"/>
              <a:gd name="connsiteX80" fmla="*/ 787400 w 1597025"/>
              <a:gd name="connsiteY80" fmla="*/ 15875 h 1038225"/>
              <a:gd name="connsiteX81" fmla="*/ 765175 w 1597025"/>
              <a:gd name="connsiteY81" fmla="*/ 104775 h 1038225"/>
              <a:gd name="connsiteX82" fmla="*/ 723900 w 1597025"/>
              <a:gd name="connsiteY82" fmla="*/ 130175 h 1038225"/>
              <a:gd name="connsiteX83" fmla="*/ 682625 w 1597025"/>
              <a:gd name="connsiteY83" fmla="*/ 123825 h 1038225"/>
              <a:gd name="connsiteX84" fmla="*/ 650875 w 1597025"/>
              <a:gd name="connsiteY84" fmla="*/ 152400 h 1038225"/>
              <a:gd name="connsiteX85" fmla="*/ 593725 w 1597025"/>
              <a:gd name="connsiteY85" fmla="*/ 152400 h 1038225"/>
              <a:gd name="connsiteX86" fmla="*/ 565150 w 1597025"/>
              <a:gd name="connsiteY86" fmla="*/ 149225 h 1038225"/>
              <a:gd name="connsiteX87" fmla="*/ 565150 w 1597025"/>
              <a:gd name="connsiteY87" fmla="*/ 209550 h 1038225"/>
              <a:gd name="connsiteX88" fmla="*/ 565150 w 1597025"/>
              <a:gd name="connsiteY88" fmla="*/ 273050 h 1038225"/>
              <a:gd name="connsiteX89" fmla="*/ 590550 w 1597025"/>
              <a:gd name="connsiteY89" fmla="*/ 307975 h 1038225"/>
              <a:gd name="connsiteX90" fmla="*/ 606425 w 1597025"/>
              <a:gd name="connsiteY90" fmla="*/ 361950 h 1038225"/>
              <a:gd name="connsiteX91" fmla="*/ 641350 w 1597025"/>
              <a:gd name="connsiteY91" fmla="*/ 400050 h 1038225"/>
              <a:gd name="connsiteX92" fmla="*/ 641350 w 1597025"/>
              <a:gd name="connsiteY92" fmla="*/ 450850 h 1038225"/>
              <a:gd name="connsiteX93" fmla="*/ 641350 w 1597025"/>
              <a:gd name="connsiteY93" fmla="*/ 517525 h 1038225"/>
              <a:gd name="connsiteX94" fmla="*/ 574675 w 1597025"/>
              <a:gd name="connsiteY94" fmla="*/ 533400 h 1038225"/>
              <a:gd name="connsiteX95" fmla="*/ 517525 w 1597025"/>
              <a:gd name="connsiteY95" fmla="*/ 523875 h 1038225"/>
              <a:gd name="connsiteX96" fmla="*/ 482600 w 1597025"/>
              <a:gd name="connsiteY96" fmla="*/ 460375 h 1038225"/>
              <a:gd name="connsiteX97" fmla="*/ 444500 w 1597025"/>
              <a:gd name="connsiteY97" fmla="*/ 384175 h 1038225"/>
              <a:gd name="connsiteX98" fmla="*/ 406400 w 1597025"/>
              <a:gd name="connsiteY98" fmla="*/ 352425 h 1038225"/>
              <a:gd name="connsiteX99" fmla="*/ 355600 w 1597025"/>
              <a:gd name="connsiteY99" fmla="*/ 346075 h 1038225"/>
              <a:gd name="connsiteX100" fmla="*/ 336550 w 1597025"/>
              <a:gd name="connsiteY100" fmla="*/ 292100 h 1038225"/>
              <a:gd name="connsiteX101" fmla="*/ 333375 w 1597025"/>
              <a:gd name="connsiteY101" fmla="*/ 257175 h 1038225"/>
              <a:gd name="connsiteX102" fmla="*/ 304800 w 1597025"/>
              <a:gd name="connsiteY102" fmla="*/ 250825 h 1038225"/>
              <a:gd name="connsiteX103" fmla="*/ 279400 w 1597025"/>
              <a:gd name="connsiteY103" fmla="*/ 209550 h 1038225"/>
              <a:gd name="connsiteX104" fmla="*/ 260350 w 1597025"/>
              <a:gd name="connsiteY104" fmla="*/ 171450 h 1038225"/>
              <a:gd name="connsiteX105" fmla="*/ 219075 w 1597025"/>
              <a:gd name="connsiteY105" fmla="*/ 158750 h 1038225"/>
              <a:gd name="connsiteX106" fmla="*/ 174625 w 1597025"/>
              <a:gd name="connsiteY106" fmla="*/ 152400 h 1038225"/>
              <a:gd name="connsiteX107" fmla="*/ 133350 w 1597025"/>
              <a:gd name="connsiteY107" fmla="*/ 222250 h 1038225"/>
              <a:gd name="connsiteX108" fmla="*/ 85725 w 1597025"/>
              <a:gd name="connsiteY108" fmla="*/ 266700 h 1038225"/>
              <a:gd name="connsiteX109" fmla="*/ 73025 w 1597025"/>
              <a:gd name="connsiteY109" fmla="*/ 184150 h 1038225"/>
              <a:gd name="connsiteX110" fmla="*/ 57150 w 1597025"/>
              <a:gd name="connsiteY110" fmla="*/ 130175 h 1038225"/>
              <a:gd name="connsiteX111" fmla="*/ 0 w 1597025"/>
              <a:gd name="connsiteY111" fmla="*/ 168275 h 1038225"/>
              <a:gd name="connsiteX0" fmla="*/ 0 w 1622425"/>
              <a:gd name="connsiteY0" fmla="*/ 168275 h 1038225"/>
              <a:gd name="connsiteX1" fmla="*/ 0 w 1622425"/>
              <a:gd name="connsiteY1" fmla="*/ 260350 h 1038225"/>
              <a:gd name="connsiteX2" fmla="*/ 0 w 1622425"/>
              <a:gd name="connsiteY2" fmla="*/ 323850 h 1038225"/>
              <a:gd name="connsiteX3" fmla="*/ 47625 w 1622425"/>
              <a:gd name="connsiteY3" fmla="*/ 384175 h 1038225"/>
              <a:gd name="connsiteX4" fmla="*/ 69850 w 1622425"/>
              <a:gd name="connsiteY4" fmla="*/ 434975 h 1038225"/>
              <a:gd name="connsiteX5" fmla="*/ 79375 w 1622425"/>
              <a:gd name="connsiteY5" fmla="*/ 495300 h 1038225"/>
              <a:gd name="connsiteX6" fmla="*/ 101600 w 1622425"/>
              <a:gd name="connsiteY6" fmla="*/ 581025 h 1038225"/>
              <a:gd name="connsiteX7" fmla="*/ 187325 w 1622425"/>
              <a:gd name="connsiteY7" fmla="*/ 609600 h 1038225"/>
              <a:gd name="connsiteX8" fmla="*/ 295275 w 1622425"/>
              <a:gd name="connsiteY8" fmla="*/ 619125 h 1038225"/>
              <a:gd name="connsiteX9" fmla="*/ 368300 w 1622425"/>
              <a:gd name="connsiteY9" fmla="*/ 638175 h 1038225"/>
              <a:gd name="connsiteX10" fmla="*/ 422275 w 1622425"/>
              <a:gd name="connsiteY10" fmla="*/ 638175 h 1038225"/>
              <a:gd name="connsiteX11" fmla="*/ 428625 w 1622425"/>
              <a:gd name="connsiteY11" fmla="*/ 609600 h 1038225"/>
              <a:gd name="connsiteX12" fmla="*/ 485775 w 1622425"/>
              <a:gd name="connsiteY12" fmla="*/ 615950 h 1038225"/>
              <a:gd name="connsiteX13" fmla="*/ 539750 w 1622425"/>
              <a:gd name="connsiteY13" fmla="*/ 615950 h 1038225"/>
              <a:gd name="connsiteX14" fmla="*/ 587375 w 1622425"/>
              <a:gd name="connsiteY14" fmla="*/ 603250 h 1038225"/>
              <a:gd name="connsiteX15" fmla="*/ 628650 w 1622425"/>
              <a:gd name="connsiteY15" fmla="*/ 603250 h 1038225"/>
              <a:gd name="connsiteX16" fmla="*/ 698500 w 1622425"/>
              <a:gd name="connsiteY16" fmla="*/ 609600 h 1038225"/>
              <a:gd name="connsiteX17" fmla="*/ 758825 w 1622425"/>
              <a:gd name="connsiteY17" fmla="*/ 600075 h 1038225"/>
              <a:gd name="connsiteX18" fmla="*/ 800100 w 1622425"/>
              <a:gd name="connsiteY18" fmla="*/ 536575 h 1038225"/>
              <a:gd name="connsiteX19" fmla="*/ 800100 w 1622425"/>
              <a:gd name="connsiteY19" fmla="*/ 492125 h 1038225"/>
              <a:gd name="connsiteX20" fmla="*/ 819150 w 1622425"/>
              <a:gd name="connsiteY20" fmla="*/ 466725 h 1038225"/>
              <a:gd name="connsiteX21" fmla="*/ 831850 w 1622425"/>
              <a:gd name="connsiteY21" fmla="*/ 390525 h 1038225"/>
              <a:gd name="connsiteX22" fmla="*/ 857250 w 1622425"/>
              <a:gd name="connsiteY22" fmla="*/ 381000 h 1038225"/>
              <a:gd name="connsiteX23" fmla="*/ 882650 w 1622425"/>
              <a:gd name="connsiteY23" fmla="*/ 409575 h 1038225"/>
              <a:gd name="connsiteX24" fmla="*/ 920750 w 1622425"/>
              <a:gd name="connsiteY24" fmla="*/ 425450 h 1038225"/>
              <a:gd name="connsiteX25" fmla="*/ 962025 w 1622425"/>
              <a:gd name="connsiteY25" fmla="*/ 412750 h 1038225"/>
              <a:gd name="connsiteX26" fmla="*/ 1009650 w 1622425"/>
              <a:gd name="connsiteY26" fmla="*/ 400050 h 1038225"/>
              <a:gd name="connsiteX27" fmla="*/ 1050925 w 1622425"/>
              <a:gd name="connsiteY27" fmla="*/ 428625 h 1038225"/>
              <a:gd name="connsiteX28" fmla="*/ 1063625 w 1622425"/>
              <a:gd name="connsiteY28" fmla="*/ 463550 h 1038225"/>
              <a:gd name="connsiteX29" fmla="*/ 1038225 w 1622425"/>
              <a:gd name="connsiteY29" fmla="*/ 517525 h 1038225"/>
              <a:gd name="connsiteX30" fmla="*/ 977900 w 1622425"/>
              <a:gd name="connsiteY30" fmla="*/ 517525 h 1038225"/>
              <a:gd name="connsiteX31" fmla="*/ 958850 w 1622425"/>
              <a:gd name="connsiteY31" fmla="*/ 552450 h 1038225"/>
              <a:gd name="connsiteX32" fmla="*/ 952500 w 1622425"/>
              <a:gd name="connsiteY32" fmla="*/ 587375 h 1038225"/>
              <a:gd name="connsiteX33" fmla="*/ 920750 w 1622425"/>
              <a:gd name="connsiteY33" fmla="*/ 628650 h 1038225"/>
              <a:gd name="connsiteX34" fmla="*/ 933450 w 1622425"/>
              <a:gd name="connsiteY34" fmla="*/ 679450 h 1038225"/>
              <a:gd name="connsiteX35" fmla="*/ 942975 w 1622425"/>
              <a:gd name="connsiteY35" fmla="*/ 733425 h 1038225"/>
              <a:gd name="connsiteX36" fmla="*/ 942975 w 1622425"/>
              <a:gd name="connsiteY36" fmla="*/ 774700 h 1038225"/>
              <a:gd name="connsiteX37" fmla="*/ 895350 w 1622425"/>
              <a:gd name="connsiteY37" fmla="*/ 746125 h 1038225"/>
              <a:gd name="connsiteX38" fmla="*/ 866775 w 1622425"/>
              <a:gd name="connsiteY38" fmla="*/ 771525 h 1038225"/>
              <a:gd name="connsiteX39" fmla="*/ 822325 w 1622425"/>
              <a:gd name="connsiteY39" fmla="*/ 774700 h 1038225"/>
              <a:gd name="connsiteX40" fmla="*/ 784225 w 1622425"/>
              <a:gd name="connsiteY40" fmla="*/ 787400 h 1038225"/>
              <a:gd name="connsiteX41" fmla="*/ 752475 w 1622425"/>
              <a:gd name="connsiteY41" fmla="*/ 793750 h 1038225"/>
              <a:gd name="connsiteX42" fmla="*/ 752475 w 1622425"/>
              <a:gd name="connsiteY42" fmla="*/ 822325 h 1038225"/>
              <a:gd name="connsiteX43" fmla="*/ 796925 w 1622425"/>
              <a:gd name="connsiteY43" fmla="*/ 850900 h 1038225"/>
              <a:gd name="connsiteX44" fmla="*/ 796925 w 1622425"/>
              <a:gd name="connsiteY44" fmla="*/ 892175 h 1038225"/>
              <a:gd name="connsiteX45" fmla="*/ 815975 w 1622425"/>
              <a:gd name="connsiteY45" fmla="*/ 917575 h 1038225"/>
              <a:gd name="connsiteX46" fmla="*/ 866775 w 1622425"/>
              <a:gd name="connsiteY46" fmla="*/ 908050 h 1038225"/>
              <a:gd name="connsiteX47" fmla="*/ 936625 w 1622425"/>
              <a:gd name="connsiteY47" fmla="*/ 949325 h 1038225"/>
              <a:gd name="connsiteX48" fmla="*/ 974725 w 1622425"/>
              <a:gd name="connsiteY48" fmla="*/ 990600 h 1038225"/>
              <a:gd name="connsiteX49" fmla="*/ 1006475 w 1622425"/>
              <a:gd name="connsiteY49" fmla="*/ 1009650 h 1038225"/>
              <a:gd name="connsiteX50" fmla="*/ 1057275 w 1622425"/>
              <a:gd name="connsiteY50" fmla="*/ 1038225 h 1038225"/>
              <a:gd name="connsiteX51" fmla="*/ 1120775 w 1622425"/>
              <a:gd name="connsiteY51" fmla="*/ 1019175 h 1038225"/>
              <a:gd name="connsiteX52" fmla="*/ 1073150 w 1622425"/>
              <a:gd name="connsiteY52" fmla="*/ 936625 h 1038225"/>
              <a:gd name="connsiteX53" fmla="*/ 1054100 w 1622425"/>
              <a:gd name="connsiteY53" fmla="*/ 863600 h 1038225"/>
              <a:gd name="connsiteX54" fmla="*/ 1111250 w 1622425"/>
              <a:gd name="connsiteY54" fmla="*/ 790575 h 1038225"/>
              <a:gd name="connsiteX55" fmla="*/ 1203325 w 1622425"/>
              <a:gd name="connsiteY55" fmla="*/ 819150 h 1038225"/>
              <a:gd name="connsiteX56" fmla="*/ 1260475 w 1622425"/>
              <a:gd name="connsiteY56" fmla="*/ 819150 h 1038225"/>
              <a:gd name="connsiteX57" fmla="*/ 1358900 w 1622425"/>
              <a:gd name="connsiteY57" fmla="*/ 844550 h 1038225"/>
              <a:gd name="connsiteX58" fmla="*/ 1409700 w 1622425"/>
              <a:gd name="connsiteY58" fmla="*/ 838200 h 1038225"/>
              <a:gd name="connsiteX59" fmla="*/ 1473200 w 1622425"/>
              <a:gd name="connsiteY59" fmla="*/ 777875 h 1038225"/>
              <a:gd name="connsiteX60" fmla="*/ 1622425 w 1622425"/>
              <a:gd name="connsiteY60" fmla="*/ 336550 h 1038225"/>
              <a:gd name="connsiteX61" fmla="*/ 1597025 w 1622425"/>
              <a:gd name="connsiteY61" fmla="*/ 438150 h 1038225"/>
              <a:gd name="connsiteX62" fmla="*/ 1527175 w 1622425"/>
              <a:gd name="connsiteY62" fmla="*/ 419100 h 1038225"/>
              <a:gd name="connsiteX63" fmla="*/ 1444625 w 1622425"/>
              <a:gd name="connsiteY63" fmla="*/ 466725 h 1038225"/>
              <a:gd name="connsiteX64" fmla="*/ 1365250 w 1622425"/>
              <a:gd name="connsiteY64" fmla="*/ 454025 h 1038225"/>
              <a:gd name="connsiteX65" fmla="*/ 1298575 w 1622425"/>
              <a:gd name="connsiteY65" fmla="*/ 409575 h 1038225"/>
              <a:gd name="connsiteX66" fmla="*/ 1241425 w 1622425"/>
              <a:gd name="connsiteY66" fmla="*/ 327025 h 1038225"/>
              <a:gd name="connsiteX67" fmla="*/ 1212850 w 1622425"/>
              <a:gd name="connsiteY67" fmla="*/ 247650 h 1038225"/>
              <a:gd name="connsiteX68" fmla="*/ 1212850 w 1622425"/>
              <a:gd name="connsiteY68" fmla="*/ 174625 h 1038225"/>
              <a:gd name="connsiteX69" fmla="*/ 1177925 w 1622425"/>
              <a:gd name="connsiteY69" fmla="*/ 171450 h 1038225"/>
              <a:gd name="connsiteX70" fmla="*/ 1168400 w 1622425"/>
              <a:gd name="connsiteY70" fmla="*/ 114300 h 1038225"/>
              <a:gd name="connsiteX71" fmla="*/ 1114425 w 1622425"/>
              <a:gd name="connsiteY71" fmla="*/ 133350 h 1038225"/>
              <a:gd name="connsiteX72" fmla="*/ 1057275 w 1622425"/>
              <a:gd name="connsiteY72" fmla="*/ 152400 h 1038225"/>
              <a:gd name="connsiteX73" fmla="*/ 1003300 w 1622425"/>
              <a:gd name="connsiteY73" fmla="*/ 146050 h 1038225"/>
              <a:gd name="connsiteX74" fmla="*/ 971550 w 1622425"/>
              <a:gd name="connsiteY74" fmla="*/ 139700 h 1038225"/>
              <a:gd name="connsiteX75" fmla="*/ 968375 w 1622425"/>
              <a:gd name="connsiteY75" fmla="*/ 107950 h 1038225"/>
              <a:gd name="connsiteX76" fmla="*/ 962025 w 1622425"/>
              <a:gd name="connsiteY76" fmla="*/ 63500 h 1038225"/>
              <a:gd name="connsiteX77" fmla="*/ 952500 w 1622425"/>
              <a:gd name="connsiteY77" fmla="*/ 6350 h 1038225"/>
              <a:gd name="connsiteX78" fmla="*/ 908050 w 1622425"/>
              <a:gd name="connsiteY78" fmla="*/ 3175 h 1038225"/>
              <a:gd name="connsiteX79" fmla="*/ 844550 w 1622425"/>
              <a:gd name="connsiteY79" fmla="*/ 0 h 1038225"/>
              <a:gd name="connsiteX80" fmla="*/ 822325 w 1622425"/>
              <a:gd name="connsiteY80" fmla="*/ 19050 h 1038225"/>
              <a:gd name="connsiteX81" fmla="*/ 787400 w 1622425"/>
              <a:gd name="connsiteY81" fmla="*/ 15875 h 1038225"/>
              <a:gd name="connsiteX82" fmla="*/ 765175 w 1622425"/>
              <a:gd name="connsiteY82" fmla="*/ 104775 h 1038225"/>
              <a:gd name="connsiteX83" fmla="*/ 723900 w 1622425"/>
              <a:gd name="connsiteY83" fmla="*/ 130175 h 1038225"/>
              <a:gd name="connsiteX84" fmla="*/ 682625 w 1622425"/>
              <a:gd name="connsiteY84" fmla="*/ 123825 h 1038225"/>
              <a:gd name="connsiteX85" fmla="*/ 650875 w 1622425"/>
              <a:gd name="connsiteY85" fmla="*/ 152400 h 1038225"/>
              <a:gd name="connsiteX86" fmla="*/ 593725 w 1622425"/>
              <a:gd name="connsiteY86" fmla="*/ 152400 h 1038225"/>
              <a:gd name="connsiteX87" fmla="*/ 565150 w 1622425"/>
              <a:gd name="connsiteY87" fmla="*/ 149225 h 1038225"/>
              <a:gd name="connsiteX88" fmla="*/ 565150 w 1622425"/>
              <a:gd name="connsiteY88" fmla="*/ 209550 h 1038225"/>
              <a:gd name="connsiteX89" fmla="*/ 565150 w 1622425"/>
              <a:gd name="connsiteY89" fmla="*/ 273050 h 1038225"/>
              <a:gd name="connsiteX90" fmla="*/ 590550 w 1622425"/>
              <a:gd name="connsiteY90" fmla="*/ 307975 h 1038225"/>
              <a:gd name="connsiteX91" fmla="*/ 606425 w 1622425"/>
              <a:gd name="connsiteY91" fmla="*/ 361950 h 1038225"/>
              <a:gd name="connsiteX92" fmla="*/ 641350 w 1622425"/>
              <a:gd name="connsiteY92" fmla="*/ 400050 h 1038225"/>
              <a:gd name="connsiteX93" fmla="*/ 641350 w 1622425"/>
              <a:gd name="connsiteY93" fmla="*/ 450850 h 1038225"/>
              <a:gd name="connsiteX94" fmla="*/ 641350 w 1622425"/>
              <a:gd name="connsiteY94" fmla="*/ 517525 h 1038225"/>
              <a:gd name="connsiteX95" fmla="*/ 574675 w 1622425"/>
              <a:gd name="connsiteY95" fmla="*/ 533400 h 1038225"/>
              <a:gd name="connsiteX96" fmla="*/ 517525 w 1622425"/>
              <a:gd name="connsiteY96" fmla="*/ 523875 h 1038225"/>
              <a:gd name="connsiteX97" fmla="*/ 482600 w 1622425"/>
              <a:gd name="connsiteY97" fmla="*/ 460375 h 1038225"/>
              <a:gd name="connsiteX98" fmla="*/ 444500 w 1622425"/>
              <a:gd name="connsiteY98" fmla="*/ 384175 h 1038225"/>
              <a:gd name="connsiteX99" fmla="*/ 406400 w 1622425"/>
              <a:gd name="connsiteY99" fmla="*/ 352425 h 1038225"/>
              <a:gd name="connsiteX100" fmla="*/ 355600 w 1622425"/>
              <a:gd name="connsiteY100" fmla="*/ 346075 h 1038225"/>
              <a:gd name="connsiteX101" fmla="*/ 336550 w 1622425"/>
              <a:gd name="connsiteY101" fmla="*/ 292100 h 1038225"/>
              <a:gd name="connsiteX102" fmla="*/ 333375 w 1622425"/>
              <a:gd name="connsiteY102" fmla="*/ 257175 h 1038225"/>
              <a:gd name="connsiteX103" fmla="*/ 304800 w 1622425"/>
              <a:gd name="connsiteY103" fmla="*/ 250825 h 1038225"/>
              <a:gd name="connsiteX104" fmla="*/ 279400 w 1622425"/>
              <a:gd name="connsiteY104" fmla="*/ 209550 h 1038225"/>
              <a:gd name="connsiteX105" fmla="*/ 260350 w 1622425"/>
              <a:gd name="connsiteY105" fmla="*/ 171450 h 1038225"/>
              <a:gd name="connsiteX106" fmla="*/ 219075 w 1622425"/>
              <a:gd name="connsiteY106" fmla="*/ 158750 h 1038225"/>
              <a:gd name="connsiteX107" fmla="*/ 174625 w 1622425"/>
              <a:gd name="connsiteY107" fmla="*/ 152400 h 1038225"/>
              <a:gd name="connsiteX108" fmla="*/ 133350 w 1622425"/>
              <a:gd name="connsiteY108" fmla="*/ 222250 h 1038225"/>
              <a:gd name="connsiteX109" fmla="*/ 85725 w 1622425"/>
              <a:gd name="connsiteY109" fmla="*/ 266700 h 1038225"/>
              <a:gd name="connsiteX110" fmla="*/ 73025 w 1622425"/>
              <a:gd name="connsiteY110" fmla="*/ 184150 h 1038225"/>
              <a:gd name="connsiteX111" fmla="*/ 57150 w 1622425"/>
              <a:gd name="connsiteY111" fmla="*/ 130175 h 1038225"/>
              <a:gd name="connsiteX112" fmla="*/ 0 w 1622425"/>
              <a:gd name="connsiteY112" fmla="*/ 168275 h 1038225"/>
              <a:gd name="connsiteX0" fmla="*/ 0 w 1682750"/>
              <a:gd name="connsiteY0" fmla="*/ 168275 h 1038225"/>
              <a:gd name="connsiteX1" fmla="*/ 0 w 1682750"/>
              <a:gd name="connsiteY1" fmla="*/ 260350 h 1038225"/>
              <a:gd name="connsiteX2" fmla="*/ 0 w 1682750"/>
              <a:gd name="connsiteY2" fmla="*/ 323850 h 1038225"/>
              <a:gd name="connsiteX3" fmla="*/ 47625 w 1682750"/>
              <a:gd name="connsiteY3" fmla="*/ 384175 h 1038225"/>
              <a:gd name="connsiteX4" fmla="*/ 69850 w 1682750"/>
              <a:gd name="connsiteY4" fmla="*/ 434975 h 1038225"/>
              <a:gd name="connsiteX5" fmla="*/ 79375 w 1682750"/>
              <a:gd name="connsiteY5" fmla="*/ 495300 h 1038225"/>
              <a:gd name="connsiteX6" fmla="*/ 101600 w 1682750"/>
              <a:gd name="connsiteY6" fmla="*/ 581025 h 1038225"/>
              <a:gd name="connsiteX7" fmla="*/ 187325 w 1682750"/>
              <a:gd name="connsiteY7" fmla="*/ 609600 h 1038225"/>
              <a:gd name="connsiteX8" fmla="*/ 295275 w 1682750"/>
              <a:gd name="connsiteY8" fmla="*/ 619125 h 1038225"/>
              <a:gd name="connsiteX9" fmla="*/ 368300 w 1682750"/>
              <a:gd name="connsiteY9" fmla="*/ 638175 h 1038225"/>
              <a:gd name="connsiteX10" fmla="*/ 422275 w 1682750"/>
              <a:gd name="connsiteY10" fmla="*/ 638175 h 1038225"/>
              <a:gd name="connsiteX11" fmla="*/ 428625 w 1682750"/>
              <a:gd name="connsiteY11" fmla="*/ 609600 h 1038225"/>
              <a:gd name="connsiteX12" fmla="*/ 485775 w 1682750"/>
              <a:gd name="connsiteY12" fmla="*/ 615950 h 1038225"/>
              <a:gd name="connsiteX13" fmla="*/ 539750 w 1682750"/>
              <a:gd name="connsiteY13" fmla="*/ 615950 h 1038225"/>
              <a:gd name="connsiteX14" fmla="*/ 587375 w 1682750"/>
              <a:gd name="connsiteY14" fmla="*/ 603250 h 1038225"/>
              <a:gd name="connsiteX15" fmla="*/ 628650 w 1682750"/>
              <a:gd name="connsiteY15" fmla="*/ 603250 h 1038225"/>
              <a:gd name="connsiteX16" fmla="*/ 698500 w 1682750"/>
              <a:gd name="connsiteY16" fmla="*/ 609600 h 1038225"/>
              <a:gd name="connsiteX17" fmla="*/ 758825 w 1682750"/>
              <a:gd name="connsiteY17" fmla="*/ 600075 h 1038225"/>
              <a:gd name="connsiteX18" fmla="*/ 800100 w 1682750"/>
              <a:gd name="connsiteY18" fmla="*/ 536575 h 1038225"/>
              <a:gd name="connsiteX19" fmla="*/ 800100 w 1682750"/>
              <a:gd name="connsiteY19" fmla="*/ 492125 h 1038225"/>
              <a:gd name="connsiteX20" fmla="*/ 819150 w 1682750"/>
              <a:gd name="connsiteY20" fmla="*/ 466725 h 1038225"/>
              <a:gd name="connsiteX21" fmla="*/ 831850 w 1682750"/>
              <a:gd name="connsiteY21" fmla="*/ 390525 h 1038225"/>
              <a:gd name="connsiteX22" fmla="*/ 857250 w 1682750"/>
              <a:gd name="connsiteY22" fmla="*/ 381000 h 1038225"/>
              <a:gd name="connsiteX23" fmla="*/ 882650 w 1682750"/>
              <a:gd name="connsiteY23" fmla="*/ 409575 h 1038225"/>
              <a:gd name="connsiteX24" fmla="*/ 920750 w 1682750"/>
              <a:gd name="connsiteY24" fmla="*/ 425450 h 1038225"/>
              <a:gd name="connsiteX25" fmla="*/ 962025 w 1682750"/>
              <a:gd name="connsiteY25" fmla="*/ 412750 h 1038225"/>
              <a:gd name="connsiteX26" fmla="*/ 1009650 w 1682750"/>
              <a:gd name="connsiteY26" fmla="*/ 400050 h 1038225"/>
              <a:gd name="connsiteX27" fmla="*/ 1050925 w 1682750"/>
              <a:gd name="connsiteY27" fmla="*/ 428625 h 1038225"/>
              <a:gd name="connsiteX28" fmla="*/ 1063625 w 1682750"/>
              <a:gd name="connsiteY28" fmla="*/ 463550 h 1038225"/>
              <a:gd name="connsiteX29" fmla="*/ 1038225 w 1682750"/>
              <a:gd name="connsiteY29" fmla="*/ 517525 h 1038225"/>
              <a:gd name="connsiteX30" fmla="*/ 977900 w 1682750"/>
              <a:gd name="connsiteY30" fmla="*/ 517525 h 1038225"/>
              <a:gd name="connsiteX31" fmla="*/ 958850 w 1682750"/>
              <a:gd name="connsiteY31" fmla="*/ 552450 h 1038225"/>
              <a:gd name="connsiteX32" fmla="*/ 952500 w 1682750"/>
              <a:gd name="connsiteY32" fmla="*/ 587375 h 1038225"/>
              <a:gd name="connsiteX33" fmla="*/ 920750 w 1682750"/>
              <a:gd name="connsiteY33" fmla="*/ 628650 h 1038225"/>
              <a:gd name="connsiteX34" fmla="*/ 933450 w 1682750"/>
              <a:gd name="connsiteY34" fmla="*/ 679450 h 1038225"/>
              <a:gd name="connsiteX35" fmla="*/ 942975 w 1682750"/>
              <a:gd name="connsiteY35" fmla="*/ 733425 h 1038225"/>
              <a:gd name="connsiteX36" fmla="*/ 942975 w 1682750"/>
              <a:gd name="connsiteY36" fmla="*/ 774700 h 1038225"/>
              <a:gd name="connsiteX37" fmla="*/ 895350 w 1682750"/>
              <a:gd name="connsiteY37" fmla="*/ 746125 h 1038225"/>
              <a:gd name="connsiteX38" fmla="*/ 866775 w 1682750"/>
              <a:gd name="connsiteY38" fmla="*/ 771525 h 1038225"/>
              <a:gd name="connsiteX39" fmla="*/ 822325 w 1682750"/>
              <a:gd name="connsiteY39" fmla="*/ 774700 h 1038225"/>
              <a:gd name="connsiteX40" fmla="*/ 784225 w 1682750"/>
              <a:gd name="connsiteY40" fmla="*/ 787400 h 1038225"/>
              <a:gd name="connsiteX41" fmla="*/ 752475 w 1682750"/>
              <a:gd name="connsiteY41" fmla="*/ 793750 h 1038225"/>
              <a:gd name="connsiteX42" fmla="*/ 752475 w 1682750"/>
              <a:gd name="connsiteY42" fmla="*/ 822325 h 1038225"/>
              <a:gd name="connsiteX43" fmla="*/ 796925 w 1682750"/>
              <a:gd name="connsiteY43" fmla="*/ 850900 h 1038225"/>
              <a:gd name="connsiteX44" fmla="*/ 796925 w 1682750"/>
              <a:gd name="connsiteY44" fmla="*/ 892175 h 1038225"/>
              <a:gd name="connsiteX45" fmla="*/ 815975 w 1682750"/>
              <a:gd name="connsiteY45" fmla="*/ 917575 h 1038225"/>
              <a:gd name="connsiteX46" fmla="*/ 866775 w 1682750"/>
              <a:gd name="connsiteY46" fmla="*/ 908050 h 1038225"/>
              <a:gd name="connsiteX47" fmla="*/ 936625 w 1682750"/>
              <a:gd name="connsiteY47" fmla="*/ 949325 h 1038225"/>
              <a:gd name="connsiteX48" fmla="*/ 974725 w 1682750"/>
              <a:gd name="connsiteY48" fmla="*/ 990600 h 1038225"/>
              <a:gd name="connsiteX49" fmla="*/ 1006475 w 1682750"/>
              <a:gd name="connsiteY49" fmla="*/ 1009650 h 1038225"/>
              <a:gd name="connsiteX50" fmla="*/ 1057275 w 1682750"/>
              <a:gd name="connsiteY50" fmla="*/ 1038225 h 1038225"/>
              <a:gd name="connsiteX51" fmla="*/ 1120775 w 1682750"/>
              <a:gd name="connsiteY51" fmla="*/ 1019175 h 1038225"/>
              <a:gd name="connsiteX52" fmla="*/ 1073150 w 1682750"/>
              <a:gd name="connsiteY52" fmla="*/ 936625 h 1038225"/>
              <a:gd name="connsiteX53" fmla="*/ 1054100 w 1682750"/>
              <a:gd name="connsiteY53" fmla="*/ 863600 h 1038225"/>
              <a:gd name="connsiteX54" fmla="*/ 1111250 w 1682750"/>
              <a:gd name="connsiteY54" fmla="*/ 790575 h 1038225"/>
              <a:gd name="connsiteX55" fmla="*/ 1203325 w 1682750"/>
              <a:gd name="connsiteY55" fmla="*/ 819150 h 1038225"/>
              <a:gd name="connsiteX56" fmla="*/ 1260475 w 1682750"/>
              <a:gd name="connsiteY56" fmla="*/ 819150 h 1038225"/>
              <a:gd name="connsiteX57" fmla="*/ 1358900 w 1682750"/>
              <a:gd name="connsiteY57" fmla="*/ 844550 h 1038225"/>
              <a:gd name="connsiteX58" fmla="*/ 1409700 w 1682750"/>
              <a:gd name="connsiteY58" fmla="*/ 838200 h 1038225"/>
              <a:gd name="connsiteX59" fmla="*/ 1473200 w 1682750"/>
              <a:gd name="connsiteY59" fmla="*/ 777875 h 1038225"/>
              <a:gd name="connsiteX60" fmla="*/ 1682750 w 1682750"/>
              <a:gd name="connsiteY60" fmla="*/ 323850 h 1038225"/>
              <a:gd name="connsiteX61" fmla="*/ 1622425 w 1682750"/>
              <a:gd name="connsiteY61" fmla="*/ 336550 h 1038225"/>
              <a:gd name="connsiteX62" fmla="*/ 1597025 w 1682750"/>
              <a:gd name="connsiteY62" fmla="*/ 438150 h 1038225"/>
              <a:gd name="connsiteX63" fmla="*/ 1527175 w 1682750"/>
              <a:gd name="connsiteY63" fmla="*/ 419100 h 1038225"/>
              <a:gd name="connsiteX64" fmla="*/ 1444625 w 1682750"/>
              <a:gd name="connsiteY64" fmla="*/ 466725 h 1038225"/>
              <a:gd name="connsiteX65" fmla="*/ 1365250 w 1682750"/>
              <a:gd name="connsiteY65" fmla="*/ 454025 h 1038225"/>
              <a:gd name="connsiteX66" fmla="*/ 1298575 w 1682750"/>
              <a:gd name="connsiteY66" fmla="*/ 409575 h 1038225"/>
              <a:gd name="connsiteX67" fmla="*/ 1241425 w 1682750"/>
              <a:gd name="connsiteY67" fmla="*/ 327025 h 1038225"/>
              <a:gd name="connsiteX68" fmla="*/ 1212850 w 1682750"/>
              <a:gd name="connsiteY68" fmla="*/ 247650 h 1038225"/>
              <a:gd name="connsiteX69" fmla="*/ 1212850 w 1682750"/>
              <a:gd name="connsiteY69" fmla="*/ 174625 h 1038225"/>
              <a:gd name="connsiteX70" fmla="*/ 1177925 w 1682750"/>
              <a:gd name="connsiteY70" fmla="*/ 171450 h 1038225"/>
              <a:gd name="connsiteX71" fmla="*/ 1168400 w 1682750"/>
              <a:gd name="connsiteY71" fmla="*/ 114300 h 1038225"/>
              <a:gd name="connsiteX72" fmla="*/ 1114425 w 1682750"/>
              <a:gd name="connsiteY72" fmla="*/ 133350 h 1038225"/>
              <a:gd name="connsiteX73" fmla="*/ 1057275 w 1682750"/>
              <a:gd name="connsiteY73" fmla="*/ 152400 h 1038225"/>
              <a:gd name="connsiteX74" fmla="*/ 1003300 w 1682750"/>
              <a:gd name="connsiteY74" fmla="*/ 146050 h 1038225"/>
              <a:gd name="connsiteX75" fmla="*/ 971550 w 1682750"/>
              <a:gd name="connsiteY75" fmla="*/ 139700 h 1038225"/>
              <a:gd name="connsiteX76" fmla="*/ 968375 w 1682750"/>
              <a:gd name="connsiteY76" fmla="*/ 107950 h 1038225"/>
              <a:gd name="connsiteX77" fmla="*/ 962025 w 1682750"/>
              <a:gd name="connsiteY77" fmla="*/ 63500 h 1038225"/>
              <a:gd name="connsiteX78" fmla="*/ 952500 w 1682750"/>
              <a:gd name="connsiteY78" fmla="*/ 6350 h 1038225"/>
              <a:gd name="connsiteX79" fmla="*/ 908050 w 1682750"/>
              <a:gd name="connsiteY79" fmla="*/ 3175 h 1038225"/>
              <a:gd name="connsiteX80" fmla="*/ 844550 w 1682750"/>
              <a:gd name="connsiteY80" fmla="*/ 0 h 1038225"/>
              <a:gd name="connsiteX81" fmla="*/ 822325 w 1682750"/>
              <a:gd name="connsiteY81" fmla="*/ 19050 h 1038225"/>
              <a:gd name="connsiteX82" fmla="*/ 787400 w 1682750"/>
              <a:gd name="connsiteY82" fmla="*/ 15875 h 1038225"/>
              <a:gd name="connsiteX83" fmla="*/ 765175 w 1682750"/>
              <a:gd name="connsiteY83" fmla="*/ 104775 h 1038225"/>
              <a:gd name="connsiteX84" fmla="*/ 723900 w 1682750"/>
              <a:gd name="connsiteY84" fmla="*/ 130175 h 1038225"/>
              <a:gd name="connsiteX85" fmla="*/ 682625 w 1682750"/>
              <a:gd name="connsiteY85" fmla="*/ 123825 h 1038225"/>
              <a:gd name="connsiteX86" fmla="*/ 650875 w 1682750"/>
              <a:gd name="connsiteY86" fmla="*/ 152400 h 1038225"/>
              <a:gd name="connsiteX87" fmla="*/ 593725 w 1682750"/>
              <a:gd name="connsiteY87" fmla="*/ 152400 h 1038225"/>
              <a:gd name="connsiteX88" fmla="*/ 565150 w 1682750"/>
              <a:gd name="connsiteY88" fmla="*/ 149225 h 1038225"/>
              <a:gd name="connsiteX89" fmla="*/ 565150 w 1682750"/>
              <a:gd name="connsiteY89" fmla="*/ 209550 h 1038225"/>
              <a:gd name="connsiteX90" fmla="*/ 565150 w 1682750"/>
              <a:gd name="connsiteY90" fmla="*/ 273050 h 1038225"/>
              <a:gd name="connsiteX91" fmla="*/ 590550 w 1682750"/>
              <a:gd name="connsiteY91" fmla="*/ 307975 h 1038225"/>
              <a:gd name="connsiteX92" fmla="*/ 606425 w 1682750"/>
              <a:gd name="connsiteY92" fmla="*/ 361950 h 1038225"/>
              <a:gd name="connsiteX93" fmla="*/ 641350 w 1682750"/>
              <a:gd name="connsiteY93" fmla="*/ 400050 h 1038225"/>
              <a:gd name="connsiteX94" fmla="*/ 641350 w 1682750"/>
              <a:gd name="connsiteY94" fmla="*/ 450850 h 1038225"/>
              <a:gd name="connsiteX95" fmla="*/ 641350 w 1682750"/>
              <a:gd name="connsiteY95" fmla="*/ 517525 h 1038225"/>
              <a:gd name="connsiteX96" fmla="*/ 574675 w 1682750"/>
              <a:gd name="connsiteY96" fmla="*/ 533400 h 1038225"/>
              <a:gd name="connsiteX97" fmla="*/ 517525 w 1682750"/>
              <a:gd name="connsiteY97" fmla="*/ 523875 h 1038225"/>
              <a:gd name="connsiteX98" fmla="*/ 482600 w 1682750"/>
              <a:gd name="connsiteY98" fmla="*/ 460375 h 1038225"/>
              <a:gd name="connsiteX99" fmla="*/ 444500 w 1682750"/>
              <a:gd name="connsiteY99" fmla="*/ 384175 h 1038225"/>
              <a:gd name="connsiteX100" fmla="*/ 406400 w 1682750"/>
              <a:gd name="connsiteY100" fmla="*/ 352425 h 1038225"/>
              <a:gd name="connsiteX101" fmla="*/ 355600 w 1682750"/>
              <a:gd name="connsiteY101" fmla="*/ 346075 h 1038225"/>
              <a:gd name="connsiteX102" fmla="*/ 336550 w 1682750"/>
              <a:gd name="connsiteY102" fmla="*/ 292100 h 1038225"/>
              <a:gd name="connsiteX103" fmla="*/ 333375 w 1682750"/>
              <a:gd name="connsiteY103" fmla="*/ 257175 h 1038225"/>
              <a:gd name="connsiteX104" fmla="*/ 304800 w 1682750"/>
              <a:gd name="connsiteY104" fmla="*/ 250825 h 1038225"/>
              <a:gd name="connsiteX105" fmla="*/ 279400 w 1682750"/>
              <a:gd name="connsiteY105" fmla="*/ 209550 h 1038225"/>
              <a:gd name="connsiteX106" fmla="*/ 260350 w 1682750"/>
              <a:gd name="connsiteY106" fmla="*/ 171450 h 1038225"/>
              <a:gd name="connsiteX107" fmla="*/ 219075 w 1682750"/>
              <a:gd name="connsiteY107" fmla="*/ 158750 h 1038225"/>
              <a:gd name="connsiteX108" fmla="*/ 174625 w 1682750"/>
              <a:gd name="connsiteY108" fmla="*/ 152400 h 1038225"/>
              <a:gd name="connsiteX109" fmla="*/ 133350 w 1682750"/>
              <a:gd name="connsiteY109" fmla="*/ 222250 h 1038225"/>
              <a:gd name="connsiteX110" fmla="*/ 85725 w 1682750"/>
              <a:gd name="connsiteY110" fmla="*/ 266700 h 1038225"/>
              <a:gd name="connsiteX111" fmla="*/ 73025 w 1682750"/>
              <a:gd name="connsiteY111" fmla="*/ 184150 h 1038225"/>
              <a:gd name="connsiteX112" fmla="*/ 57150 w 1682750"/>
              <a:gd name="connsiteY112" fmla="*/ 130175 h 1038225"/>
              <a:gd name="connsiteX113" fmla="*/ 0 w 1682750"/>
              <a:gd name="connsiteY113" fmla="*/ 168275 h 1038225"/>
              <a:gd name="connsiteX0" fmla="*/ 0 w 1682750"/>
              <a:gd name="connsiteY0" fmla="*/ 168275 h 1038225"/>
              <a:gd name="connsiteX1" fmla="*/ 0 w 1682750"/>
              <a:gd name="connsiteY1" fmla="*/ 260350 h 1038225"/>
              <a:gd name="connsiteX2" fmla="*/ 0 w 1682750"/>
              <a:gd name="connsiteY2" fmla="*/ 323850 h 1038225"/>
              <a:gd name="connsiteX3" fmla="*/ 47625 w 1682750"/>
              <a:gd name="connsiteY3" fmla="*/ 384175 h 1038225"/>
              <a:gd name="connsiteX4" fmla="*/ 69850 w 1682750"/>
              <a:gd name="connsiteY4" fmla="*/ 434975 h 1038225"/>
              <a:gd name="connsiteX5" fmla="*/ 79375 w 1682750"/>
              <a:gd name="connsiteY5" fmla="*/ 495300 h 1038225"/>
              <a:gd name="connsiteX6" fmla="*/ 101600 w 1682750"/>
              <a:gd name="connsiteY6" fmla="*/ 581025 h 1038225"/>
              <a:gd name="connsiteX7" fmla="*/ 187325 w 1682750"/>
              <a:gd name="connsiteY7" fmla="*/ 609600 h 1038225"/>
              <a:gd name="connsiteX8" fmla="*/ 295275 w 1682750"/>
              <a:gd name="connsiteY8" fmla="*/ 619125 h 1038225"/>
              <a:gd name="connsiteX9" fmla="*/ 368300 w 1682750"/>
              <a:gd name="connsiteY9" fmla="*/ 638175 h 1038225"/>
              <a:gd name="connsiteX10" fmla="*/ 422275 w 1682750"/>
              <a:gd name="connsiteY10" fmla="*/ 638175 h 1038225"/>
              <a:gd name="connsiteX11" fmla="*/ 428625 w 1682750"/>
              <a:gd name="connsiteY11" fmla="*/ 609600 h 1038225"/>
              <a:gd name="connsiteX12" fmla="*/ 485775 w 1682750"/>
              <a:gd name="connsiteY12" fmla="*/ 615950 h 1038225"/>
              <a:gd name="connsiteX13" fmla="*/ 539750 w 1682750"/>
              <a:gd name="connsiteY13" fmla="*/ 615950 h 1038225"/>
              <a:gd name="connsiteX14" fmla="*/ 587375 w 1682750"/>
              <a:gd name="connsiteY14" fmla="*/ 603250 h 1038225"/>
              <a:gd name="connsiteX15" fmla="*/ 628650 w 1682750"/>
              <a:gd name="connsiteY15" fmla="*/ 603250 h 1038225"/>
              <a:gd name="connsiteX16" fmla="*/ 698500 w 1682750"/>
              <a:gd name="connsiteY16" fmla="*/ 609600 h 1038225"/>
              <a:gd name="connsiteX17" fmla="*/ 758825 w 1682750"/>
              <a:gd name="connsiteY17" fmla="*/ 600075 h 1038225"/>
              <a:gd name="connsiteX18" fmla="*/ 800100 w 1682750"/>
              <a:gd name="connsiteY18" fmla="*/ 536575 h 1038225"/>
              <a:gd name="connsiteX19" fmla="*/ 800100 w 1682750"/>
              <a:gd name="connsiteY19" fmla="*/ 492125 h 1038225"/>
              <a:gd name="connsiteX20" fmla="*/ 819150 w 1682750"/>
              <a:gd name="connsiteY20" fmla="*/ 466725 h 1038225"/>
              <a:gd name="connsiteX21" fmla="*/ 831850 w 1682750"/>
              <a:gd name="connsiteY21" fmla="*/ 390525 h 1038225"/>
              <a:gd name="connsiteX22" fmla="*/ 857250 w 1682750"/>
              <a:gd name="connsiteY22" fmla="*/ 381000 h 1038225"/>
              <a:gd name="connsiteX23" fmla="*/ 882650 w 1682750"/>
              <a:gd name="connsiteY23" fmla="*/ 409575 h 1038225"/>
              <a:gd name="connsiteX24" fmla="*/ 920750 w 1682750"/>
              <a:gd name="connsiteY24" fmla="*/ 425450 h 1038225"/>
              <a:gd name="connsiteX25" fmla="*/ 962025 w 1682750"/>
              <a:gd name="connsiteY25" fmla="*/ 412750 h 1038225"/>
              <a:gd name="connsiteX26" fmla="*/ 1009650 w 1682750"/>
              <a:gd name="connsiteY26" fmla="*/ 400050 h 1038225"/>
              <a:gd name="connsiteX27" fmla="*/ 1050925 w 1682750"/>
              <a:gd name="connsiteY27" fmla="*/ 428625 h 1038225"/>
              <a:gd name="connsiteX28" fmla="*/ 1063625 w 1682750"/>
              <a:gd name="connsiteY28" fmla="*/ 463550 h 1038225"/>
              <a:gd name="connsiteX29" fmla="*/ 1038225 w 1682750"/>
              <a:gd name="connsiteY29" fmla="*/ 517525 h 1038225"/>
              <a:gd name="connsiteX30" fmla="*/ 977900 w 1682750"/>
              <a:gd name="connsiteY30" fmla="*/ 517525 h 1038225"/>
              <a:gd name="connsiteX31" fmla="*/ 958850 w 1682750"/>
              <a:gd name="connsiteY31" fmla="*/ 552450 h 1038225"/>
              <a:gd name="connsiteX32" fmla="*/ 952500 w 1682750"/>
              <a:gd name="connsiteY32" fmla="*/ 587375 h 1038225"/>
              <a:gd name="connsiteX33" fmla="*/ 920750 w 1682750"/>
              <a:gd name="connsiteY33" fmla="*/ 628650 h 1038225"/>
              <a:gd name="connsiteX34" fmla="*/ 933450 w 1682750"/>
              <a:gd name="connsiteY34" fmla="*/ 679450 h 1038225"/>
              <a:gd name="connsiteX35" fmla="*/ 942975 w 1682750"/>
              <a:gd name="connsiteY35" fmla="*/ 733425 h 1038225"/>
              <a:gd name="connsiteX36" fmla="*/ 942975 w 1682750"/>
              <a:gd name="connsiteY36" fmla="*/ 774700 h 1038225"/>
              <a:gd name="connsiteX37" fmla="*/ 895350 w 1682750"/>
              <a:gd name="connsiteY37" fmla="*/ 746125 h 1038225"/>
              <a:gd name="connsiteX38" fmla="*/ 866775 w 1682750"/>
              <a:gd name="connsiteY38" fmla="*/ 771525 h 1038225"/>
              <a:gd name="connsiteX39" fmla="*/ 822325 w 1682750"/>
              <a:gd name="connsiteY39" fmla="*/ 774700 h 1038225"/>
              <a:gd name="connsiteX40" fmla="*/ 784225 w 1682750"/>
              <a:gd name="connsiteY40" fmla="*/ 787400 h 1038225"/>
              <a:gd name="connsiteX41" fmla="*/ 752475 w 1682750"/>
              <a:gd name="connsiteY41" fmla="*/ 793750 h 1038225"/>
              <a:gd name="connsiteX42" fmla="*/ 752475 w 1682750"/>
              <a:gd name="connsiteY42" fmla="*/ 822325 h 1038225"/>
              <a:gd name="connsiteX43" fmla="*/ 796925 w 1682750"/>
              <a:gd name="connsiteY43" fmla="*/ 850900 h 1038225"/>
              <a:gd name="connsiteX44" fmla="*/ 796925 w 1682750"/>
              <a:gd name="connsiteY44" fmla="*/ 892175 h 1038225"/>
              <a:gd name="connsiteX45" fmla="*/ 815975 w 1682750"/>
              <a:gd name="connsiteY45" fmla="*/ 917575 h 1038225"/>
              <a:gd name="connsiteX46" fmla="*/ 866775 w 1682750"/>
              <a:gd name="connsiteY46" fmla="*/ 908050 h 1038225"/>
              <a:gd name="connsiteX47" fmla="*/ 936625 w 1682750"/>
              <a:gd name="connsiteY47" fmla="*/ 949325 h 1038225"/>
              <a:gd name="connsiteX48" fmla="*/ 974725 w 1682750"/>
              <a:gd name="connsiteY48" fmla="*/ 990600 h 1038225"/>
              <a:gd name="connsiteX49" fmla="*/ 1006475 w 1682750"/>
              <a:gd name="connsiteY49" fmla="*/ 1009650 h 1038225"/>
              <a:gd name="connsiteX50" fmla="*/ 1057275 w 1682750"/>
              <a:gd name="connsiteY50" fmla="*/ 1038225 h 1038225"/>
              <a:gd name="connsiteX51" fmla="*/ 1120775 w 1682750"/>
              <a:gd name="connsiteY51" fmla="*/ 1019175 h 1038225"/>
              <a:gd name="connsiteX52" fmla="*/ 1073150 w 1682750"/>
              <a:gd name="connsiteY52" fmla="*/ 936625 h 1038225"/>
              <a:gd name="connsiteX53" fmla="*/ 1054100 w 1682750"/>
              <a:gd name="connsiteY53" fmla="*/ 863600 h 1038225"/>
              <a:gd name="connsiteX54" fmla="*/ 1111250 w 1682750"/>
              <a:gd name="connsiteY54" fmla="*/ 790575 h 1038225"/>
              <a:gd name="connsiteX55" fmla="*/ 1203325 w 1682750"/>
              <a:gd name="connsiteY55" fmla="*/ 819150 h 1038225"/>
              <a:gd name="connsiteX56" fmla="*/ 1260475 w 1682750"/>
              <a:gd name="connsiteY56" fmla="*/ 819150 h 1038225"/>
              <a:gd name="connsiteX57" fmla="*/ 1358900 w 1682750"/>
              <a:gd name="connsiteY57" fmla="*/ 844550 h 1038225"/>
              <a:gd name="connsiteX58" fmla="*/ 1409700 w 1682750"/>
              <a:gd name="connsiteY58" fmla="*/ 838200 h 1038225"/>
              <a:gd name="connsiteX59" fmla="*/ 1473200 w 1682750"/>
              <a:gd name="connsiteY59" fmla="*/ 777875 h 1038225"/>
              <a:gd name="connsiteX60" fmla="*/ 1670049 w 1682750"/>
              <a:gd name="connsiteY60" fmla="*/ 247650 h 1038225"/>
              <a:gd name="connsiteX61" fmla="*/ 1682750 w 1682750"/>
              <a:gd name="connsiteY61" fmla="*/ 323850 h 1038225"/>
              <a:gd name="connsiteX62" fmla="*/ 1622425 w 1682750"/>
              <a:gd name="connsiteY62" fmla="*/ 336550 h 1038225"/>
              <a:gd name="connsiteX63" fmla="*/ 1597025 w 1682750"/>
              <a:gd name="connsiteY63" fmla="*/ 438150 h 1038225"/>
              <a:gd name="connsiteX64" fmla="*/ 1527175 w 1682750"/>
              <a:gd name="connsiteY64" fmla="*/ 419100 h 1038225"/>
              <a:gd name="connsiteX65" fmla="*/ 1444625 w 1682750"/>
              <a:gd name="connsiteY65" fmla="*/ 466725 h 1038225"/>
              <a:gd name="connsiteX66" fmla="*/ 1365250 w 1682750"/>
              <a:gd name="connsiteY66" fmla="*/ 454025 h 1038225"/>
              <a:gd name="connsiteX67" fmla="*/ 1298575 w 1682750"/>
              <a:gd name="connsiteY67" fmla="*/ 409575 h 1038225"/>
              <a:gd name="connsiteX68" fmla="*/ 1241425 w 1682750"/>
              <a:gd name="connsiteY68" fmla="*/ 327025 h 1038225"/>
              <a:gd name="connsiteX69" fmla="*/ 1212850 w 1682750"/>
              <a:gd name="connsiteY69" fmla="*/ 247650 h 1038225"/>
              <a:gd name="connsiteX70" fmla="*/ 1212850 w 1682750"/>
              <a:gd name="connsiteY70" fmla="*/ 174625 h 1038225"/>
              <a:gd name="connsiteX71" fmla="*/ 1177925 w 1682750"/>
              <a:gd name="connsiteY71" fmla="*/ 171450 h 1038225"/>
              <a:gd name="connsiteX72" fmla="*/ 1168400 w 1682750"/>
              <a:gd name="connsiteY72" fmla="*/ 114300 h 1038225"/>
              <a:gd name="connsiteX73" fmla="*/ 1114425 w 1682750"/>
              <a:gd name="connsiteY73" fmla="*/ 133350 h 1038225"/>
              <a:gd name="connsiteX74" fmla="*/ 1057275 w 1682750"/>
              <a:gd name="connsiteY74" fmla="*/ 152400 h 1038225"/>
              <a:gd name="connsiteX75" fmla="*/ 1003300 w 1682750"/>
              <a:gd name="connsiteY75" fmla="*/ 146050 h 1038225"/>
              <a:gd name="connsiteX76" fmla="*/ 971550 w 1682750"/>
              <a:gd name="connsiteY76" fmla="*/ 139700 h 1038225"/>
              <a:gd name="connsiteX77" fmla="*/ 968375 w 1682750"/>
              <a:gd name="connsiteY77" fmla="*/ 107950 h 1038225"/>
              <a:gd name="connsiteX78" fmla="*/ 962025 w 1682750"/>
              <a:gd name="connsiteY78" fmla="*/ 63500 h 1038225"/>
              <a:gd name="connsiteX79" fmla="*/ 952500 w 1682750"/>
              <a:gd name="connsiteY79" fmla="*/ 6350 h 1038225"/>
              <a:gd name="connsiteX80" fmla="*/ 908050 w 1682750"/>
              <a:gd name="connsiteY80" fmla="*/ 3175 h 1038225"/>
              <a:gd name="connsiteX81" fmla="*/ 844550 w 1682750"/>
              <a:gd name="connsiteY81" fmla="*/ 0 h 1038225"/>
              <a:gd name="connsiteX82" fmla="*/ 822325 w 1682750"/>
              <a:gd name="connsiteY82" fmla="*/ 19050 h 1038225"/>
              <a:gd name="connsiteX83" fmla="*/ 787400 w 1682750"/>
              <a:gd name="connsiteY83" fmla="*/ 15875 h 1038225"/>
              <a:gd name="connsiteX84" fmla="*/ 765175 w 1682750"/>
              <a:gd name="connsiteY84" fmla="*/ 104775 h 1038225"/>
              <a:gd name="connsiteX85" fmla="*/ 723900 w 1682750"/>
              <a:gd name="connsiteY85" fmla="*/ 130175 h 1038225"/>
              <a:gd name="connsiteX86" fmla="*/ 682625 w 1682750"/>
              <a:gd name="connsiteY86" fmla="*/ 123825 h 1038225"/>
              <a:gd name="connsiteX87" fmla="*/ 650875 w 1682750"/>
              <a:gd name="connsiteY87" fmla="*/ 152400 h 1038225"/>
              <a:gd name="connsiteX88" fmla="*/ 593725 w 1682750"/>
              <a:gd name="connsiteY88" fmla="*/ 152400 h 1038225"/>
              <a:gd name="connsiteX89" fmla="*/ 565150 w 1682750"/>
              <a:gd name="connsiteY89" fmla="*/ 149225 h 1038225"/>
              <a:gd name="connsiteX90" fmla="*/ 565150 w 1682750"/>
              <a:gd name="connsiteY90" fmla="*/ 209550 h 1038225"/>
              <a:gd name="connsiteX91" fmla="*/ 565150 w 1682750"/>
              <a:gd name="connsiteY91" fmla="*/ 273050 h 1038225"/>
              <a:gd name="connsiteX92" fmla="*/ 590550 w 1682750"/>
              <a:gd name="connsiteY92" fmla="*/ 307975 h 1038225"/>
              <a:gd name="connsiteX93" fmla="*/ 606425 w 1682750"/>
              <a:gd name="connsiteY93" fmla="*/ 361950 h 1038225"/>
              <a:gd name="connsiteX94" fmla="*/ 641350 w 1682750"/>
              <a:gd name="connsiteY94" fmla="*/ 400050 h 1038225"/>
              <a:gd name="connsiteX95" fmla="*/ 641350 w 1682750"/>
              <a:gd name="connsiteY95" fmla="*/ 450850 h 1038225"/>
              <a:gd name="connsiteX96" fmla="*/ 641350 w 1682750"/>
              <a:gd name="connsiteY96" fmla="*/ 517525 h 1038225"/>
              <a:gd name="connsiteX97" fmla="*/ 574675 w 1682750"/>
              <a:gd name="connsiteY97" fmla="*/ 533400 h 1038225"/>
              <a:gd name="connsiteX98" fmla="*/ 517525 w 1682750"/>
              <a:gd name="connsiteY98" fmla="*/ 523875 h 1038225"/>
              <a:gd name="connsiteX99" fmla="*/ 482600 w 1682750"/>
              <a:gd name="connsiteY99" fmla="*/ 460375 h 1038225"/>
              <a:gd name="connsiteX100" fmla="*/ 444500 w 1682750"/>
              <a:gd name="connsiteY100" fmla="*/ 384175 h 1038225"/>
              <a:gd name="connsiteX101" fmla="*/ 406400 w 1682750"/>
              <a:gd name="connsiteY101" fmla="*/ 352425 h 1038225"/>
              <a:gd name="connsiteX102" fmla="*/ 355600 w 1682750"/>
              <a:gd name="connsiteY102" fmla="*/ 346075 h 1038225"/>
              <a:gd name="connsiteX103" fmla="*/ 336550 w 1682750"/>
              <a:gd name="connsiteY103" fmla="*/ 292100 h 1038225"/>
              <a:gd name="connsiteX104" fmla="*/ 333375 w 1682750"/>
              <a:gd name="connsiteY104" fmla="*/ 257175 h 1038225"/>
              <a:gd name="connsiteX105" fmla="*/ 304800 w 1682750"/>
              <a:gd name="connsiteY105" fmla="*/ 250825 h 1038225"/>
              <a:gd name="connsiteX106" fmla="*/ 279400 w 1682750"/>
              <a:gd name="connsiteY106" fmla="*/ 209550 h 1038225"/>
              <a:gd name="connsiteX107" fmla="*/ 260350 w 1682750"/>
              <a:gd name="connsiteY107" fmla="*/ 171450 h 1038225"/>
              <a:gd name="connsiteX108" fmla="*/ 219075 w 1682750"/>
              <a:gd name="connsiteY108" fmla="*/ 158750 h 1038225"/>
              <a:gd name="connsiteX109" fmla="*/ 174625 w 1682750"/>
              <a:gd name="connsiteY109" fmla="*/ 152400 h 1038225"/>
              <a:gd name="connsiteX110" fmla="*/ 133350 w 1682750"/>
              <a:gd name="connsiteY110" fmla="*/ 222250 h 1038225"/>
              <a:gd name="connsiteX111" fmla="*/ 85725 w 1682750"/>
              <a:gd name="connsiteY111" fmla="*/ 266700 h 1038225"/>
              <a:gd name="connsiteX112" fmla="*/ 73025 w 1682750"/>
              <a:gd name="connsiteY112" fmla="*/ 184150 h 1038225"/>
              <a:gd name="connsiteX113" fmla="*/ 57150 w 1682750"/>
              <a:gd name="connsiteY113" fmla="*/ 130175 h 1038225"/>
              <a:gd name="connsiteX114" fmla="*/ 0 w 1682750"/>
              <a:gd name="connsiteY114" fmla="*/ 168275 h 1038225"/>
              <a:gd name="connsiteX0" fmla="*/ 0 w 1739899"/>
              <a:gd name="connsiteY0" fmla="*/ 168275 h 1038225"/>
              <a:gd name="connsiteX1" fmla="*/ 0 w 1739899"/>
              <a:gd name="connsiteY1" fmla="*/ 260350 h 1038225"/>
              <a:gd name="connsiteX2" fmla="*/ 0 w 1739899"/>
              <a:gd name="connsiteY2" fmla="*/ 323850 h 1038225"/>
              <a:gd name="connsiteX3" fmla="*/ 47625 w 1739899"/>
              <a:gd name="connsiteY3" fmla="*/ 384175 h 1038225"/>
              <a:gd name="connsiteX4" fmla="*/ 69850 w 1739899"/>
              <a:gd name="connsiteY4" fmla="*/ 434975 h 1038225"/>
              <a:gd name="connsiteX5" fmla="*/ 79375 w 1739899"/>
              <a:gd name="connsiteY5" fmla="*/ 495300 h 1038225"/>
              <a:gd name="connsiteX6" fmla="*/ 101600 w 1739899"/>
              <a:gd name="connsiteY6" fmla="*/ 581025 h 1038225"/>
              <a:gd name="connsiteX7" fmla="*/ 187325 w 1739899"/>
              <a:gd name="connsiteY7" fmla="*/ 609600 h 1038225"/>
              <a:gd name="connsiteX8" fmla="*/ 295275 w 1739899"/>
              <a:gd name="connsiteY8" fmla="*/ 619125 h 1038225"/>
              <a:gd name="connsiteX9" fmla="*/ 368300 w 1739899"/>
              <a:gd name="connsiteY9" fmla="*/ 638175 h 1038225"/>
              <a:gd name="connsiteX10" fmla="*/ 422275 w 1739899"/>
              <a:gd name="connsiteY10" fmla="*/ 638175 h 1038225"/>
              <a:gd name="connsiteX11" fmla="*/ 428625 w 1739899"/>
              <a:gd name="connsiteY11" fmla="*/ 609600 h 1038225"/>
              <a:gd name="connsiteX12" fmla="*/ 485775 w 1739899"/>
              <a:gd name="connsiteY12" fmla="*/ 615950 h 1038225"/>
              <a:gd name="connsiteX13" fmla="*/ 539750 w 1739899"/>
              <a:gd name="connsiteY13" fmla="*/ 615950 h 1038225"/>
              <a:gd name="connsiteX14" fmla="*/ 587375 w 1739899"/>
              <a:gd name="connsiteY14" fmla="*/ 603250 h 1038225"/>
              <a:gd name="connsiteX15" fmla="*/ 628650 w 1739899"/>
              <a:gd name="connsiteY15" fmla="*/ 603250 h 1038225"/>
              <a:gd name="connsiteX16" fmla="*/ 698500 w 1739899"/>
              <a:gd name="connsiteY16" fmla="*/ 609600 h 1038225"/>
              <a:gd name="connsiteX17" fmla="*/ 758825 w 1739899"/>
              <a:gd name="connsiteY17" fmla="*/ 600075 h 1038225"/>
              <a:gd name="connsiteX18" fmla="*/ 800100 w 1739899"/>
              <a:gd name="connsiteY18" fmla="*/ 536575 h 1038225"/>
              <a:gd name="connsiteX19" fmla="*/ 800100 w 1739899"/>
              <a:gd name="connsiteY19" fmla="*/ 492125 h 1038225"/>
              <a:gd name="connsiteX20" fmla="*/ 819150 w 1739899"/>
              <a:gd name="connsiteY20" fmla="*/ 466725 h 1038225"/>
              <a:gd name="connsiteX21" fmla="*/ 831850 w 1739899"/>
              <a:gd name="connsiteY21" fmla="*/ 390525 h 1038225"/>
              <a:gd name="connsiteX22" fmla="*/ 857250 w 1739899"/>
              <a:gd name="connsiteY22" fmla="*/ 381000 h 1038225"/>
              <a:gd name="connsiteX23" fmla="*/ 882650 w 1739899"/>
              <a:gd name="connsiteY23" fmla="*/ 409575 h 1038225"/>
              <a:gd name="connsiteX24" fmla="*/ 920750 w 1739899"/>
              <a:gd name="connsiteY24" fmla="*/ 425450 h 1038225"/>
              <a:gd name="connsiteX25" fmla="*/ 962025 w 1739899"/>
              <a:gd name="connsiteY25" fmla="*/ 412750 h 1038225"/>
              <a:gd name="connsiteX26" fmla="*/ 1009650 w 1739899"/>
              <a:gd name="connsiteY26" fmla="*/ 400050 h 1038225"/>
              <a:gd name="connsiteX27" fmla="*/ 1050925 w 1739899"/>
              <a:gd name="connsiteY27" fmla="*/ 428625 h 1038225"/>
              <a:gd name="connsiteX28" fmla="*/ 1063625 w 1739899"/>
              <a:gd name="connsiteY28" fmla="*/ 463550 h 1038225"/>
              <a:gd name="connsiteX29" fmla="*/ 1038225 w 1739899"/>
              <a:gd name="connsiteY29" fmla="*/ 517525 h 1038225"/>
              <a:gd name="connsiteX30" fmla="*/ 977900 w 1739899"/>
              <a:gd name="connsiteY30" fmla="*/ 517525 h 1038225"/>
              <a:gd name="connsiteX31" fmla="*/ 958850 w 1739899"/>
              <a:gd name="connsiteY31" fmla="*/ 552450 h 1038225"/>
              <a:gd name="connsiteX32" fmla="*/ 952500 w 1739899"/>
              <a:gd name="connsiteY32" fmla="*/ 587375 h 1038225"/>
              <a:gd name="connsiteX33" fmla="*/ 920750 w 1739899"/>
              <a:gd name="connsiteY33" fmla="*/ 628650 h 1038225"/>
              <a:gd name="connsiteX34" fmla="*/ 933450 w 1739899"/>
              <a:gd name="connsiteY34" fmla="*/ 679450 h 1038225"/>
              <a:gd name="connsiteX35" fmla="*/ 942975 w 1739899"/>
              <a:gd name="connsiteY35" fmla="*/ 733425 h 1038225"/>
              <a:gd name="connsiteX36" fmla="*/ 942975 w 1739899"/>
              <a:gd name="connsiteY36" fmla="*/ 774700 h 1038225"/>
              <a:gd name="connsiteX37" fmla="*/ 895350 w 1739899"/>
              <a:gd name="connsiteY37" fmla="*/ 746125 h 1038225"/>
              <a:gd name="connsiteX38" fmla="*/ 866775 w 1739899"/>
              <a:gd name="connsiteY38" fmla="*/ 771525 h 1038225"/>
              <a:gd name="connsiteX39" fmla="*/ 822325 w 1739899"/>
              <a:gd name="connsiteY39" fmla="*/ 774700 h 1038225"/>
              <a:gd name="connsiteX40" fmla="*/ 784225 w 1739899"/>
              <a:gd name="connsiteY40" fmla="*/ 787400 h 1038225"/>
              <a:gd name="connsiteX41" fmla="*/ 752475 w 1739899"/>
              <a:gd name="connsiteY41" fmla="*/ 793750 h 1038225"/>
              <a:gd name="connsiteX42" fmla="*/ 752475 w 1739899"/>
              <a:gd name="connsiteY42" fmla="*/ 822325 h 1038225"/>
              <a:gd name="connsiteX43" fmla="*/ 796925 w 1739899"/>
              <a:gd name="connsiteY43" fmla="*/ 850900 h 1038225"/>
              <a:gd name="connsiteX44" fmla="*/ 796925 w 1739899"/>
              <a:gd name="connsiteY44" fmla="*/ 892175 h 1038225"/>
              <a:gd name="connsiteX45" fmla="*/ 815975 w 1739899"/>
              <a:gd name="connsiteY45" fmla="*/ 917575 h 1038225"/>
              <a:gd name="connsiteX46" fmla="*/ 866775 w 1739899"/>
              <a:gd name="connsiteY46" fmla="*/ 908050 h 1038225"/>
              <a:gd name="connsiteX47" fmla="*/ 936625 w 1739899"/>
              <a:gd name="connsiteY47" fmla="*/ 949325 h 1038225"/>
              <a:gd name="connsiteX48" fmla="*/ 974725 w 1739899"/>
              <a:gd name="connsiteY48" fmla="*/ 990600 h 1038225"/>
              <a:gd name="connsiteX49" fmla="*/ 1006475 w 1739899"/>
              <a:gd name="connsiteY49" fmla="*/ 1009650 h 1038225"/>
              <a:gd name="connsiteX50" fmla="*/ 1057275 w 1739899"/>
              <a:gd name="connsiteY50" fmla="*/ 1038225 h 1038225"/>
              <a:gd name="connsiteX51" fmla="*/ 1120775 w 1739899"/>
              <a:gd name="connsiteY51" fmla="*/ 1019175 h 1038225"/>
              <a:gd name="connsiteX52" fmla="*/ 1073150 w 1739899"/>
              <a:gd name="connsiteY52" fmla="*/ 936625 h 1038225"/>
              <a:gd name="connsiteX53" fmla="*/ 1054100 w 1739899"/>
              <a:gd name="connsiteY53" fmla="*/ 863600 h 1038225"/>
              <a:gd name="connsiteX54" fmla="*/ 1111250 w 1739899"/>
              <a:gd name="connsiteY54" fmla="*/ 790575 h 1038225"/>
              <a:gd name="connsiteX55" fmla="*/ 1203325 w 1739899"/>
              <a:gd name="connsiteY55" fmla="*/ 819150 h 1038225"/>
              <a:gd name="connsiteX56" fmla="*/ 1260475 w 1739899"/>
              <a:gd name="connsiteY56" fmla="*/ 819150 h 1038225"/>
              <a:gd name="connsiteX57" fmla="*/ 1358900 w 1739899"/>
              <a:gd name="connsiteY57" fmla="*/ 844550 h 1038225"/>
              <a:gd name="connsiteX58" fmla="*/ 1409700 w 1739899"/>
              <a:gd name="connsiteY58" fmla="*/ 838200 h 1038225"/>
              <a:gd name="connsiteX59" fmla="*/ 1473200 w 1739899"/>
              <a:gd name="connsiteY59" fmla="*/ 777875 h 1038225"/>
              <a:gd name="connsiteX60" fmla="*/ 1739899 w 1739899"/>
              <a:gd name="connsiteY60" fmla="*/ 165100 h 1038225"/>
              <a:gd name="connsiteX61" fmla="*/ 1670049 w 1739899"/>
              <a:gd name="connsiteY61" fmla="*/ 247650 h 1038225"/>
              <a:gd name="connsiteX62" fmla="*/ 1682750 w 1739899"/>
              <a:gd name="connsiteY62" fmla="*/ 323850 h 1038225"/>
              <a:gd name="connsiteX63" fmla="*/ 1622425 w 1739899"/>
              <a:gd name="connsiteY63" fmla="*/ 336550 h 1038225"/>
              <a:gd name="connsiteX64" fmla="*/ 1597025 w 1739899"/>
              <a:gd name="connsiteY64" fmla="*/ 438150 h 1038225"/>
              <a:gd name="connsiteX65" fmla="*/ 1527175 w 1739899"/>
              <a:gd name="connsiteY65" fmla="*/ 419100 h 1038225"/>
              <a:gd name="connsiteX66" fmla="*/ 1444625 w 1739899"/>
              <a:gd name="connsiteY66" fmla="*/ 466725 h 1038225"/>
              <a:gd name="connsiteX67" fmla="*/ 1365250 w 1739899"/>
              <a:gd name="connsiteY67" fmla="*/ 454025 h 1038225"/>
              <a:gd name="connsiteX68" fmla="*/ 1298575 w 1739899"/>
              <a:gd name="connsiteY68" fmla="*/ 409575 h 1038225"/>
              <a:gd name="connsiteX69" fmla="*/ 1241425 w 1739899"/>
              <a:gd name="connsiteY69" fmla="*/ 327025 h 1038225"/>
              <a:gd name="connsiteX70" fmla="*/ 1212850 w 1739899"/>
              <a:gd name="connsiteY70" fmla="*/ 247650 h 1038225"/>
              <a:gd name="connsiteX71" fmla="*/ 1212850 w 1739899"/>
              <a:gd name="connsiteY71" fmla="*/ 174625 h 1038225"/>
              <a:gd name="connsiteX72" fmla="*/ 1177925 w 1739899"/>
              <a:gd name="connsiteY72" fmla="*/ 171450 h 1038225"/>
              <a:gd name="connsiteX73" fmla="*/ 1168400 w 1739899"/>
              <a:gd name="connsiteY73" fmla="*/ 114300 h 1038225"/>
              <a:gd name="connsiteX74" fmla="*/ 1114425 w 1739899"/>
              <a:gd name="connsiteY74" fmla="*/ 133350 h 1038225"/>
              <a:gd name="connsiteX75" fmla="*/ 1057275 w 1739899"/>
              <a:gd name="connsiteY75" fmla="*/ 152400 h 1038225"/>
              <a:gd name="connsiteX76" fmla="*/ 1003300 w 1739899"/>
              <a:gd name="connsiteY76" fmla="*/ 146050 h 1038225"/>
              <a:gd name="connsiteX77" fmla="*/ 971550 w 1739899"/>
              <a:gd name="connsiteY77" fmla="*/ 139700 h 1038225"/>
              <a:gd name="connsiteX78" fmla="*/ 968375 w 1739899"/>
              <a:gd name="connsiteY78" fmla="*/ 107950 h 1038225"/>
              <a:gd name="connsiteX79" fmla="*/ 962025 w 1739899"/>
              <a:gd name="connsiteY79" fmla="*/ 63500 h 1038225"/>
              <a:gd name="connsiteX80" fmla="*/ 952500 w 1739899"/>
              <a:gd name="connsiteY80" fmla="*/ 6350 h 1038225"/>
              <a:gd name="connsiteX81" fmla="*/ 908050 w 1739899"/>
              <a:gd name="connsiteY81" fmla="*/ 3175 h 1038225"/>
              <a:gd name="connsiteX82" fmla="*/ 844550 w 1739899"/>
              <a:gd name="connsiteY82" fmla="*/ 0 h 1038225"/>
              <a:gd name="connsiteX83" fmla="*/ 822325 w 1739899"/>
              <a:gd name="connsiteY83" fmla="*/ 19050 h 1038225"/>
              <a:gd name="connsiteX84" fmla="*/ 787400 w 1739899"/>
              <a:gd name="connsiteY84" fmla="*/ 15875 h 1038225"/>
              <a:gd name="connsiteX85" fmla="*/ 765175 w 1739899"/>
              <a:gd name="connsiteY85" fmla="*/ 104775 h 1038225"/>
              <a:gd name="connsiteX86" fmla="*/ 723900 w 1739899"/>
              <a:gd name="connsiteY86" fmla="*/ 130175 h 1038225"/>
              <a:gd name="connsiteX87" fmla="*/ 682625 w 1739899"/>
              <a:gd name="connsiteY87" fmla="*/ 123825 h 1038225"/>
              <a:gd name="connsiteX88" fmla="*/ 650875 w 1739899"/>
              <a:gd name="connsiteY88" fmla="*/ 152400 h 1038225"/>
              <a:gd name="connsiteX89" fmla="*/ 593725 w 1739899"/>
              <a:gd name="connsiteY89" fmla="*/ 152400 h 1038225"/>
              <a:gd name="connsiteX90" fmla="*/ 565150 w 1739899"/>
              <a:gd name="connsiteY90" fmla="*/ 149225 h 1038225"/>
              <a:gd name="connsiteX91" fmla="*/ 565150 w 1739899"/>
              <a:gd name="connsiteY91" fmla="*/ 209550 h 1038225"/>
              <a:gd name="connsiteX92" fmla="*/ 565150 w 1739899"/>
              <a:gd name="connsiteY92" fmla="*/ 273050 h 1038225"/>
              <a:gd name="connsiteX93" fmla="*/ 590550 w 1739899"/>
              <a:gd name="connsiteY93" fmla="*/ 307975 h 1038225"/>
              <a:gd name="connsiteX94" fmla="*/ 606425 w 1739899"/>
              <a:gd name="connsiteY94" fmla="*/ 361950 h 1038225"/>
              <a:gd name="connsiteX95" fmla="*/ 641350 w 1739899"/>
              <a:gd name="connsiteY95" fmla="*/ 400050 h 1038225"/>
              <a:gd name="connsiteX96" fmla="*/ 641350 w 1739899"/>
              <a:gd name="connsiteY96" fmla="*/ 450850 h 1038225"/>
              <a:gd name="connsiteX97" fmla="*/ 641350 w 1739899"/>
              <a:gd name="connsiteY97" fmla="*/ 517525 h 1038225"/>
              <a:gd name="connsiteX98" fmla="*/ 574675 w 1739899"/>
              <a:gd name="connsiteY98" fmla="*/ 533400 h 1038225"/>
              <a:gd name="connsiteX99" fmla="*/ 517525 w 1739899"/>
              <a:gd name="connsiteY99" fmla="*/ 523875 h 1038225"/>
              <a:gd name="connsiteX100" fmla="*/ 482600 w 1739899"/>
              <a:gd name="connsiteY100" fmla="*/ 460375 h 1038225"/>
              <a:gd name="connsiteX101" fmla="*/ 444500 w 1739899"/>
              <a:gd name="connsiteY101" fmla="*/ 384175 h 1038225"/>
              <a:gd name="connsiteX102" fmla="*/ 406400 w 1739899"/>
              <a:gd name="connsiteY102" fmla="*/ 352425 h 1038225"/>
              <a:gd name="connsiteX103" fmla="*/ 355600 w 1739899"/>
              <a:gd name="connsiteY103" fmla="*/ 346075 h 1038225"/>
              <a:gd name="connsiteX104" fmla="*/ 336550 w 1739899"/>
              <a:gd name="connsiteY104" fmla="*/ 292100 h 1038225"/>
              <a:gd name="connsiteX105" fmla="*/ 333375 w 1739899"/>
              <a:gd name="connsiteY105" fmla="*/ 257175 h 1038225"/>
              <a:gd name="connsiteX106" fmla="*/ 304800 w 1739899"/>
              <a:gd name="connsiteY106" fmla="*/ 250825 h 1038225"/>
              <a:gd name="connsiteX107" fmla="*/ 279400 w 1739899"/>
              <a:gd name="connsiteY107" fmla="*/ 209550 h 1038225"/>
              <a:gd name="connsiteX108" fmla="*/ 260350 w 1739899"/>
              <a:gd name="connsiteY108" fmla="*/ 171450 h 1038225"/>
              <a:gd name="connsiteX109" fmla="*/ 219075 w 1739899"/>
              <a:gd name="connsiteY109" fmla="*/ 158750 h 1038225"/>
              <a:gd name="connsiteX110" fmla="*/ 174625 w 1739899"/>
              <a:gd name="connsiteY110" fmla="*/ 152400 h 1038225"/>
              <a:gd name="connsiteX111" fmla="*/ 133350 w 1739899"/>
              <a:gd name="connsiteY111" fmla="*/ 222250 h 1038225"/>
              <a:gd name="connsiteX112" fmla="*/ 85725 w 1739899"/>
              <a:gd name="connsiteY112" fmla="*/ 266700 h 1038225"/>
              <a:gd name="connsiteX113" fmla="*/ 73025 w 1739899"/>
              <a:gd name="connsiteY113" fmla="*/ 184150 h 1038225"/>
              <a:gd name="connsiteX114" fmla="*/ 57150 w 1739899"/>
              <a:gd name="connsiteY114" fmla="*/ 130175 h 1038225"/>
              <a:gd name="connsiteX115" fmla="*/ 0 w 1739899"/>
              <a:gd name="connsiteY115" fmla="*/ 168275 h 1038225"/>
              <a:gd name="connsiteX0" fmla="*/ 0 w 1752599"/>
              <a:gd name="connsiteY0" fmla="*/ 168275 h 1038225"/>
              <a:gd name="connsiteX1" fmla="*/ 0 w 1752599"/>
              <a:gd name="connsiteY1" fmla="*/ 260350 h 1038225"/>
              <a:gd name="connsiteX2" fmla="*/ 0 w 1752599"/>
              <a:gd name="connsiteY2" fmla="*/ 323850 h 1038225"/>
              <a:gd name="connsiteX3" fmla="*/ 47625 w 1752599"/>
              <a:gd name="connsiteY3" fmla="*/ 384175 h 1038225"/>
              <a:gd name="connsiteX4" fmla="*/ 69850 w 1752599"/>
              <a:gd name="connsiteY4" fmla="*/ 434975 h 1038225"/>
              <a:gd name="connsiteX5" fmla="*/ 79375 w 1752599"/>
              <a:gd name="connsiteY5" fmla="*/ 495300 h 1038225"/>
              <a:gd name="connsiteX6" fmla="*/ 101600 w 1752599"/>
              <a:gd name="connsiteY6" fmla="*/ 581025 h 1038225"/>
              <a:gd name="connsiteX7" fmla="*/ 187325 w 1752599"/>
              <a:gd name="connsiteY7" fmla="*/ 609600 h 1038225"/>
              <a:gd name="connsiteX8" fmla="*/ 295275 w 1752599"/>
              <a:gd name="connsiteY8" fmla="*/ 619125 h 1038225"/>
              <a:gd name="connsiteX9" fmla="*/ 368300 w 1752599"/>
              <a:gd name="connsiteY9" fmla="*/ 638175 h 1038225"/>
              <a:gd name="connsiteX10" fmla="*/ 422275 w 1752599"/>
              <a:gd name="connsiteY10" fmla="*/ 638175 h 1038225"/>
              <a:gd name="connsiteX11" fmla="*/ 428625 w 1752599"/>
              <a:gd name="connsiteY11" fmla="*/ 609600 h 1038225"/>
              <a:gd name="connsiteX12" fmla="*/ 485775 w 1752599"/>
              <a:gd name="connsiteY12" fmla="*/ 615950 h 1038225"/>
              <a:gd name="connsiteX13" fmla="*/ 539750 w 1752599"/>
              <a:gd name="connsiteY13" fmla="*/ 615950 h 1038225"/>
              <a:gd name="connsiteX14" fmla="*/ 587375 w 1752599"/>
              <a:gd name="connsiteY14" fmla="*/ 603250 h 1038225"/>
              <a:gd name="connsiteX15" fmla="*/ 628650 w 1752599"/>
              <a:gd name="connsiteY15" fmla="*/ 603250 h 1038225"/>
              <a:gd name="connsiteX16" fmla="*/ 698500 w 1752599"/>
              <a:gd name="connsiteY16" fmla="*/ 609600 h 1038225"/>
              <a:gd name="connsiteX17" fmla="*/ 758825 w 1752599"/>
              <a:gd name="connsiteY17" fmla="*/ 600075 h 1038225"/>
              <a:gd name="connsiteX18" fmla="*/ 800100 w 1752599"/>
              <a:gd name="connsiteY18" fmla="*/ 536575 h 1038225"/>
              <a:gd name="connsiteX19" fmla="*/ 800100 w 1752599"/>
              <a:gd name="connsiteY19" fmla="*/ 492125 h 1038225"/>
              <a:gd name="connsiteX20" fmla="*/ 819150 w 1752599"/>
              <a:gd name="connsiteY20" fmla="*/ 466725 h 1038225"/>
              <a:gd name="connsiteX21" fmla="*/ 831850 w 1752599"/>
              <a:gd name="connsiteY21" fmla="*/ 390525 h 1038225"/>
              <a:gd name="connsiteX22" fmla="*/ 857250 w 1752599"/>
              <a:gd name="connsiteY22" fmla="*/ 381000 h 1038225"/>
              <a:gd name="connsiteX23" fmla="*/ 882650 w 1752599"/>
              <a:gd name="connsiteY23" fmla="*/ 409575 h 1038225"/>
              <a:gd name="connsiteX24" fmla="*/ 920750 w 1752599"/>
              <a:gd name="connsiteY24" fmla="*/ 425450 h 1038225"/>
              <a:gd name="connsiteX25" fmla="*/ 962025 w 1752599"/>
              <a:gd name="connsiteY25" fmla="*/ 412750 h 1038225"/>
              <a:gd name="connsiteX26" fmla="*/ 1009650 w 1752599"/>
              <a:gd name="connsiteY26" fmla="*/ 400050 h 1038225"/>
              <a:gd name="connsiteX27" fmla="*/ 1050925 w 1752599"/>
              <a:gd name="connsiteY27" fmla="*/ 428625 h 1038225"/>
              <a:gd name="connsiteX28" fmla="*/ 1063625 w 1752599"/>
              <a:gd name="connsiteY28" fmla="*/ 463550 h 1038225"/>
              <a:gd name="connsiteX29" fmla="*/ 1038225 w 1752599"/>
              <a:gd name="connsiteY29" fmla="*/ 517525 h 1038225"/>
              <a:gd name="connsiteX30" fmla="*/ 977900 w 1752599"/>
              <a:gd name="connsiteY30" fmla="*/ 517525 h 1038225"/>
              <a:gd name="connsiteX31" fmla="*/ 958850 w 1752599"/>
              <a:gd name="connsiteY31" fmla="*/ 552450 h 1038225"/>
              <a:gd name="connsiteX32" fmla="*/ 952500 w 1752599"/>
              <a:gd name="connsiteY32" fmla="*/ 587375 h 1038225"/>
              <a:gd name="connsiteX33" fmla="*/ 920750 w 1752599"/>
              <a:gd name="connsiteY33" fmla="*/ 628650 h 1038225"/>
              <a:gd name="connsiteX34" fmla="*/ 933450 w 1752599"/>
              <a:gd name="connsiteY34" fmla="*/ 679450 h 1038225"/>
              <a:gd name="connsiteX35" fmla="*/ 942975 w 1752599"/>
              <a:gd name="connsiteY35" fmla="*/ 733425 h 1038225"/>
              <a:gd name="connsiteX36" fmla="*/ 942975 w 1752599"/>
              <a:gd name="connsiteY36" fmla="*/ 774700 h 1038225"/>
              <a:gd name="connsiteX37" fmla="*/ 895350 w 1752599"/>
              <a:gd name="connsiteY37" fmla="*/ 746125 h 1038225"/>
              <a:gd name="connsiteX38" fmla="*/ 866775 w 1752599"/>
              <a:gd name="connsiteY38" fmla="*/ 771525 h 1038225"/>
              <a:gd name="connsiteX39" fmla="*/ 822325 w 1752599"/>
              <a:gd name="connsiteY39" fmla="*/ 774700 h 1038225"/>
              <a:gd name="connsiteX40" fmla="*/ 784225 w 1752599"/>
              <a:gd name="connsiteY40" fmla="*/ 787400 h 1038225"/>
              <a:gd name="connsiteX41" fmla="*/ 752475 w 1752599"/>
              <a:gd name="connsiteY41" fmla="*/ 793750 h 1038225"/>
              <a:gd name="connsiteX42" fmla="*/ 752475 w 1752599"/>
              <a:gd name="connsiteY42" fmla="*/ 822325 h 1038225"/>
              <a:gd name="connsiteX43" fmla="*/ 796925 w 1752599"/>
              <a:gd name="connsiteY43" fmla="*/ 850900 h 1038225"/>
              <a:gd name="connsiteX44" fmla="*/ 796925 w 1752599"/>
              <a:gd name="connsiteY44" fmla="*/ 892175 h 1038225"/>
              <a:gd name="connsiteX45" fmla="*/ 815975 w 1752599"/>
              <a:gd name="connsiteY45" fmla="*/ 917575 h 1038225"/>
              <a:gd name="connsiteX46" fmla="*/ 866775 w 1752599"/>
              <a:gd name="connsiteY46" fmla="*/ 908050 h 1038225"/>
              <a:gd name="connsiteX47" fmla="*/ 936625 w 1752599"/>
              <a:gd name="connsiteY47" fmla="*/ 949325 h 1038225"/>
              <a:gd name="connsiteX48" fmla="*/ 974725 w 1752599"/>
              <a:gd name="connsiteY48" fmla="*/ 990600 h 1038225"/>
              <a:gd name="connsiteX49" fmla="*/ 1006475 w 1752599"/>
              <a:gd name="connsiteY49" fmla="*/ 1009650 h 1038225"/>
              <a:gd name="connsiteX50" fmla="*/ 1057275 w 1752599"/>
              <a:gd name="connsiteY50" fmla="*/ 1038225 h 1038225"/>
              <a:gd name="connsiteX51" fmla="*/ 1120775 w 1752599"/>
              <a:gd name="connsiteY51" fmla="*/ 1019175 h 1038225"/>
              <a:gd name="connsiteX52" fmla="*/ 1073150 w 1752599"/>
              <a:gd name="connsiteY52" fmla="*/ 936625 h 1038225"/>
              <a:gd name="connsiteX53" fmla="*/ 1054100 w 1752599"/>
              <a:gd name="connsiteY53" fmla="*/ 863600 h 1038225"/>
              <a:gd name="connsiteX54" fmla="*/ 1111250 w 1752599"/>
              <a:gd name="connsiteY54" fmla="*/ 790575 h 1038225"/>
              <a:gd name="connsiteX55" fmla="*/ 1203325 w 1752599"/>
              <a:gd name="connsiteY55" fmla="*/ 819150 h 1038225"/>
              <a:gd name="connsiteX56" fmla="*/ 1260475 w 1752599"/>
              <a:gd name="connsiteY56" fmla="*/ 819150 h 1038225"/>
              <a:gd name="connsiteX57" fmla="*/ 1358900 w 1752599"/>
              <a:gd name="connsiteY57" fmla="*/ 844550 h 1038225"/>
              <a:gd name="connsiteX58" fmla="*/ 1409700 w 1752599"/>
              <a:gd name="connsiteY58" fmla="*/ 838200 h 1038225"/>
              <a:gd name="connsiteX59" fmla="*/ 1473200 w 1752599"/>
              <a:gd name="connsiteY59" fmla="*/ 777875 h 1038225"/>
              <a:gd name="connsiteX60" fmla="*/ 1752599 w 1752599"/>
              <a:gd name="connsiteY60" fmla="*/ 238125 h 1038225"/>
              <a:gd name="connsiteX61" fmla="*/ 1739899 w 1752599"/>
              <a:gd name="connsiteY61" fmla="*/ 165100 h 1038225"/>
              <a:gd name="connsiteX62" fmla="*/ 1670049 w 1752599"/>
              <a:gd name="connsiteY62" fmla="*/ 247650 h 1038225"/>
              <a:gd name="connsiteX63" fmla="*/ 1682750 w 1752599"/>
              <a:gd name="connsiteY63" fmla="*/ 323850 h 1038225"/>
              <a:gd name="connsiteX64" fmla="*/ 1622425 w 1752599"/>
              <a:gd name="connsiteY64" fmla="*/ 336550 h 1038225"/>
              <a:gd name="connsiteX65" fmla="*/ 1597025 w 1752599"/>
              <a:gd name="connsiteY65" fmla="*/ 438150 h 1038225"/>
              <a:gd name="connsiteX66" fmla="*/ 1527175 w 1752599"/>
              <a:gd name="connsiteY66" fmla="*/ 419100 h 1038225"/>
              <a:gd name="connsiteX67" fmla="*/ 1444625 w 1752599"/>
              <a:gd name="connsiteY67" fmla="*/ 466725 h 1038225"/>
              <a:gd name="connsiteX68" fmla="*/ 1365250 w 1752599"/>
              <a:gd name="connsiteY68" fmla="*/ 454025 h 1038225"/>
              <a:gd name="connsiteX69" fmla="*/ 1298575 w 1752599"/>
              <a:gd name="connsiteY69" fmla="*/ 409575 h 1038225"/>
              <a:gd name="connsiteX70" fmla="*/ 1241425 w 1752599"/>
              <a:gd name="connsiteY70" fmla="*/ 327025 h 1038225"/>
              <a:gd name="connsiteX71" fmla="*/ 1212850 w 1752599"/>
              <a:gd name="connsiteY71" fmla="*/ 247650 h 1038225"/>
              <a:gd name="connsiteX72" fmla="*/ 1212850 w 1752599"/>
              <a:gd name="connsiteY72" fmla="*/ 174625 h 1038225"/>
              <a:gd name="connsiteX73" fmla="*/ 1177925 w 1752599"/>
              <a:gd name="connsiteY73" fmla="*/ 171450 h 1038225"/>
              <a:gd name="connsiteX74" fmla="*/ 1168400 w 1752599"/>
              <a:gd name="connsiteY74" fmla="*/ 114300 h 1038225"/>
              <a:gd name="connsiteX75" fmla="*/ 1114425 w 1752599"/>
              <a:gd name="connsiteY75" fmla="*/ 133350 h 1038225"/>
              <a:gd name="connsiteX76" fmla="*/ 1057275 w 1752599"/>
              <a:gd name="connsiteY76" fmla="*/ 152400 h 1038225"/>
              <a:gd name="connsiteX77" fmla="*/ 1003300 w 1752599"/>
              <a:gd name="connsiteY77" fmla="*/ 146050 h 1038225"/>
              <a:gd name="connsiteX78" fmla="*/ 971550 w 1752599"/>
              <a:gd name="connsiteY78" fmla="*/ 139700 h 1038225"/>
              <a:gd name="connsiteX79" fmla="*/ 968375 w 1752599"/>
              <a:gd name="connsiteY79" fmla="*/ 107950 h 1038225"/>
              <a:gd name="connsiteX80" fmla="*/ 962025 w 1752599"/>
              <a:gd name="connsiteY80" fmla="*/ 63500 h 1038225"/>
              <a:gd name="connsiteX81" fmla="*/ 952500 w 1752599"/>
              <a:gd name="connsiteY81" fmla="*/ 6350 h 1038225"/>
              <a:gd name="connsiteX82" fmla="*/ 908050 w 1752599"/>
              <a:gd name="connsiteY82" fmla="*/ 3175 h 1038225"/>
              <a:gd name="connsiteX83" fmla="*/ 844550 w 1752599"/>
              <a:gd name="connsiteY83" fmla="*/ 0 h 1038225"/>
              <a:gd name="connsiteX84" fmla="*/ 822325 w 1752599"/>
              <a:gd name="connsiteY84" fmla="*/ 19050 h 1038225"/>
              <a:gd name="connsiteX85" fmla="*/ 787400 w 1752599"/>
              <a:gd name="connsiteY85" fmla="*/ 15875 h 1038225"/>
              <a:gd name="connsiteX86" fmla="*/ 765175 w 1752599"/>
              <a:gd name="connsiteY86" fmla="*/ 104775 h 1038225"/>
              <a:gd name="connsiteX87" fmla="*/ 723900 w 1752599"/>
              <a:gd name="connsiteY87" fmla="*/ 130175 h 1038225"/>
              <a:gd name="connsiteX88" fmla="*/ 682625 w 1752599"/>
              <a:gd name="connsiteY88" fmla="*/ 123825 h 1038225"/>
              <a:gd name="connsiteX89" fmla="*/ 650875 w 1752599"/>
              <a:gd name="connsiteY89" fmla="*/ 152400 h 1038225"/>
              <a:gd name="connsiteX90" fmla="*/ 593725 w 1752599"/>
              <a:gd name="connsiteY90" fmla="*/ 152400 h 1038225"/>
              <a:gd name="connsiteX91" fmla="*/ 565150 w 1752599"/>
              <a:gd name="connsiteY91" fmla="*/ 149225 h 1038225"/>
              <a:gd name="connsiteX92" fmla="*/ 565150 w 1752599"/>
              <a:gd name="connsiteY92" fmla="*/ 209550 h 1038225"/>
              <a:gd name="connsiteX93" fmla="*/ 565150 w 1752599"/>
              <a:gd name="connsiteY93" fmla="*/ 273050 h 1038225"/>
              <a:gd name="connsiteX94" fmla="*/ 590550 w 1752599"/>
              <a:gd name="connsiteY94" fmla="*/ 307975 h 1038225"/>
              <a:gd name="connsiteX95" fmla="*/ 606425 w 1752599"/>
              <a:gd name="connsiteY95" fmla="*/ 361950 h 1038225"/>
              <a:gd name="connsiteX96" fmla="*/ 641350 w 1752599"/>
              <a:gd name="connsiteY96" fmla="*/ 400050 h 1038225"/>
              <a:gd name="connsiteX97" fmla="*/ 641350 w 1752599"/>
              <a:gd name="connsiteY97" fmla="*/ 450850 h 1038225"/>
              <a:gd name="connsiteX98" fmla="*/ 641350 w 1752599"/>
              <a:gd name="connsiteY98" fmla="*/ 517525 h 1038225"/>
              <a:gd name="connsiteX99" fmla="*/ 574675 w 1752599"/>
              <a:gd name="connsiteY99" fmla="*/ 533400 h 1038225"/>
              <a:gd name="connsiteX100" fmla="*/ 517525 w 1752599"/>
              <a:gd name="connsiteY100" fmla="*/ 523875 h 1038225"/>
              <a:gd name="connsiteX101" fmla="*/ 482600 w 1752599"/>
              <a:gd name="connsiteY101" fmla="*/ 460375 h 1038225"/>
              <a:gd name="connsiteX102" fmla="*/ 444500 w 1752599"/>
              <a:gd name="connsiteY102" fmla="*/ 384175 h 1038225"/>
              <a:gd name="connsiteX103" fmla="*/ 406400 w 1752599"/>
              <a:gd name="connsiteY103" fmla="*/ 352425 h 1038225"/>
              <a:gd name="connsiteX104" fmla="*/ 355600 w 1752599"/>
              <a:gd name="connsiteY104" fmla="*/ 346075 h 1038225"/>
              <a:gd name="connsiteX105" fmla="*/ 336550 w 1752599"/>
              <a:gd name="connsiteY105" fmla="*/ 292100 h 1038225"/>
              <a:gd name="connsiteX106" fmla="*/ 333375 w 1752599"/>
              <a:gd name="connsiteY106" fmla="*/ 257175 h 1038225"/>
              <a:gd name="connsiteX107" fmla="*/ 304800 w 1752599"/>
              <a:gd name="connsiteY107" fmla="*/ 250825 h 1038225"/>
              <a:gd name="connsiteX108" fmla="*/ 279400 w 1752599"/>
              <a:gd name="connsiteY108" fmla="*/ 209550 h 1038225"/>
              <a:gd name="connsiteX109" fmla="*/ 260350 w 1752599"/>
              <a:gd name="connsiteY109" fmla="*/ 171450 h 1038225"/>
              <a:gd name="connsiteX110" fmla="*/ 219075 w 1752599"/>
              <a:gd name="connsiteY110" fmla="*/ 158750 h 1038225"/>
              <a:gd name="connsiteX111" fmla="*/ 174625 w 1752599"/>
              <a:gd name="connsiteY111" fmla="*/ 152400 h 1038225"/>
              <a:gd name="connsiteX112" fmla="*/ 133350 w 1752599"/>
              <a:gd name="connsiteY112" fmla="*/ 222250 h 1038225"/>
              <a:gd name="connsiteX113" fmla="*/ 85725 w 1752599"/>
              <a:gd name="connsiteY113" fmla="*/ 266700 h 1038225"/>
              <a:gd name="connsiteX114" fmla="*/ 73025 w 1752599"/>
              <a:gd name="connsiteY114" fmla="*/ 184150 h 1038225"/>
              <a:gd name="connsiteX115" fmla="*/ 57150 w 1752599"/>
              <a:gd name="connsiteY115" fmla="*/ 130175 h 1038225"/>
              <a:gd name="connsiteX116" fmla="*/ 0 w 1752599"/>
              <a:gd name="connsiteY116" fmla="*/ 168275 h 1038225"/>
              <a:gd name="connsiteX0" fmla="*/ 0 w 1787524"/>
              <a:gd name="connsiteY0" fmla="*/ 168275 h 1038225"/>
              <a:gd name="connsiteX1" fmla="*/ 0 w 1787524"/>
              <a:gd name="connsiteY1" fmla="*/ 260350 h 1038225"/>
              <a:gd name="connsiteX2" fmla="*/ 0 w 1787524"/>
              <a:gd name="connsiteY2" fmla="*/ 323850 h 1038225"/>
              <a:gd name="connsiteX3" fmla="*/ 47625 w 1787524"/>
              <a:gd name="connsiteY3" fmla="*/ 384175 h 1038225"/>
              <a:gd name="connsiteX4" fmla="*/ 69850 w 1787524"/>
              <a:gd name="connsiteY4" fmla="*/ 434975 h 1038225"/>
              <a:gd name="connsiteX5" fmla="*/ 79375 w 1787524"/>
              <a:gd name="connsiteY5" fmla="*/ 495300 h 1038225"/>
              <a:gd name="connsiteX6" fmla="*/ 101600 w 1787524"/>
              <a:gd name="connsiteY6" fmla="*/ 581025 h 1038225"/>
              <a:gd name="connsiteX7" fmla="*/ 187325 w 1787524"/>
              <a:gd name="connsiteY7" fmla="*/ 609600 h 1038225"/>
              <a:gd name="connsiteX8" fmla="*/ 295275 w 1787524"/>
              <a:gd name="connsiteY8" fmla="*/ 619125 h 1038225"/>
              <a:gd name="connsiteX9" fmla="*/ 368300 w 1787524"/>
              <a:gd name="connsiteY9" fmla="*/ 638175 h 1038225"/>
              <a:gd name="connsiteX10" fmla="*/ 422275 w 1787524"/>
              <a:gd name="connsiteY10" fmla="*/ 638175 h 1038225"/>
              <a:gd name="connsiteX11" fmla="*/ 428625 w 1787524"/>
              <a:gd name="connsiteY11" fmla="*/ 609600 h 1038225"/>
              <a:gd name="connsiteX12" fmla="*/ 485775 w 1787524"/>
              <a:gd name="connsiteY12" fmla="*/ 615950 h 1038225"/>
              <a:gd name="connsiteX13" fmla="*/ 539750 w 1787524"/>
              <a:gd name="connsiteY13" fmla="*/ 615950 h 1038225"/>
              <a:gd name="connsiteX14" fmla="*/ 587375 w 1787524"/>
              <a:gd name="connsiteY14" fmla="*/ 603250 h 1038225"/>
              <a:gd name="connsiteX15" fmla="*/ 628650 w 1787524"/>
              <a:gd name="connsiteY15" fmla="*/ 603250 h 1038225"/>
              <a:gd name="connsiteX16" fmla="*/ 698500 w 1787524"/>
              <a:gd name="connsiteY16" fmla="*/ 609600 h 1038225"/>
              <a:gd name="connsiteX17" fmla="*/ 758825 w 1787524"/>
              <a:gd name="connsiteY17" fmla="*/ 600075 h 1038225"/>
              <a:gd name="connsiteX18" fmla="*/ 800100 w 1787524"/>
              <a:gd name="connsiteY18" fmla="*/ 536575 h 1038225"/>
              <a:gd name="connsiteX19" fmla="*/ 800100 w 1787524"/>
              <a:gd name="connsiteY19" fmla="*/ 492125 h 1038225"/>
              <a:gd name="connsiteX20" fmla="*/ 819150 w 1787524"/>
              <a:gd name="connsiteY20" fmla="*/ 466725 h 1038225"/>
              <a:gd name="connsiteX21" fmla="*/ 831850 w 1787524"/>
              <a:gd name="connsiteY21" fmla="*/ 390525 h 1038225"/>
              <a:gd name="connsiteX22" fmla="*/ 857250 w 1787524"/>
              <a:gd name="connsiteY22" fmla="*/ 381000 h 1038225"/>
              <a:gd name="connsiteX23" fmla="*/ 882650 w 1787524"/>
              <a:gd name="connsiteY23" fmla="*/ 409575 h 1038225"/>
              <a:gd name="connsiteX24" fmla="*/ 920750 w 1787524"/>
              <a:gd name="connsiteY24" fmla="*/ 425450 h 1038225"/>
              <a:gd name="connsiteX25" fmla="*/ 962025 w 1787524"/>
              <a:gd name="connsiteY25" fmla="*/ 412750 h 1038225"/>
              <a:gd name="connsiteX26" fmla="*/ 1009650 w 1787524"/>
              <a:gd name="connsiteY26" fmla="*/ 400050 h 1038225"/>
              <a:gd name="connsiteX27" fmla="*/ 1050925 w 1787524"/>
              <a:gd name="connsiteY27" fmla="*/ 428625 h 1038225"/>
              <a:gd name="connsiteX28" fmla="*/ 1063625 w 1787524"/>
              <a:gd name="connsiteY28" fmla="*/ 463550 h 1038225"/>
              <a:gd name="connsiteX29" fmla="*/ 1038225 w 1787524"/>
              <a:gd name="connsiteY29" fmla="*/ 517525 h 1038225"/>
              <a:gd name="connsiteX30" fmla="*/ 977900 w 1787524"/>
              <a:gd name="connsiteY30" fmla="*/ 517525 h 1038225"/>
              <a:gd name="connsiteX31" fmla="*/ 958850 w 1787524"/>
              <a:gd name="connsiteY31" fmla="*/ 552450 h 1038225"/>
              <a:gd name="connsiteX32" fmla="*/ 952500 w 1787524"/>
              <a:gd name="connsiteY32" fmla="*/ 587375 h 1038225"/>
              <a:gd name="connsiteX33" fmla="*/ 920750 w 1787524"/>
              <a:gd name="connsiteY33" fmla="*/ 628650 h 1038225"/>
              <a:gd name="connsiteX34" fmla="*/ 933450 w 1787524"/>
              <a:gd name="connsiteY34" fmla="*/ 679450 h 1038225"/>
              <a:gd name="connsiteX35" fmla="*/ 942975 w 1787524"/>
              <a:gd name="connsiteY35" fmla="*/ 733425 h 1038225"/>
              <a:gd name="connsiteX36" fmla="*/ 942975 w 1787524"/>
              <a:gd name="connsiteY36" fmla="*/ 774700 h 1038225"/>
              <a:gd name="connsiteX37" fmla="*/ 895350 w 1787524"/>
              <a:gd name="connsiteY37" fmla="*/ 746125 h 1038225"/>
              <a:gd name="connsiteX38" fmla="*/ 866775 w 1787524"/>
              <a:gd name="connsiteY38" fmla="*/ 771525 h 1038225"/>
              <a:gd name="connsiteX39" fmla="*/ 822325 w 1787524"/>
              <a:gd name="connsiteY39" fmla="*/ 774700 h 1038225"/>
              <a:gd name="connsiteX40" fmla="*/ 784225 w 1787524"/>
              <a:gd name="connsiteY40" fmla="*/ 787400 h 1038225"/>
              <a:gd name="connsiteX41" fmla="*/ 752475 w 1787524"/>
              <a:gd name="connsiteY41" fmla="*/ 793750 h 1038225"/>
              <a:gd name="connsiteX42" fmla="*/ 752475 w 1787524"/>
              <a:gd name="connsiteY42" fmla="*/ 822325 h 1038225"/>
              <a:gd name="connsiteX43" fmla="*/ 796925 w 1787524"/>
              <a:gd name="connsiteY43" fmla="*/ 850900 h 1038225"/>
              <a:gd name="connsiteX44" fmla="*/ 796925 w 1787524"/>
              <a:gd name="connsiteY44" fmla="*/ 892175 h 1038225"/>
              <a:gd name="connsiteX45" fmla="*/ 815975 w 1787524"/>
              <a:gd name="connsiteY45" fmla="*/ 917575 h 1038225"/>
              <a:gd name="connsiteX46" fmla="*/ 866775 w 1787524"/>
              <a:gd name="connsiteY46" fmla="*/ 908050 h 1038225"/>
              <a:gd name="connsiteX47" fmla="*/ 936625 w 1787524"/>
              <a:gd name="connsiteY47" fmla="*/ 949325 h 1038225"/>
              <a:gd name="connsiteX48" fmla="*/ 974725 w 1787524"/>
              <a:gd name="connsiteY48" fmla="*/ 990600 h 1038225"/>
              <a:gd name="connsiteX49" fmla="*/ 1006475 w 1787524"/>
              <a:gd name="connsiteY49" fmla="*/ 1009650 h 1038225"/>
              <a:gd name="connsiteX50" fmla="*/ 1057275 w 1787524"/>
              <a:gd name="connsiteY50" fmla="*/ 1038225 h 1038225"/>
              <a:gd name="connsiteX51" fmla="*/ 1120775 w 1787524"/>
              <a:gd name="connsiteY51" fmla="*/ 1019175 h 1038225"/>
              <a:gd name="connsiteX52" fmla="*/ 1073150 w 1787524"/>
              <a:gd name="connsiteY52" fmla="*/ 936625 h 1038225"/>
              <a:gd name="connsiteX53" fmla="*/ 1054100 w 1787524"/>
              <a:gd name="connsiteY53" fmla="*/ 863600 h 1038225"/>
              <a:gd name="connsiteX54" fmla="*/ 1111250 w 1787524"/>
              <a:gd name="connsiteY54" fmla="*/ 790575 h 1038225"/>
              <a:gd name="connsiteX55" fmla="*/ 1203325 w 1787524"/>
              <a:gd name="connsiteY55" fmla="*/ 819150 h 1038225"/>
              <a:gd name="connsiteX56" fmla="*/ 1260475 w 1787524"/>
              <a:gd name="connsiteY56" fmla="*/ 819150 h 1038225"/>
              <a:gd name="connsiteX57" fmla="*/ 1358900 w 1787524"/>
              <a:gd name="connsiteY57" fmla="*/ 844550 h 1038225"/>
              <a:gd name="connsiteX58" fmla="*/ 1409700 w 1787524"/>
              <a:gd name="connsiteY58" fmla="*/ 838200 h 1038225"/>
              <a:gd name="connsiteX59" fmla="*/ 1473200 w 1787524"/>
              <a:gd name="connsiteY59" fmla="*/ 777875 h 1038225"/>
              <a:gd name="connsiteX60" fmla="*/ 1787524 w 1787524"/>
              <a:gd name="connsiteY60" fmla="*/ 254000 h 1038225"/>
              <a:gd name="connsiteX61" fmla="*/ 1752599 w 1787524"/>
              <a:gd name="connsiteY61" fmla="*/ 238125 h 1038225"/>
              <a:gd name="connsiteX62" fmla="*/ 1739899 w 1787524"/>
              <a:gd name="connsiteY62" fmla="*/ 165100 h 1038225"/>
              <a:gd name="connsiteX63" fmla="*/ 1670049 w 1787524"/>
              <a:gd name="connsiteY63" fmla="*/ 247650 h 1038225"/>
              <a:gd name="connsiteX64" fmla="*/ 1682750 w 1787524"/>
              <a:gd name="connsiteY64" fmla="*/ 323850 h 1038225"/>
              <a:gd name="connsiteX65" fmla="*/ 1622425 w 1787524"/>
              <a:gd name="connsiteY65" fmla="*/ 336550 h 1038225"/>
              <a:gd name="connsiteX66" fmla="*/ 1597025 w 1787524"/>
              <a:gd name="connsiteY66" fmla="*/ 438150 h 1038225"/>
              <a:gd name="connsiteX67" fmla="*/ 1527175 w 1787524"/>
              <a:gd name="connsiteY67" fmla="*/ 419100 h 1038225"/>
              <a:gd name="connsiteX68" fmla="*/ 1444625 w 1787524"/>
              <a:gd name="connsiteY68" fmla="*/ 466725 h 1038225"/>
              <a:gd name="connsiteX69" fmla="*/ 1365250 w 1787524"/>
              <a:gd name="connsiteY69" fmla="*/ 454025 h 1038225"/>
              <a:gd name="connsiteX70" fmla="*/ 1298575 w 1787524"/>
              <a:gd name="connsiteY70" fmla="*/ 409575 h 1038225"/>
              <a:gd name="connsiteX71" fmla="*/ 1241425 w 1787524"/>
              <a:gd name="connsiteY71" fmla="*/ 327025 h 1038225"/>
              <a:gd name="connsiteX72" fmla="*/ 1212850 w 1787524"/>
              <a:gd name="connsiteY72" fmla="*/ 247650 h 1038225"/>
              <a:gd name="connsiteX73" fmla="*/ 1212850 w 1787524"/>
              <a:gd name="connsiteY73" fmla="*/ 174625 h 1038225"/>
              <a:gd name="connsiteX74" fmla="*/ 1177925 w 1787524"/>
              <a:gd name="connsiteY74" fmla="*/ 171450 h 1038225"/>
              <a:gd name="connsiteX75" fmla="*/ 1168400 w 1787524"/>
              <a:gd name="connsiteY75" fmla="*/ 114300 h 1038225"/>
              <a:gd name="connsiteX76" fmla="*/ 1114425 w 1787524"/>
              <a:gd name="connsiteY76" fmla="*/ 133350 h 1038225"/>
              <a:gd name="connsiteX77" fmla="*/ 1057275 w 1787524"/>
              <a:gd name="connsiteY77" fmla="*/ 152400 h 1038225"/>
              <a:gd name="connsiteX78" fmla="*/ 1003300 w 1787524"/>
              <a:gd name="connsiteY78" fmla="*/ 146050 h 1038225"/>
              <a:gd name="connsiteX79" fmla="*/ 971550 w 1787524"/>
              <a:gd name="connsiteY79" fmla="*/ 139700 h 1038225"/>
              <a:gd name="connsiteX80" fmla="*/ 968375 w 1787524"/>
              <a:gd name="connsiteY80" fmla="*/ 107950 h 1038225"/>
              <a:gd name="connsiteX81" fmla="*/ 962025 w 1787524"/>
              <a:gd name="connsiteY81" fmla="*/ 63500 h 1038225"/>
              <a:gd name="connsiteX82" fmla="*/ 952500 w 1787524"/>
              <a:gd name="connsiteY82" fmla="*/ 6350 h 1038225"/>
              <a:gd name="connsiteX83" fmla="*/ 908050 w 1787524"/>
              <a:gd name="connsiteY83" fmla="*/ 3175 h 1038225"/>
              <a:gd name="connsiteX84" fmla="*/ 844550 w 1787524"/>
              <a:gd name="connsiteY84" fmla="*/ 0 h 1038225"/>
              <a:gd name="connsiteX85" fmla="*/ 822325 w 1787524"/>
              <a:gd name="connsiteY85" fmla="*/ 19050 h 1038225"/>
              <a:gd name="connsiteX86" fmla="*/ 787400 w 1787524"/>
              <a:gd name="connsiteY86" fmla="*/ 15875 h 1038225"/>
              <a:gd name="connsiteX87" fmla="*/ 765175 w 1787524"/>
              <a:gd name="connsiteY87" fmla="*/ 104775 h 1038225"/>
              <a:gd name="connsiteX88" fmla="*/ 723900 w 1787524"/>
              <a:gd name="connsiteY88" fmla="*/ 130175 h 1038225"/>
              <a:gd name="connsiteX89" fmla="*/ 682625 w 1787524"/>
              <a:gd name="connsiteY89" fmla="*/ 123825 h 1038225"/>
              <a:gd name="connsiteX90" fmla="*/ 650875 w 1787524"/>
              <a:gd name="connsiteY90" fmla="*/ 152400 h 1038225"/>
              <a:gd name="connsiteX91" fmla="*/ 593725 w 1787524"/>
              <a:gd name="connsiteY91" fmla="*/ 152400 h 1038225"/>
              <a:gd name="connsiteX92" fmla="*/ 565150 w 1787524"/>
              <a:gd name="connsiteY92" fmla="*/ 149225 h 1038225"/>
              <a:gd name="connsiteX93" fmla="*/ 565150 w 1787524"/>
              <a:gd name="connsiteY93" fmla="*/ 209550 h 1038225"/>
              <a:gd name="connsiteX94" fmla="*/ 565150 w 1787524"/>
              <a:gd name="connsiteY94" fmla="*/ 273050 h 1038225"/>
              <a:gd name="connsiteX95" fmla="*/ 590550 w 1787524"/>
              <a:gd name="connsiteY95" fmla="*/ 307975 h 1038225"/>
              <a:gd name="connsiteX96" fmla="*/ 606425 w 1787524"/>
              <a:gd name="connsiteY96" fmla="*/ 361950 h 1038225"/>
              <a:gd name="connsiteX97" fmla="*/ 641350 w 1787524"/>
              <a:gd name="connsiteY97" fmla="*/ 400050 h 1038225"/>
              <a:gd name="connsiteX98" fmla="*/ 641350 w 1787524"/>
              <a:gd name="connsiteY98" fmla="*/ 450850 h 1038225"/>
              <a:gd name="connsiteX99" fmla="*/ 641350 w 1787524"/>
              <a:gd name="connsiteY99" fmla="*/ 517525 h 1038225"/>
              <a:gd name="connsiteX100" fmla="*/ 574675 w 1787524"/>
              <a:gd name="connsiteY100" fmla="*/ 533400 h 1038225"/>
              <a:gd name="connsiteX101" fmla="*/ 517525 w 1787524"/>
              <a:gd name="connsiteY101" fmla="*/ 523875 h 1038225"/>
              <a:gd name="connsiteX102" fmla="*/ 482600 w 1787524"/>
              <a:gd name="connsiteY102" fmla="*/ 460375 h 1038225"/>
              <a:gd name="connsiteX103" fmla="*/ 444500 w 1787524"/>
              <a:gd name="connsiteY103" fmla="*/ 384175 h 1038225"/>
              <a:gd name="connsiteX104" fmla="*/ 406400 w 1787524"/>
              <a:gd name="connsiteY104" fmla="*/ 352425 h 1038225"/>
              <a:gd name="connsiteX105" fmla="*/ 355600 w 1787524"/>
              <a:gd name="connsiteY105" fmla="*/ 346075 h 1038225"/>
              <a:gd name="connsiteX106" fmla="*/ 336550 w 1787524"/>
              <a:gd name="connsiteY106" fmla="*/ 292100 h 1038225"/>
              <a:gd name="connsiteX107" fmla="*/ 333375 w 1787524"/>
              <a:gd name="connsiteY107" fmla="*/ 257175 h 1038225"/>
              <a:gd name="connsiteX108" fmla="*/ 304800 w 1787524"/>
              <a:gd name="connsiteY108" fmla="*/ 250825 h 1038225"/>
              <a:gd name="connsiteX109" fmla="*/ 279400 w 1787524"/>
              <a:gd name="connsiteY109" fmla="*/ 209550 h 1038225"/>
              <a:gd name="connsiteX110" fmla="*/ 260350 w 1787524"/>
              <a:gd name="connsiteY110" fmla="*/ 171450 h 1038225"/>
              <a:gd name="connsiteX111" fmla="*/ 219075 w 1787524"/>
              <a:gd name="connsiteY111" fmla="*/ 158750 h 1038225"/>
              <a:gd name="connsiteX112" fmla="*/ 174625 w 1787524"/>
              <a:gd name="connsiteY112" fmla="*/ 152400 h 1038225"/>
              <a:gd name="connsiteX113" fmla="*/ 133350 w 1787524"/>
              <a:gd name="connsiteY113" fmla="*/ 222250 h 1038225"/>
              <a:gd name="connsiteX114" fmla="*/ 85725 w 1787524"/>
              <a:gd name="connsiteY114" fmla="*/ 266700 h 1038225"/>
              <a:gd name="connsiteX115" fmla="*/ 73025 w 1787524"/>
              <a:gd name="connsiteY115" fmla="*/ 184150 h 1038225"/>
              <a:gd name="connsiteX116" fmla="*/ 57150 w 1787524"/>
              <a:gd name="connsiteY116" fmla="*/ 130175 h 1038225"/>
              <a:gd name="connsiteX117" fmla="*/ 0 w 1787524"/>
              <a:gd name="connsiteY117" fmla="*/ 168275 h 1038225"/>
              <a:gd name="connsiteX0" fmla="*/ 0 w 1882773"/>
              <a:gd name="connsiteY0" fmla="*/ 168275 h 1038225"/>
              <a:gd name="connsiteX1" fmla="*/ 0 w 1882773"/>
              <a:gd name="connsiteY1" fmla="*/ 260350 h 1038225"/>
              <a:gd name="connsiteX2" fmla="*/ 0 w 1882773"/>
              <a:gd name="connsiteY2" fmla="*/ 323850 h 1038225"/>
              <a:gd name="connsiteX3" fmla="*/ 47625 w 1882773"/>
              <a:gd name="connsiteY3" fmla="*/ 384175 h 1038225"/>
              <a:gd name="connsiteX4" fmla="*/ 69850 w 1882773"/>
              <a:gd name="connsiteY4" fmla="*/ 434975 h 1038225"/>
              <a:gd name="connsiteX5" fmla="*/ 79375 w 1882773"/>
              <a:gd name="connsiteY5" fmla="*/ 495300 h 1038225"/>
              <a:gd name="connsiteX6" fmla="*/ 101600 w 1882773"/>
              <a:gd name="connsiteY6" fmla="*/ 581025 h 1038225"/>
              <a:gd name="connsiteX7" fmla="*/ 187325 w 1882773"/>
              <a:gd name="connsiteY7" fmla="*/ 609600 h 1038225"/>
              <a:gd name="connsiteX8" fmla="*/ 295275 w 1882773"/>
              <a:gd name="connsiteY8" fmla="*/ 619125 h 1038225"/>
              <a:gd name="connsiteX9" fmla="*/ 368300 w 1882773"/>
              <a:gd name="connsiteY9" fmla="*/ 638175 h 1038225"/>
              <a:gd name="connsiteX10" fmla="*/ 422275 w 1882773"/>
              <a:gd name="connsiteY10" fmla="*/ 638175 h 1038225"/>
              <a:gd name="connsiteX11" fmla="*/ 428625 w 1882773"/>
              <a:gd name="connsiteY11" fmla="*/ 609600 h 1038225"/>
              <a:gd name="connsiteX12" fmla="*/ 485775 w 1882773"/>
              <a:gd name="connsiteY12" fmla="*/ 615950 h 1038225"/>
              <a:gd name="connsiteX13" fmla="*/ 539750 w 1882773"/>
              <a:gd name="connsiteY13" fmla="*/ 615950 h 1038225"/>
              <a:gd name="connsiteX14" fmla="*/ 587375 w 1882773"/>
              <a:gd name="connsiteY14" fmla="*/ 603250 h 1038225"/>
              <a:gd name="connsiteX15" fmla="*/ 628650 w 1882773"/>
              <a:gd name="connsiteY15" fmla="*/ 603250 h 1038225"/>
              <a:gd name="connsiteX16" fmla="*/ 698500 w 1882773"/>
              <a:gd name="connsiteY16" fmla="*/ 609600 h 1038225"/>
              <a:gd name="connsiteX17" fmla="*/ 758825 w 1882773"/>
              <a:gd name="connsiteY17" fmla="*/ 600075 h 1038225"/>
              <a:gd name="connsiteX18" fmla="*/ 800100 w 1882773"/>
              <a:gd name="connsiteY18" fmla="*/ 536575 h 1038225"/>
              <a:gd name="connsiteX19" fmla="*/ 800100 w 1882773"/>
              <a:gd name="connsiteY19" fmla="*/ 492125 h 1038225"/>
              <a:gd name="connsiteX20" fmla="*/ 819150 w 1882773"/>
              <a:gd name="connsiteY20" fmla="*/ 466725 h 1038225"/>
              <a:gd name="connsiteX21" fmla="*/ 831850 w 1882773"/>
              <a:gd name="connsiteY21" fmla="*/ 390525 h 1038225"/>
              <a:gd name="connsiteX22" fmla="*/ 857250 w 1882773"/>
              <a:gd name="connsiteY22" fmla="*/ 381000 h 1038225"/>
              <a:gd name="connsiteX23" fmla="*/ 882650 w 1882773"/>
              <a:gd name="connsiteY23" fmla="*/ 409575 h 1038225"/>
              <a:gd name="connsiteX24" fmla="*/ 920750 w 1882773"/>
              <a:gd name="connsiteY24" fmla="*/ 425450 h 1038225"/>
              <a:gd name="connsiteX25" fmla="*/ 962025 w 1882773"/>
              <a:gd name="connsiteY25" fmla="*/ 412750 h 1038225"/>
              <a:gd name="connsiteX26" fmla="*/ 1009650 w 1882773"/>
              <a:gd name="connsiteY26" fmla="*/ 400050 h 1038225"/>
              <a:gd name="connsiteX27" fmla="*/ 1050925 w 1882773"/>
              <a:gd name="connsiteY27" fmla="*/ 428625 h 1038225"/>
              <a:gd name="connsiteX28" fmla="*/ 1063625 w 1882773"/>
              <a:gd name="connsiteY28" fmla="*/ 463550 h 1038225"/>
              <a:gd name="connsiteX29" fmla="*/ 1038225 w 1882773"/>
              <a:gd name="connsiteY29" fmla="*/ 517525 h 1038225"/>
              <a:gd name="connsiteX30" fmla="*/ 977900 w 1882773"/>
              <a:gd name="connsiteY30" fmla="*/ 517525 h 1038225"/>
              <a:gd name="connsiteX31" fmla="*/ 958850 w 1882773"/>
              <a:gd name="connsiteY31" fmla="*/ 552450 h 1038225"/>
              <a:gd name="connsiteX32" fmla="*/ 952500 w 1882773"/>
              <a:gd name="connsiteY32" fmla="*/ 587375 h 1038225"/>
              <a:gd name="connsiteX33" fmla="*/ 920750 w 1882773"/>
              <a:gd name="connsiteY33" fmla="*/ 628650 h 1038225"/>
              <a:gd name="connsiteX34" fmla="*/ 933450 w 1882773"/>
              <a:gd name="connsiteY34" fmla="*/ 679450 h 1038225"/>
              <a:gd name="connsiteX35" fmla="*/ 942975 w 1882773"/>
              <a:gd name="connsiteY35" fmla="*/ 733425 h 1038225"/>
              <a:gd name="connsiteX36" fmla="*/ 942975 w 1882773"/>
              <a:gd name="connsiteY36" fmla="*/ 774700 h 1038225"/>
              <a:gd name="connsiteX37" fmla="*/ 895350 w 1882773"/>
              <a:gd name="connsiteY37" fmla="*/ 746125 h 1038225"/>
              <a:gd name="connsiteX38" fmla="*/ 866775 w 1882773"/>
              <a:gd name="connsiteY38" fmla="*/ 771525 h 1038225"/>
              <a:gd name="connsiteX39" fmla="*/ 822325 w 1882773"/>
              <a:gd name="connsiteY39" fmla="*/ 774700 h 1038225"/>
              <a:gd name="connsiteX40" fmla="*/ 784225 w 1882773"/>
              <a:gd name="connsiteY40" fmla="*/ 787400 h 1038225"/>
              <a:gd name="connsiteX41" fmla="*/ 752475 w 1882773"/>
              <a:gd name="connsiteY41" fmla="*/ 793750 h 1038225"/>
              <a:gd name="connsiteX42" fmla="*/ 752475 w 1882773"/>
              <a:gd name="connsiteY42" fmla="*/ 822325 h 1038225"/>
              <a:gd name="connsiteX43" fmla="*/ 796925 w 1882773"/>
              <a:gd name="connsiteY43" fmla="*/ 850900 h 1038225"/>
              <a:gd name="connsiteX44" fmla="*/ 796925 w 1882773"/>
              <a:gd name="connsiteY44" fmla="*/ 892175 h 1038225"/>
              <a:gd name="connsiteX45" fmla="*/ 815975 w 1882773"/>
              <a:gd name="connsiteY45" fmla="*/ 917575 h 1038225"/>
              <a:gd name="connsiteX46" fmla="*/ 866775 w 1882773"/>
              <a:gd name="connsiteY46" fmla="*/ 908050 h 1038225"/>
              <a:gd name="connsiteX47" fmla="*/ 936625 w 1882773"/>
              <a:gd name="connsiteY47" fmla="*/ 949325 h 1038225"/>
              <a:gd name="connsiteX48" fmla="*/ 974725 w 1882773"/>
              <a:gd name="connsiteY48" fmla="*/ 990600 h 1038225"/>
              <a:gd name="connsiteX49" fmla="*/ 1006475 w 1882773"/>
              <a:gd name="connsiteY49" fmla="*/ 1009650 h 1038225"/>
              <a:gd name="connsiteX50" fmla="*/ 1057275 w 1882773"/>
              <a:gd name="connsiteY50" fmla="*/ 1038225 h 1038225"/>
              <a:gd name="connsiteX51" fmla="*/ 1120775 w 1882773"/>
              <a:gd name="connsiteY51" fmla="*/ 1019175 h 1038225"/>
              <a:gd name="connsiteX52" fmla="*/ 1073150 w 1882773"/>
              <a:gd name="connsiteY52" fmla="*/ 936625 h 1038225"/>
              <a:gd name="connsiteX53" fmla="*/ 1054100 w 1882773"/>
              <a:gd name="connsiteY53" fmla="*/ 863600 h 1038225"/>
              <a:gd name="connsiteX54" fmla="*/ 1111250 w 1882773"/>
              <a:gd name="connsiteY54" fmla="*/ 790575 h 1038225"/>
              <a:gd name="connsiteX55" fmla="*/ 1203325 w 1882773"/>
              <a:gd name="connsiteY55" fmla="*/ 819150 h 1038225"/>
              <a:gd name="connsiteX56" fmla="*/ 1260475 w 1882773"/>
              <a:gd name="connsiteY56" fmla="*/ 819150 h 1038225"/>
              <a:gd name="connsiteX57" fmla="*/ 1358900 w 1882773"/>
              <a:gd name="connsiteY57" fmla="*/ 844550 h 1038225"/>
              <a:gd name="connsiteX58" fmla="*/ 1409700 w 1882773"/>
              <a:gd name="connsiteY58" fmla="*/ 838200 h 1038225"/>
              <a:gd name="connsiteX59" fmla="*/ 1473200 w 1882773"/>
              <a:gd name="connsiteY59" fmla="*/ 777875 h 1038225"/>
              <a:gd name="connsiteX60" fmla="*/ 1882773 w 1882773"/>
              <a:gd name="connsiteY60" fmla="*/ 273050 h 1038225"/>
              <a:gd name="connsiteX61" fmla="*/ 1787524 w 1882773"/>
              <a:gd name="connsiteY61" fmla="*/ 254000 h 1038225"/>
              <a:gd name="connsiteX62" fmla="*/ 1752599 w 1882773"/>
              <a:gd name="connsiteY62" fmla="*/ 238125 h 1038225"/>
              <a:gd name="connsiteX63" fmla="*/ 1739899 w 1882773"/>
              <a:gd name="connsiteY63" fmla="*/ 165100 h 1038225"/>
              <a:gd name="connsiteX64" fmla="*/ 1670049 w 1882773"/>
              <a:gd name="connsiteY64" fmla="*/ 247650 h 1038225"/>
              <a:gd name="connsiteX65" fmla="*/ 1682750 w 1882773"/>
              <a:gd name="connsiteY65" fmla="*/ 323850 h 1038225"/>
              <a:gd name="connsiteX66" fmla="*/ 1622425 w 1882773"/>
              <a:gd name="connsiteY66" fmla="*/ 336550 h 1038225"/>
              <a:gd name="connsiteX67" fmla="*/ 1597025 w 1882773"/>
              <a:gd name="connsiteY67" fmla="*/ 438150 h 1038225"/>
              <a:gd name="connsiteX68" fmla="*/ 1527175 w 1882773"/>
              <a:gd name="connsiteY68" fmla="*/ 419100 h 1038225"/>
              <a:gd name="connsiteX69" fmla="*/ 1444625 w 1882773"/>
              <a:gd name="connsiteY69" fmla="*/ 466725 h 1038225"/>
              <a:gd name="connsiteX70" fmla="*/ 1365250 w 1882773"/>
              <a:gd name="connsiteY70" fmla="*/ 454025 h 1038225"/>
              <a:gd name="connsiteX71" fmla="*/ 1298575 w 1882773"/>
              <a:gd name="connsiteY71" fmla="*/ 409575 h 1038225"/>
              <a:gd name="connsiteX72" fmla="*/ 1241425 w 1882773"/>
              <a:gd name="connsiteY72" fmla="*/ 327025 h 1038225"/>
              <a:gd name="connsiteX73" fmla="*/ 1212850 w 1882773"/>
              <a:gd name="connsiteY73" fmla="*/ 247650 h 1038225"/>
              <a:gd name="connsiteX74" fmla="*/ 1212850 w 1882773"/>
              <a:gd name="connsiteY74" fmla="*/ 174625 h 1038225"/>
              <a:gd name="connsiteX75" fmla="*/ 1177925 w 1882773"/>
              <a:gd name="connsiteY75" fmla="*/ 171450 h 1038225"/>
              <a:gd name="connsiteX76" fmla="*/ 1168400 w 1882773"/>
              <a:gd name="connsiteY76" fmla="*/ 114300 h 1038225"/>
              <a:gd name="connsiteX77" fmla="*/ 1114425 w 1882773"/>
              <a:gd name="connsiteY77" fmla="*/ 133350 h 1038225"/>
              <a:gd name="connsiteX78" fmla="*/ 1057275 w 1882773"/>
              <a:gd name="connsiteY78" fmla="*/ 152400 h 1038225"/>
              <a:gd name="connsiteX79" fmla="*/ 1003300 w 1882773"/>
              <a:gd name="connsiteY79" fmla="*/ 146050 h 1038225"/>
              <a:gd name="connsiteX80" fmla="*/ 971550 w 1882773"/>
              <a:gd name="connsiteY80" fmla="*/ 139700 h 1038225"/>
              <a:gd name="connsiteX81" fmla="*/ 968375 w 1882773"/>
              <a:gd name="connsiteY81" fmla="*/ 107950 h 1038225"/>
              <a:gd name="connsiteX82" fmla="*/ 962025 w 1882773"/>
              <a:gd name="connsiteY82" fmla="*/ 63500 h 1038225"/>
              <a:gd name="connsiteX83" fmla="*/ 952500 w 1882773"/>
              <a:gd name="connsiteY83" fmla="*/ 6350 h 1038225"/>
              <a:gd name="connsiteX84" fmla="*/ 908050 w 1882773"/>
              <a:gd name="connsiteY84" fmla="*/ 3175 h 1038225"/>
              <a:gd name="connsiteX85" fmla="*/ 844550 w 1882773"/>
              <a:gd name="connsiteY85" fmla="*/ 0 h 1038225"/>
              <a:gd name="connsiteX86" fmla="*/ 822325 w 1882773"/>
              <a:gd name="connsiteY86" fmla="*/ 19050 h 1038225"/>
              <a:gd name="connsiteX87" fmla="*/ 787400 w 1882773"/>
              <a:gd name="connsiteY87" fmla="*/ 15875 h 1038225"/>
              <a:gd name="connsiteX88" fmla="*/ 765175 w 1882773"/>
              <a:gd name="connsiteY88" fmla="*/ 104775 h 1038225"/>
              <a:gd name="connsiteX89" fmla="*/ 723900 w 1882773"/>
              <a:gd name="connsiteY89" fmla="*/ 130175 h 1038225"/>
              <a:gd name="connsiteX90" fmla="*/ 682625 w 1882773"/>
              <a:gd name="connsiteY90" fmla="*/ 123825 h 1038225"/>
              <a:gd name="connsiteX91" fmla="*/ 650875 w 1882773"/>
              <a:gd name="connsiteY91" fmla="*/ 152400 h 1038225"/>
              <a:gd name="connsiteX92" fmla="*/ 593725 w 1882773"/>
              <a:gd name="connsiteY92" fmla="*/ 152400 h 1038225"/>
              <a:gd name="connsiteX93" fmla="*/ 565150 w 1882773"/>
              <a:gd name="connsiteY93" fmla="*/ 149225 h 1038225"/>
              <a:gd name="connsiteX94" fmla="*/ 565150 w 1882773"/>
              <a:gd name="connsiteY94" fmla="*/ 209550 h 1038225"/>
              <a:gd name="connsiteX95" fmla="*/ 565150 w 1882773"/>
              <a:gd name="connsiteY95" fmla="*/ 273050 h 1038225"/>
              <a:gd name="connsiteX96" fmla="*/ 590550 w 1882773"/>
              <a:gd name="connsiteY96" fmla="*/ 307975 h 1038225"/>
              <a:gd name="connsiteX97" fmla="*/ 606425 w 1882773"/>
              <a:gd name="connsiteY97" fmla="*/ 361950 h 1038225"/>
              <a:gd name="connsiteX98" fmla="*/ 641350 w 1882773"/>
              <a:gd name="connsiteY98" fmla="*/ 400050 h 1038225"/>
              <a:gd name="connsiteX99" fmla="*/ 641350 w 1882773"/>
              <a:gd name="connsiteY99" fmla="*/ 450850 h 1038225"/>
              <a:gd name="connsiteX100" fmla="*/ 641350 w 1882773"/>
              <a:gd name="connsiteY100" fmla="*/ 517525 h 1038225"/>
              <a:gd name="connsiteX101" fmla="*/ 574675 w 1882773"/>
              <a:gd name="connsiteY101" fmla="*/ 533400 h 1038225"/>
              <a:gd name="connsiteX102" fmla="*/ 517525 w 1882773"/>
              <a:gd name="connsiteY102" fmla="*/ 523875 h 1038225"/>
              <a:gd name="connsiteX103" fmla="*/ 482600 w 1882773"/>
              <a:gd name="connsiteY103" fmla="*/ 460375 h 1038225"/>
              <a:gd name="connsiteX104" fmla="*/ 444500 w 1882773"/>
              <a:gd name="connsiteY104" fmla="*/ 384175 h 1038225"/>
              <a:gd name="connsiteX105" fmla="*/ 406400 w 1882773"/>
              <a:gd name="connsiteY105" fmla="*/ 352425 h 1038225"/>
              <a:gd name="connsiteX106" fmla="*/ 355600 w 1882773"/>
              <a:gd name="connsiteY106" fmla="*/ 346075 h 1038225"/>
              <a:gd name="connsiteX107" fmla="*/ 336550 w 1882773"/>
              <a:gd name="connsiteY107" fmla="*/ 292100 h 1038225"/>
              <a:gd name="connsiteX108" fmla="*/ 333375 w 1882773"/>
              <a:gd name="connsiteY108" fmla="*/ 257175 h 1038225"/>
              <a:gd name="connsiteX109" fmla="*/ 304800 w 1882773"/>
              <a:gd name="connsiteY109" fmla="*/ 250825 h 1038225"/>
              <a:gd name="connsiteX110" fmla="*/ 279400 w 1882773"/>
              <a:gd name="connsiteY110" fmla="*/ 209550 h 1038225"/>
              <a:gd name="connsiteX111" fmla="*/ 260350 w 1882773"/>
              <a:gd name="connsiteY111" fmla="*/ 171450 h 1038225"/>
              <a:gd name="connsiteX112" fmla="*/ 219075 w 1882773"/>
              <a:gd name="connsiteY112" fmla="*/ 158750 h 1038225"/>
              <a:gd name="connsiteX113" fmla="*/ 174625 w 1882773"/>
              <a:gd name="connsiteY113" fmla="*/ 152400 h 1038225"/>
              <a:gd name="connsiteX114" fmla="*/ 133350 w 1882773"/>
              <a:gd name="connsiteY114" fmla="*/ 222250 h 1038225"/>
              <a:gd name="connsiteX115" fmla="*/ 85725 w 1882773"/>
              <a:gd name="connsiteY115" fmla="*/ 266700 h 1038225"/>
              <a:gd name="connsiteX116" fmla="*/ 73025 w 1882773"/>
              <a:gd name="connsiteY116" fmla="*/ 184150 h 1038225"/>
              <a:gd name="connsiteX117" fmla="*/ 57150 w 1882773"/>
              <a:gd name="connsiteY117" fmla="*/ 130175 h 1038225"/>
              <a:gd name="connsiteX118" fmla="*/ 0 w 1882773"/>
              <a:gd name="connsiteY118" fmla="*/ 168275 h 1038225"/>
              <a:gd name="connsiteX0" fmla="*/ 0 w 1946273"/>
              <a:gd name="connsiteY0" fmla="*/ 168275 h 1038225"/>
              <a:gd name="connsiteX1" fmla="*/ 0 w 1946273"/>
              <a:gd name="connsiteY1" fmla="*/ 260350 h 1038225"/>
              <a:gd name="connsiteX2" fmla="*/ 0 w 1946273"/>
              <a:gd name="connsiteY2" fmla="*/ 323850 h 1038225"/>
              <a:gd name="connsiteX3" fmla="*/ 47625 w 1946273"/>
              <a:gd name="connsiteY3" fmla="*/ 384175 h 1038225"/>
              <a:gd name="connsiteX4" fmla="*/ 69850 w 1946273"/>
              <a:gd name="connsiteY4" fmla="*/ 434975 h 1038225"/>
              <a:gd name="connsiteX5" fmla="*/ 79375 w 1946273"/>
              <a:gd name="connsiteY5" fmla="*/ 495300 h 1038225"/>
              <a:gd name="connsiteX6" fmla="*/ 101600 w 1946273"/>
              <a:gd name="connsiteY6" fmla="*/ 581025 h 1038225"/>
              <a:gd name="connsiteX7" fmla="*/ 187325 w 1946273"/>
              <a:gd name="connsiteY7" fmla="*/ 609600 h 1038225"/>
              <a:gd name="connsiteX8" fmla="*/ 295275 w 1946273"/>
              <a:gd name="connsiteY8" fmla="*/ 619125 h 1038225"/>
              <a:gd name="connsiteX9" fmla="*/ 368300 w 1946273"/>
              <a:gd name="connsiteY9" fmla="*/ 638175 h 1038225"/>
              <a:gd name="connsiteX10" fmla="*/ 422275 w 1946273"/>
              <a:gd name="connsiteY10" fmla="*/ 638175 h 1038225"/>
              <a:gd name="connsiteX11" fmla="*/ 428625 w 1946273"/>
              <a:gd name="connsiteY11" fmla="*/ 609600 h 1038225"/>
              <a:gd name="connsiteX12" fmla="*/ 485775 w 1946273"/>
              <a:gd name="connsiteY12" fmla="*/ 615950 h 1038225"/>
              <a:gd name="connsiteX13" fmla="*/ 539750 w 1946273"/>
              <a:gd name="connsiteY13" fmla="*/ 615950 h 1038225"/>
              <a:gd name="connsiteX14" fmla="*/ 587375 w 1946273"/>
              <a:gd name="connsiteY14" fmla="*/ 603250 h 1038225"/>
              <a:gd name="connsiteX15" fmla="*/ 628650 w 1946273"/>
              <a:gd name="connsiteY15" fmla="*/ 603250 h 1038225"/>
              <a:gd name="connsiteX16" fmla="*/ 698500 w 1946273"/>
              <a:gd name="connsiteY16" fmla="*/ 609600 h 1038225"/>
              <a:gd name="connsiteX17" fmla="*/ 758825 w 1946273"/>
              <a:gd name="connsiteY17" fmla="*/ 600075 h 1038225"/>
              <a:gd name="connsiteX18" fmla="*/ 800100 w 1946273"/>
              <a:gd name="connsiteY18" fmla="*/ 536575 h 1038225"/>
              <a:gd name="connsiteX19" fmla="*/ 800100 w 1946273"/>
              <a:gd name="connsiteY19" fmla="*/ 492125 h 1038225"/>
              <a:gd name="connsiteX20" fmla="*/ 819150 w 1946273"/>
              <a:gd name="connsiteY20" fmla="*/ 466725 h 1038225"/>
              <a:gd name="connsiteX21" fmla="*/ 831850 w 1946273"/>
              <a:gd name="connsiteY21" fmla="*/ 390525 h 1038225"/>
              <a:gd name="connsiteX22" fmla="*/ 857250 w 1946273"/>
              <a:gd name="connsiteY22" fmla="*/ 381000 h 1038225"/>
              <a:gd name="connsiteX23" fmla="*/ 882650 w 1946273"/>
              <a:gd name="connsiteY23" fmla="*/ 409575 h 1038225"/>
              <a:gd name="connsiteX24" fmla="*/ 920750 w 1946273"/>
              <a:gd name="connsiteY24" fmla="*/ 425450 h 1038225"/>
              <a:gd name="connsiteX25" fmla="*/ 962025 w 1946273"/>
              <a:gd name="connsiteY25" fmla="*/ 412750 h 1038225"/>
              <a:gd name="connsiteX26" fmla="*/ 1009650 w 1946273"/>
              <a:gd name="connsiteY26" fmla="*/ 400050 h 1038225"/>
              <a:gd name="connsiteX27" fmla="*/ 1050925 w 1946273"/>
              <a:gd name="connsiteY27" fmla="*/ 428625 h 1038225"/>
              <a:gd name="connsiteX28" fmla="*/ 1063625 w 1946273"/>
              <a:gd name="connsiteY28" fmla="*/ 463550 h 1038225"/>
              <a:gd name="connsiteX29" fmla="*/ 1038225 w 1946273"/>
              <a:gd name="connsiteY29" fmla="*/ 517525 h 1038225"/>
              <a:gd name="connsiteX30" fmla="*/ 977900 w 1946273"/>
              <a:gd name="connsiteY30" fmla="*/ 517525 h 1038225"/>
              <a:gd name="connsiteX31" fmla="*/ 958850 w 1946273"/>
              <a:gd name="connsiteY31" fmla="*/ 552450 h 1038225"/>
              <a:gd name="connsiteX32" fmla="*/ 952500 w 1946273"/>
              <a:gd name="connsiteY32" fmla="*/ 587375 h 1038225"/>
              <a:gd name="connsiteX33" fmla="*/ 920750 w 1946273"/>
              <a:gd name="connsiteY33" fmla="*/ 628650 h 1038225"/>
              <a:gd name="connsiteX34" fmla="*/ 933450 w 1946273"/>
              <a:gd name="connsiteY34" fmla="*/ 679450 h 1038225"/>
              <a:gd name="connsiteX35" fmla="*/ 942975 w 1946273"/>
              <a:gd name="connsiteY35" fmla="*/ 733425 h 1038225"/>
              <a:gd name="connsiteX36" fmla="*/ 942975 w 1946273"/>
              <a:gd name="connsiteY36" fmla="*/ 774700 h 1038225"/>
              <a:gd name="connsiteX37" fmla="*/ 895350 w 1946273"/>
              <a:gd name="connsiteY37" fmla="*/ 746125 h 1038225"/>
              <a:gd name="connsiteX38" fmla="*/ 866775 w 1946273"/>
              <a:gd name="connsiteY38" fmla="*/ 771525 h 1038225"/>
              <a:gd name="connsiteX39" fmla="*/ 822325 w 1946273"/>
              <a:gd name="connsiteY39" fmla="*/ 774700 h 1038225"/>
              <a:gd name="connsiteX40" fmla="*/ 784225 w 1946273"/>
              <a:gd name="connsiteY40" fmla="*/ 787400 h 1038225"/>
              <a:gd name="connsiteX41" fmla="*/ 752475 w 1946273"/>
              <a:gd name="connsiteY41" fmla="*/ 793750 h 1038225"/>
              <a:gd name="connsiteX42" fmla="*/ 752475 w 1946273"/>
              <a:gd name="connsiteY42" fmla="*/ 822325 h 1038225"/>
              <a:gd name="connsiteX43" fmla="*/ 796925 w 1946273"/>
              <a:gd name="connsiteY43" fmla="*/ 850900 h 1038225"/>
              <a:gd name="connsiteX44" fmla="*/ 796925 w 1946273"/>
              <a:gd name="connsiteY44" fmla="*/ 892175 h 1038225"/>
              <a:gd name="connsiteX45" fmla="*/ 815975 w 1946273"/>
              <a:gd name="connsiteY45" fmla="*/ 917575 h 1038225"/>
              <a:gd name="connsiteX46" fmla="*/ 866775 w 1946273"/>
              <a:gd name="connsiteY46" fmla="*/ 908050 h 1038225"/>
              <a:gd name="connsiteX47" fmla="*/ 936625 w 1946273"/>
              <a:gd name="connsiteY47" fmla="*/ 949325 h 1038225"/>
              <a:gd name="connsiteX48" fmla="*/ 974725 w 1946273"/>
              <a:gd name="connsiteY48" fmla="*/ 990600 h 1038225"/>
              <a:gd name="connsiteX49" fmla="*/ 1006475 w 1946273"/>
              <a:gd name="connsiteY49" fmla="*/ 1009650 h 1038225"/>
              <a:gd name="connsiteX50" fmla="*/ 1057275 w 1946273"/>
              <a:gd name="connsiteY50" fmla="*/ 1038225 h 1038225"/>
              <a:gd name="connsiteX51" fmla="*/ 1120775 w 1946273"/>
              <a:gd name="connsiteY51" fmla="*/ 1019175 h 1038225"/>
              <a:gd name="connsiteX52" fmla="*/ 1073150 w 1946273"/>
              <a:gd name="connsiteY52" fmla="*/ 936625 h 1038225"/>
              <a:gd name="connsiteX53" fmla="*/ 1054100 w 1946273"/>
              <a:gd name="connsiteY53" fmla="*/ 863600 h 1038225"/>
              <a:gd name="connsiteX54" fmla="*/ 1111250 w 1946273"/>
              <a:gd name="connsiteY54" fmla="*/ 790575 h 1038225"/>
              <a:gd name="connsiteX55" fmla="*/ 1203325 w 1946273"/>
              <a:gd name="connsiteY55" fmla="*/ 819150 h 1038225"/>
              <a:gd name="connsiteX56" fmla="*/ 1260475 w 1946273"/>
              <a:gd name="connsiteY56" fmla="*/ 819150 h 1038225"/>
              <a:gd name="connsiteX57" fmla="*/ 1358900 w 1946273"/>
              <a:gd name="connsiteY57" fmla="*/ 844550 h 1038225"/>
              <a:gd name="connsiteX58" fmla="*/ 1409700 w 1946273"/>
              <a:gd name="connsiteY58" fmla="*/ 838200 h 1038225"/>
              <a:gd name="connsiteX59" fmla="*/ 1473200 w 1946273"/>
              <a:gd name="connsiteY59" fmla="*/ 777875 h 1038225"/>
              <a:gd name="connsiteX60" fmla="*/ 1946273 w 1946273"/>
              <a:gd name="connsiteY60" fmla="*/ 273050 h 1038225"/>
              <a:gd name="connsiteX61" fmla="*/ 1882773 w 1946273"/>
              <a:gd name="connsiteY61" fmla="*/ 273050 h 1038225"/>
              <a:gd name="connsiteX62" fmla="*/ 1787524 w 1946273"/>
              <a:gd name="connsiteY62" fmla="*/ 254000 h 1038225"/>
              <a:gd name="connsiteX63" fmla="*/ 1752599 w 1946273"/>
              <a:gd name="connsiteY63" fmla="*/ 238125 h 1038225"/>
              <a:gd name="connsiteX64" fmla="*/ 1739899 w 1946273"/>
              <a:gd name="connsiteY64" fmla="*/ 165100 h 1038225"/>
              <a:gd name="connsiteX65" fmla="*/ 1670049 w 1946273"/>
              <a:gd name="connsiteY65" fmla="*/ 247650 h 1038225"/>
              <a:gd name="connsiteX66" fmla="*/ 1682750 w 1946273"/>
              <a:gd name="connsiteY66" fmla="*/ 323850 h 1038225"/>
              <a:gd name="connsiteX67" fmla="*/ 1622425 w 1946273"/>
              <a:gd name="connsiteY67" fmla="*/ 336550 h 1038225"/>
              <a:gd name="connsiteX68" fmla="*/ 1597025 w 1946273"/>
              <a:gd name="connsiteY68" fmla="*/ 438150 h 1038225"/>
              <a:gd name="connsiteX69" fmla="*/ 1527175 w 1946273"/>
              <a:gd name="connsiteY69" fmla="*/ 419100 h 1038225"/>
              <a:gd name="connsiteX70" fmla="*/ 1444625 w 1946273"/>
              <a:gd name="connsiteY70" fmla="*/ 466725 h 1038225"/>
              <a:gd name="connsiteX71" fmla="*/ 1365250 w 1946273"/>
              <a:gd name="connsiteY71" fmla="*/ 454025 h 1038225"/>
              <a:gd name="connsiteX72" fmla="*/ 1298575 w 1946273"/>
              <a:gd name="connsiteY72" fmla="*/ 409575 h 1038225"/>
              <a:gd name="connsiteX73" fmla="*/ 1241425 w 1946273"/>
              <a:gd name="connsiteY73" fmla="*/ 327025 h 1038225"/>
              <a:gd name="connsiteX74" fmla="*/ 1212850 w 1946273"/>
              <a:gd name="connsiteY74" fmla="*/ 247650 h 1038225"/>
              <a:gd name="connsiteX75" fmla="*/ 1212850 w 1946273"/>
              <a:gd name="connsiteY75" fmla="*/ 174625 h 1038225"/>
              <a:gd name="connsiteX76" fmla="*/ 1177925 w 1946273"/>
              <a:gd name="connsiteY76" fmla="*/ 171450 h 1038225"/>
              <a:gd name="connsiteX77" fmla="*/ 1168400 w 1946273"/>
              <a:gd name="connsiteY77" fmla="*/ 114300 h 1038225"/>
              <a:gd name="connsiteX78" fmla="*/ 1114425 w 1946273"/>
              <a:gd name="connsiteY78" fmla="*/ 133350 h 1038225"/>
              <a:gd name="connsiteX79" fmla="*/ 1057275 w 1946273"/>
              <a:gd name="connsiteY79" fmla="*/ 152400 h 1038225"/>
              <a:gd name="connsiteX80" fmla="*/ 1003300 w 1946273"/>
              <a:gd name="connsiteY80" fmla="*/ 146050 h 1038225"/>
              <a:gd name="connsiteX81" fmla="*/ 971550 w 1946273"/>
              <a:gd name="connsiteY81" fmla="*/ 139700 h 1038225"/>
              <a:gd name="connsiteX82" fmla="*/ 968375 w 1946273"/>
              <a:gd name="connsiteY82" fmla="*/ 107950 h 1038225"/>
              <a:gd name="connsiteX83" fmla="*/ 962025 w 1946273"/>
              <a:gd name="connsiteY83" fmla="*/ 63500 h 1038225"/>
              <a:gd name="connsiteX84" fmla="*/ 952500 w 1946273"/>
              <a:gd name="connsiteY84" fmla="*/ 6350 h 1038225"/>
              <a:gd name="connsiteX85" fmla="*/ 908050 w 1946273"/>
              <a:gd name="connsiteY85" fmla="*/ 3175 h 1038225"/>
              <a:gd name="connsiteX86" fmla="*/ 844550 w 1946273"/>
              <a:gd name="connsiteY86" fmla="*/ 0 h 1038225"/>
              <a:gd name="connsiteX87" fmla="*/ 822325 w 1946273"/>
              <a:gd name="connsiteY87" fmla="*/ 19050 h 1038225"/>
              <a:gd name="connsiteX88" fmla="*/ 787400 w 1946273"/>
              <a:gd name="connsiteY88" fmla="*/ 15875 h 1038225"/>
              <a:gd name="connsiteX89" fmla="*/ 765175 w 1946273"/>
              <a:gd name="connsiteY89" fmla="*/ 104775 h 1038225"/>
              <a:gd name="connsiteX90" fmla="*/ 723900 w 1946273"/>
              <a:gd name="connsiteY90" fmla="*/ 130175 h 1038225"/>
              <a:gd name="connsiteX91" fmla="*/ 682625 w 1946273"/>
              <a:gd name="connsiteY91" fmla="*/ 123825 h 1038225"/>
              <a:gd name="connsiteX92" fmla="*/ 650875 w 1946273"/>
              <a:gd name="connsiteY92" fmla="*/ 152400 h 1038225"/>
              <a:gd name="connsiteX93" fmla="*/ 593725 w 1946273"/>
              <a:gd name="connsiteY93" fmla="*/ 152400 h 1038225"/>
              <a:gd name="connsiteX94" fmla="*/ 565150 w 1946273"/>
              <a:gd name="connsiteY94" fmla="*/ 149225 h 1038225"/>
              <a:gd name="connsiteX95" fmla="*/ 565150 w 1946273"/>
              <a:gd name="connsiteY95" fmla="*/ 209550 h 1038225"/>
              <a:gd name="connsiteX96" fmla="*/ 565150 w 1946273"/>
              <a:gd name="connsiteY96" fmla="*/ 273050 h 1038225"/>
              <a:gd name="connsiteX97" fmla="*/ 590550 w 1946273"/>
              <a:gd name="connsiteY97" fmla="*/ 307975 h 1038225"/>
              <a:gd name="connsiteX98" fmla="*/ 606425 w 1946273"/>
              <a:gd name="connsiteY98" fmla="*/ 361950 h 1038225"/>
              <a:gd name="connsiteX99" fmla="*/ 641350 w 1946273"/>
              <a:gd name="connsiteY99" fmla="*/ 400050 h 1038225"/>
              <a:gd name="connsiteX100" fmla="*/ 641350 w 1946273"/>
              <a:gd name="connsiteY100" fmla="*/ 450850 h 1038225"/>
              <a:gd name="connsiteX101" fmla="*/ 641350 w 1946273"/>
              <a:gd name="connsiteY101" fmla="*/ 517525 h 1038225"/>
              <a:gd name="connsiteX102" fmla="*/ 574675 w 1946273"/>
              <a:gd name="connsiteY102" fmla="*/ 533400 h 1038225"/>
              <a:gd name="connsiteX103" fmla="*/ 517525 w 1946273"/>
              <a:gd name="connsiteY103" fmla="*/ 523875 h 1038225"/>
              <a:gd name="connsiteX104" fmla="*/ 482600 w 1946273"/>
              <a:gd name="connsiteY104" fmla="*/ 460375 h 1038225"/>
              <a:gd name="connsiteX105" fmla="*/ 444500 w 1946273"/>
              <a:gd name="connsiteY105" fmla="*/ 384175 h 1038225"/>
              <a:gd name="connsiteX106" fmla="*/ 406400 w 1946273"/>
              <a:gd name="connsiteY106" fmla="*/ 352425 h 1038225"/>
              <a:gd name="connsiteX107" fmla="*/ 355600 w 1946273"/>
              <a:gd name="connsiteY107" fmla="*/ 346075 h 1038225"/>
              <a:gd name="connsiteX108" fmla="*/ 336550 w 1946273"/>
              <a:gd name="connsiteY108" fmla="*/ 292100 h 1038225"/>
              <a:gd name="connsiteX109" fmla="*/ 333375 w 1946273"/>
              <a:gd name="connsiteY109" fmla="*/ 257175 h 1038225"/>
              <a:gd name="connsiteX110" fmla="*/ 304800 w 1946273"/>
              <a:gd name="connsiteY110" fmla="*/ 250825 h 1038225"/>
              <a:gd name="connsiteX111" fmla="*/ 279400 w 1946273"/>
              <a:gd name="connsiteY111" fmla="*/ 209550 h 1038225"/>
              <a:gd name="connsiteX112" fmla="*/ 260350 w 1946273"/>
              <a:gd name="connsiteY112" fmla="*/ 171450 h 1038225"/>
              <a:gd name="connsiteX113" fmla="*/ 219075 w 1946273"/>
              <a:gd name="connsiteY113" fmla="*/ 158750 h 1038225"/>
              <a:gd name="connsiteX114" fmla="*/ 174625 w 1946273"/>
              <a:gd name="connsiteY114" fmla="*/ 152400 h 1038225"/>
              <a:gd name="connsiteX115" fmla="*/ 133350 w 1946273"/>
              <a:gd name="connsiteY115" fmla="*/ 222250 h 1038225"/>
              <a:gd name="connsiteX116" fmla="*/ 85725 w 1946273"/>
              <a:gd name="connsiteY116" fmla="*/ 266700 h 1038225"/>
              <a:gd name="connsiteX117" fmla="*/ 73025 w 1946273"/>
              <a:gd name="connsiteY117" fmla="*/ 184150 h 1038225"/>
              <a:gd name="connsiteX118" fmla="*/ 57150 w 1946273"/>
              <a:gd name="connsiteY118" fmla="*/ 130175 h 1038225"/>
              <a:gd name="connsiteX119" fmla="*/ 0 w 1946273"/>
              <a:gd name="connsiteY119" fmla="*/ 168275 h 1038225"/>
              <a:gd name="connsiteX0" fmla="*/ 0 w 1981198"/>
              <a:gd name="connsiteY0" fmla="*/ 168275 h 1038225"/>
              <a:gd name="connsiteX1" fmla="*/ 0 w 1981198"/>
              <a:gd name="connsiteY1" fmla="*/ 260350 h 1038225"/>
              <a:gd name="connsiteX2" fmla="*/ 0 w 1981198"/>
              <a:gd name="connsiteY2" fmla="*/ 323850 h 1038225"/>
              <a:gd name="connsiteX3" fmla="*/ 47625 w 1981198"/>
              <a:gd name="connsiteY3" fmla="*/ 384175 h 1038225"/>
              <a:gd name="connsiteX4" fmla="*/ 69850 w 1981198"/>
              <a:gd name="connsiteY4" fmla="*/ 434975 h 1038225"/>
              <a:gd name="connsiteX5" fmla="*/ 79375 w 1981198"/>
              <a:gd name="connsiteY5" fmla="*/ 495300 h 1038225"/>
              <a:gd name="connsiteX6" fmla="*/ 101600 w 1981198"/>
              <a:gd name="connsiteY6" fmla="*/ 581025 h 1038225"/>
              <a:gd name="connsiteX7" fmla="*/ 187325 w 1981198"/>
              <a:gd name="connsiteY7" fmla="*/ 609600 h 1038225"/>
              <a:gd name="connsiteX8" fmla="*/ 295275 w 1981198"/>
              <a:gd name="connsiteY8" fmla="*/ 619125 h 1038225"/>
              <a:gd name="connsiteX9" fmla="*/ 368300 w 1981198"/>
              <a:gd name="connsiteY9" fmla="*/ 638175 h 1038225"/>
              <a:gd name="connsiteX10" fmla="*/ 422275 w 1981198"/>
              <a:gd name="connsiteY10" fmla="*/ 638175 h 1038225"/>
              <a:gd name="connsiteX11" fmla="*/ 428625 w 1981198"/>
              <a:gd name="connsiteY11" fmla="*/ 609600 h 1038225"/>
              <a:gd name="connsiteX12" fmla="*/ 485775 w 1981198"/>
              <a:gd name="connsiteY12" fmla="*/ 615950 h 1038225"/>
              <a:gd name="connsiteX13" fmla="*/ 539750 w 1981198"/>
              <a:gd name="connsiteY13" fmla="*/ 615950 h 1038225"/>
              <a:gd name="connsiteX14" fmla="*/ 587375 w 1981198"/>
              <a:gd name="connsiteY14" fmla="*/ 603250 h 1038225"/>
              <a:gd name="connsiteX15" fmla="*/ 628650 w 1981198"/>
              <a:gd name="connsiteY15" fmla="*/ 603250 h 1038225"/>
              <a:gd name="connsiteX16" fmla="*/ 698500 w 1981198"/>
              <a:gd name="connsiteY16" fmla="*/ 609600 h 1038225"/>
              <a:gd name="connsiteX17" fmla="*/ 758825 w 1981198"/>
              <a:gd name="connsiteY17" fmla="*/ 600075 h 1038225"/>
              <a:gd name="connsiteX18" fmla="*/ 800100 w 1981198"/>
              <a:gd name="connsiteY18" fmla="*/ 536575 h 1038225"/>
              <a:gd name="connsiteX19" fmla="*/ 800100 w 1981198"/>
              <a:gd name="connsiteY19" fmla="*/ 492125 h 1038225"/>
              <a:gd name="connsiteX20" fmla="*/ 819150 w 1981198"/>
              <a:gd name="connsiteY20" fmla="*/ 466725 h 1038225"/>
              <a:gd name="connsiteX21" fmla="*/ 831850 w 1981198"/>
              <a:gd name="connsiteY21" fmla="*/ 390525 h 1038225"/>
              <a:gd name="connsiteX22" fmla="*/ 857250 w 1981198"/>
              <a:gd name="connsiteY22" fmla="*/ 381000 h 1038225"/>
              <a:gd name="connsiteX23" fmla="*/ 882650 w 1981198"/>
              <a:gd name="connsiteY23" fmla="*/ 409575 h 1038225"/>
              <a:gd name="connsiteX24" fmla="*/ 920750 w 1981198"/>
              <a:gd name="connsiteY24" fmla="*/ 425450 h 1038225"/>
              <a:gd name="connsiteX25" fmla="*/ 962025 w 1981198"/>
              <a:gd name="connsiteY25" fmla="*/ 412750 h 1038225"/>
              <a:gd name="connsiteX26" fmla="*/ 1009650 w 1981198"/>
              <a:gd name="connsiteY26" fmla="*/ 400050 h 1038225"/>
              <a:gd name="connsiteX27" fmla="*/ 1050925 w 1981198"/>
              <a:gd name="connsiteY27" fmla="*/ 428625 h 1038225"/>
              <a:gd name="connsiteX28" fmla="*/ 1063625 w 1981198"/>
              <a:gd name="connsiteY28" fmla="*/ 463550 h 1038225"/>
              <a:gd name="connsiteX29" fmla="*/ 1038225 w 1981198"/>
              <a:gd name="connsiteY29" fmla="*/ 517525 h 1038225"/>
              <a:gd name="connsiteX30" fmla="*/ 977900 w 1981198"/>
              <a:gd name="connsiteY30" fmla="*/ 517525 h 1038225"/>
              <a:gd name="connsiteX31" fmla="*/ 958850 w 1981198"/>
              <a:gd name="connsiteY31" fmla="*/ 552450 h 1038225"/>
              <a:gd name="connsiteX32" fmla="*/ 952500 w 1981198"/>
              <a:gd name="connsiteY32" fmla="*/ 587375 h 1038225"/>
              <a:gd name="connsiteX33" fmla="*/ 920750 w 1981198"/>
              <a:gd name="connsiteY33" fmla="*/ 628650 h 1038225"/>
              <a:gd name="connsiteX34" fmla="*/ 933450 w 1981198"/>
              <a:gd name="connsiteY34" fmla="*/ 679450 h 1038225"/>
              <a:gd name="connsiteX35" fmla="*/ 942975 w 1981198"/>
              <a:gd name="connsiteY35" fmla="*/ 733425 h 1038225"/>
              <a:gd name="connsiteX36" fmla="*/ 942975 w 1981198"/>
              <a:gd name="connsiteY36" fmla="*/ 774700 h 1038225"/>
              <a:gd name="connsiteX37" fmla="*/ 895350 w 1981198"/>
              <a:gd name="connsiteY37" fmla="*/ 746125 h 1038225"/>
              <a:gd name="connsiteX38" fmla="*/ 866775 w 1981198"/>
              <a:gd name="connsiteY38" fmla="*/ 771525 h 1038225"/>
              <a:gd name="connsiteX39" fmla="*/ 822325 w 1981198"/>
              <a:gd name="connsiteY39" fmla="*/ 774700 h 1038225"/>
              <a:gd name="connsiteX40" fmla="*/ 784225 w 1981198"/>
              <a:gd name="connsiteY40" fmla="*/ 787400 h 1038225"/>
              <a:gd name="connsiteX41" fmla="*/ 752475 w 1981198"/>
              <a:gd name="connsiteY41" fmla="*/ 793750 h 1038225"/>
              <a:gd name="connsiteX42" fmla="*/ 752475 w 1981198"/>
              <a:gd name="connsiteY42" fmla="*/ 822325 h 1038225"/>
              <a:gd name="connsiteX43" fmla="*/ 796925 w 1981198"/>
              <a:gd name="connsiteY43" fmla="*/ 850900 h 1038225"/>
              <a:gd name="connsiteX44" fmla="*/ 796925 w 1981198"/>
              <a:gd name="connsiteY44" fmla="*/ 892175 h 1038225"/>
              <a:gd name="connsiteX45" fmla="*/ 815975 w 1981198"/>
              <a:gd name="connsiteY45" fmla="*/ 917575 h 1038225"/>
              <a:gd name="connsiteX46" fmla="*/ 866775 w 1981198"/>
              <a:gd name="connsiteY46" fmla="*/ 908050 h 1038225"/>
              <a:gd name="connsiteX47" fmla="*/ 936625 w 1981198"/>
              <a:gd name="connsiteY47" fmla="*/ 949325 h 1038225"/>
              <a:gd name="connsiteX48" fmla="*/ 974725 w 1981198"/>
              <a:gd name="connsiteY48" fmla="*/ 990600 h 1038225"/>
              <a:gd name="connsiteX49" fmla="*/ 1006475 w 1981198"/>
              <a:gd name="connsiteY49" fmla="*/ 1009650 h 1038225"/>
              <a:gd name="connsiteX50" fmla="*/ 1057275 w 1981198"/>
              <a:gd name="connsiteY50" fmla="*/ 1038225 h 1038225"/>
              <a:gd name="connsiteX51" fmla="*/ 1120775 w 1981198"/>
              <a:gd name="connsiteY51" fmla="*/ 1019175 h 1038225"/>
              <a:gd name="connsiteX52" fmla="*/ 1073150 w 1981198"/>
              <a:gd name="connsiteY52" fmla="*/ 936625 h 1038225"/>
              <a:gd name="connsiteX53" fmla="*/ 1054100 w 1981198"/>
              <a:gd name="connsiteY53" fmla="*/ 863600 h 1038225"/>
              <a:gd name="connsiteX54" fmla="*/ 1111250 w 1981198"/>
              <a:gd name="connsiteY54" fmla="*/ 790575 h 1038225"/>
              <a:gd name="connsiteX55" fmla="*/ 1203325 w 1981198"/>
              <a:gd name="connsiteY55" fmla="*/ 819150 h 1038225"/>
              <a:gd name="connsiteX56" fmla="*/ 1260475 w 1981198"/>
              <a:gd name="connsiteY56" fmla="*/ 819150 h 1038225"/>
              <a:gd name="connsiteX57" fmla="*/ 1358900 w 1981198"/>
              <a:gd name="connsiteY57" fmla="*/ 844550 h 1038225"/>
              <a:gd name="connsiteX58" fmla="*/ 1409700 w 1981198"/>
              <a:gd name="connsiteY58" fmla="*/ 838200 h 1038225"/>
              <a:gd name="connsiteX59" fmla="*/ 1473200 w 1981198"/>
              <a:gd name="connsiteY59" fmla="*/ 777875 h 1038225"/>
              <a:gd name="connsiteX60" fmla="*/ 1981198 w 1981198"/>
              <a:gd name="connsiteY60" fmla="*/ 266700 h 1038225"/>
              <a:gd name="connsiteX61" fmla="*/ 1946273 w 1981198"/>
              <a:gd name="connsiteY61" fmla="*/ 273050 h 1038225"/>
              <a:gd name="connsiteX62" fmla="*/ 1882773 w 1981198"/>
              <a:gd name="connsiteY62" fmla="*/ 273050 h 1038225"/>
              <a:gd name="connsiteX63" fmla="*/ 1787524 w 1981198"/>
              <a:gd name="connsiteY63" fmla="*/ 254000 h 1038225"/>
              <a:gd name="connsiteX64" fmla="*/ 1752599 w 1981198"/>
              <a:gd name="connsiteY64" fmla="*/ 238125 h 1038225"/>
              <a:gd name="connsiteX65" fmla="*/ 1739899 w 1981198"/>
              <a:gd name="connsiteY65" fmla="*/ 165100 h 1038225"/>
              <a:gd name="connsiteX66" fmla="*/ 1670049 w 1981198"/>
              <a:gd name="connsiteY66" fmla="*/ 247650 h 1038225"/>
              <a:gd name="connsiteX67" fmla="*/ 1682750 w 1981198"/>
              <a:gd name="connsiteY67" fmla="*/ 323850 h 1038225"/>
              <a:gd name="connsiteX68" fmla="*/ 1622425 w 1981198"/>
              <a:gd name="connsiteY68" fmla="*/ 336550 h 1038225"/>
              <a:gd name="connsiteX69" fmla="*/ 1597025 w 1981198"/>
              <a:gd name="connsiteY69" fmla="*/ 438150 h 1038225"/>
              <a:gd name="connsiteX70" fmla="*/ 1527175 w 1981198"/>
              <a:gd name="connsiteY70" fmla="*/ 419100 h 1038225"/>
              <a:gd name="connsiteX71" fmla="*/ 1444625 w 1981198"/>
              <a:gd name="connsiteY71" fmla="*/ 466725 h 1038225"/>
              <a:gd name="connsiteX72" fmla="*/ 1365250 w 1981198"/>
              <a:gd name="connsiteY72" fmla="*/ 454025 h 1038225"/>
              <a:gd name="connsiteX73" fmla="*/ 1298575 w 1981198"/>
              <a:gd name="connsiteY73" fmla="*/ 409575 h 1038225"/>
              <a:gd name="connsiteX74" fmla="*/ 1241425 w 1981198"/>
              <a:gd name="connsiteY74" fmla="*/ 327025 h 1038225"/>
              <a:gd name="connsiteX75" fmla="*/ 1212850 w 1981198"/>
              <a:gd name="connsiteY75" fmla="*/ 247650 h 1038225"/>
              <a:gd name="connsiteX76" fmla="*/ 1212850 w 1981198"/>
              <a:gd name="connsiteY76" fmla="*/ 174625 h 1038225"/>
              <a:gd name="connsiteX77" fmla="*/ 1177925 w 1981198"/>
              <a:gd name="connsiteY77" fmla="*/ 171450 h 1038225"/>
              <a:gd name="connsiteX78" fmla="*/ 1168400 w 1981198"/>
              <a:gd name="connsiteY78" fmla="*/ 114300 h 1038225"/>
              <a:gd name="connsiteX79" fmla="*/ 1114425 w 1981198"/>
              <a:gd name="connsiteY79" fmla="*/ 133350 h 1038225"/>
              <a:gd name="connsiteX80" fmla="*/ 1057275 w 1981198"/>
              <a:gd name="connsiteY80" fmla="*/ 152400 h 1038225"/>
              <a:gd name="connsiteX81" fmla="*/ 1003300 w 1981198"/>
              <a:gd name="connsiteY81" fmla="*/ 146050 h 1038225"/>
              <a:gd name="connsiteX82" fmla="*/ 971550 w 1981198"/>
              <a:gd name="connsiteY82" fmla="*/ 139700 h 1038225"/>
              <a:gd name="connsiteX83" fmla="*/ 968375 w 1981198"/>
              <a:gd name="connsiteY83" fmla="*/ 107950 h 1038225"/>
              <a:gd name="connsiteX84" fmla="*/ 962025 w 1981198"/>
              <a:gd name="connsiteY84" fmla="*/ 63500 h 1038225"/>
              <a:gd name="connsiteX85" fmla="*/ 952500 w 1981198"/>
              <a:gd name="connsiteY85" fmla="*/ 6350 h 1038225"/>
              <a:gd name="connsiteX86" fmla="*/ 908050 w 1981198"/>
              <a:gd name="connsiteY86" fmla="*/ 3175 h 1038225"/>
              <a:gd name="connsiteX87" fmla="*/ 844550 w 1981198"/>
              <a:gd name="connsiteY87" fmla="*/ 0 h 1038225"/>
              <a:gd name="connsiteX88" fmla="*/ 822325 w 1981198"/>
              <a:gd name="connsiteY88" fmla="*/ 19050 h 1038225"/>
              <a:gd name="connsiteX89" fmla="*/ 787400 w 1981198"/>
              <a:gd name="connsiteY89" fmla="*/ 15875 h 1038225"/>
              <a:gd name="connsiteX90" fmla="*/ 765175 w 1981198"/>
              <a:gd name="connsiteY90" fmla="*/ 104775 h 1038225"/>
              <a:gd name="connsiteX91" fmla="*/ 723900 w 1981198"/>
              <a:gd name="connsiteY91" fmla="*/ 130175 h 1038225"/>
              <a:gd name="connsiteX92" fmla="*/ 682625 w 1981198"/>
              <a:gd name="connsiteY92" fmla="*/ 123825 h 1038225"/>
              <a:gd name="connsiteX93" fmla="*/ 650875 w 1981198"/>
              <a:gd name="connsiteY93" fmla="*/ 152400 h 1038225"/>
              <a:gd name="connsiteX94" fmla="*/ 593725 w 1981198"/>
              <a:gd name="connsiteY94" fmla="*/ 152400 h 1038225"/>
              <a:gd name="connsiteX95" fmla="*/ 565150 w 1981198"/>
              <a:gd name="connsiteY95" fmla="*/ 149225 h 1038225"/>
              <a:gd name="connsiteX96" fmla="*/ 565150 w 1981198"/>
              <a:gd name="connsiteY96" fmla="*/ 209550 h 1038225"/>
              <a:gd name="connsiteX97" fmla="*/ 565150 w 1981198"/>
              <a:gd name="connsiteY97" fmla="*/ 273050 h 1038225"/>
              <a:gd name="connsiteX98" fmla="*/ 590550 w 1981198"/>
              <a:gd name="connsiteY98" fmla="*/ 307975 h 1038225"/>
              <a:gd name="connsiteX99" fmla="*/ 606425 w 1981198"/>
              <a:gd name="connsiteY99" fmla="*/ 361950 h 1038225"/>
              <a:gd name="connsiteX100" fmla="*/ 641350 w 1981198"/>
              <a:gd name="connsiteY100" fmla="*/ 400050 h 1038225"/>
              <a:gd name="connsiteX101" fmla="*/ 641350 w 1981198"/>
              <a:gd name="connsiteY101" fmla="*/ 450850 h 1038225"/>
              <a:gd name="connsiteX102" fmla="*/ 641350 w 1981198"/>
              <a:gd name="connsiteY102" fmla="*/ 517525 h 1038225"/>
              <a:gd name="connsiteX103" fmla="*/ 574675 w 1981198"/>
              <a:gd name="connsiteY103" fmla="*/ 533400 h 1038225"/>
              <a:gd name="connsiteX104" fmla="*/ 517525 w 1981198"/>
              <a:gd name="connsiteY104" fmla="*/ 523875 h 1038225"/>
              <a:gd name="connsiteX105" fmla="*/ 482600 w 1981198"/>
              <a:gd name="connsiteY105" fmla="*/ 460375 h 1038225"/>
              <a:gd name="connsiteX106" fmla="*/ 444500 w 1981198"/>
              <a:gd name="connsiteY106" fmla="*/ 384175 h 1038225"/>
              <a:gd name="connsiteX107" fmla="*/ 406400 w 1981198"/>
              <a:gd name="connsiteY107" fmla="*/ 352425 h 1038225"/>
              <a:gd name="connsiteX108" fmla="*/ 355600 w 1981198"/>
              <a:gd name="connsiteY108" fmla="*/ 346075 h 1038225"/>
              <a:gd name="connsiteX109" fmla="*/ 336550 w 1981198"/>
              <a:gd name="connsiteY109" fmla="*/ 292100 h 1038225"/>
              <a:gd name="connsiteX110" fmla="*/ 333375 w 1981198"/>
              <a:gd name="connsiteY110" fmla="*/ 257175 h 1038225"/>
              <a:gd name="connsiteX111" fmla="*/ 304800 w 1981198"/>
              <a:gd name="connsiteY111" fmla="*/ 250825 h 1038225"/>
              <a:gd name="connsiteX112" fmla="*/ 279400 w 1981198"/>
              <a:gd name="connsiteY112" fmla="*/ 209550 h 1038225"/>
              <a:gd name="connsiteX113" fmla="*/ 260350 w 1981198"/>
              <a:gd name="connsiteY113" fmla="*/ 171450 h 1038225"/>
              <a:gd name="connsiteX114" fmla="*/ 219075 w 1981198"/>
              <a:gd name="connsiteY114" fmla="*/ 158750 h 1038225"/>
              <a:gd name="connsiteX115" fmla="*/ 174625 w 1981198"/>
              <a:gd name="connsiteY115" fmla="*/ 152400 h 1038225"/>
              <a:gd name="connsiteX116" fmla="*/ 133350 w 1981198"/>
              <a:gd name="connsiteY116" fmla="*/ 222250 h 1038225"/>
              <a:gd name="connsiteX117" fmla="*/ 85725 w 1981198"/>
              <a:gd name="connsiteY117" fmla="*/ 266700 h 1038225"/>
              <a:gd name="connsiteX118" fmla="*/ 73025 w 1981198"/>
              <a:gd name="connsiteY118" fmla="*/ 184150 h 1038225"/>
              <a:gd name="connsiteX119" fmla="*/ 57150 w 1981198"/>
              <a:gd name="connsiteY119" fmla="*/ 130175 h 1038225"/>
              <a:gd name="connsiteX120" fmla="*/ 0 w 1981198"/>
              <a:gd name="connsiteY120" fmla="*/ 168275 h 1038225"/>
              <a:gd name="connsiteX0" fmla="*/ 0 w 2028822"/>
              <a:gd name="connsiteY0" fmla="*/ 168275 h 1038225"/>
              <a:gd name="connsiteX1" fmla="*/ 0 w 2028822"/>
              <a:gd name="connsiteY1" fmla="*/ 260350 h 1038225"/>
              <a:gd name="connsiteX2" fmla="*/ 0 w 2028822"/>
              <a:gd name="connsiteY2" fmla="*/ 323850 h 1038225"/>
              <a:gd name="connsiteX3" fmla="*/ 47625 w 2028822"/>
              <a:gd name="connsiteY3" fmla="*/ 384175 h 1038225"/>
              <a:gd name="connsiteX4" fmla="*/ 69850 w 2028822"/>
              <a:gd name="connsiteY4" fmla="*/ 434975 h 1038225"/>
              <a:gd name="connsiteX5" fmla="*/ 79375 w 2028822"/>
              <a:gd name="connsiteY5" fmla="*/ 495300 h 1038225"/>
              <a:gd name="connsiteX6" fmla="*/ 101600 w 2028822"/>
              <a:gd name="connsiteY6" fmla="*/ 581025 h 1038225"/>
              <a:gd name="connsiteX7" fmla="*/ 187325 w 2028822"/>
              <a:gd name="connsiteY7" fmla="*/ 609600 h 1038225"/>
              <a:gd name="connsiteX8" fmla="*/ 295275 w 2028822"/>
              <a:gd name="connsiteY8" fmla="*/ 619125 h 1038225"/>
              <a:gd name="connsiteX9" fmla="*/ 368300 w 2028822"/>
              <a:gd name="connsiteY9" fmla="*/ 638175 h 1038225"/>
              <a:gd name="connsiteX10" fmla="*/ 422275 w 2028822"/>
              <a:gd name="connsiteY10" fmla="*/ 638175 h 1038225"/>
              <a:gd name="connsiteX11" fmla="*/ 428625 w 2028822"/>
              <a:gd name="connsiteY11" fmla="*/ 609600 h 1038225"/>
              <a:gd name="connsiteX12" fmla="*/ 485775 w 2028822"/>
              <a:gd name="connsiteY12" fmla="*/ 615950 h 1038225"/>
              <a:gd name="connsiteX13" fmla="*/ 539750 w 2028822"/>
              <a:gd name="connsiteY13" fmla="*/ 615950 h 1038225"/>
              <a:gd name="connsiteX14" fmla="*/ 587375 w 2028822"/>
              <a:gd name="connsiteY14" fmla="*/ 603250 h 1038225"/>
              <a:gd name="connsiteX15" fmla="*/ 628650 w 2028822"/>
              <a:gd name="connsiteY15" fmla="*/ 603250 h 1038225"/>
              <a:gd name="connsiteX16" fmla="*/ 698500 w 2028822"/>
              <a:gd name="connsiteY16" fmla="*/ 609600 h 1038225"/>
              <a:gd name="connsiteX17" fmla="*/ 758825 w 2028822"/>
              <a:gd name="connsiteY17" fmla="*/ 600075 h 1038225"/>
              <a:gd name="connsiteX18" fmla="*/ 800100 w 2028822"/>
              <a:gd name="connsiteY18" fmla="*/ 536575 h 1038225"/>
              <a:gd name="connsiteX19" fmla="*/ 800100 w 2028822"/>
              <a:gd name="connsiteY19" fmla="*/ 492125 h 1038225"/>
              <a:gd name="connsiteX20" fmla="*/ 819150 w 2028822"/>
              <a:gd name="connsiteY20" fmla="*/ 466725 h 1038225"/>
              <a:gd name="connsiteX21" fmla="*/ 831850 w 2028822"/>
              <a:gd name="connsiteY21" fmla="*/ 390525 h 1038225"/>
              <a:gd name="connsiteX22" fmla="*/ 857250 w 2028822"/>
              <a:gd name="connsiteY22" fmla="*/ 381000 h 1038225"/>
              <a:gd name="connsiteX23" fmla="*/ 882650 w 2028822"/>
              <a:gd name="connsiteY23" fmla="*/ 409575 h 1038225"/>
              <a:gd name="connsiteX24" fmla="*/ 920750 w 2028822"/>
              <a:gd name="connsiteY24" fmla="*/ 425450 h 1038225"/>
              <a:gd name="connsiteX25" fmla="*/ 962025 w 2028822"/>
              <a:gd name="connsiteY25" fmla="*/ 412750 h 1038225"/>
              <a:gd name="connsiteX26" fmla="*/ 1009650 w 2028822"/>
              <a:gd name="connsiteY26" fmla="*/ 400050 h 1038225"/>
              <a:gd name="connsiteX27" fmla="*/ 1050925 w 2028822"/>
              <a:gd name="connsiteY27" fmla="*/ 428625 h 1038225"/>
              <a:gd name="connsiteX28" fmla="*/ 1063625 w 2028822"/>
              <a:gd name="connsiteY28" fmla="*/ 463550 h 1038225"/>
              <a:gd name="connsiteX29" fmla="*/ 1038225 w 2028822"/>
              <a:gd name="connsiteY29" fmla="*/ 517525 h 1038225"/>
              <a:gd name="connsiteX30" fmla="*/ 977900 w 2028822"/>
              <a:gd name="connsiteY30" fmla="*/ 517525 h 1038225"/>
              <a:gd name="connsiteX31" fmla="*/ 958850 w 2028822"/>
              <a:gd name="connsiteY31" fmla="*/ 552450 h 1038225"/>
              <a:gd name="connsiteX32" fmla="*/ 952500 w 2028822"/>
              <a:gd name="connsiteY32" fmla="*/ 587375 h 1038225"/>
              <a:gd name="connsiteX33" fmla="*/ 920750 w 2028822"/>
              <a:gd name="connsiteY33" fmla="*/ 628650 h 1038225"/>
              <a:gd name="connsiteX34" fmla="*/ 933450 w 2028822"/>
              <a:gd name="connsiteY34" fmla="*/ 679450 h 1038225"/>
              <a:gd name="connsiteX35" fmla="*/ 942975 w 2028822"/>
              <a:gd name="connsiteY35" fmla="*/ 733425 h 1038225"/>
              <a:gd name="connsiteX36" fmla="*/ 942975 w 2028822"/>
              <a:gd name="connsiteY36" fmla="*/ 774700 h 1038225"/>
              <a:gd name="connsiteX37" fmla="*/ 895350 w 2028822"/>
              <a:gd name="connsiteY37" fmla="*/ 746125 h 1038225"/>
              <a:gd name="connsiteX38" fmla="*/ 866775 w 2028822"/>
              <a:gd name="connsiteY38" fmla="*/ 771525 h 1038225"/>
              <a:gd name="connsiteX39" fmla="*/ 822325 w 2028822"/>
              <a:gd name="connsiteY39" fmla="*/ 774700 h 1038225"/>
              <a:gd name="connsiteX40" fmla="*/ 784225 w 2028822"/>
              <a:gd name="connsiteY40" fmla="*/ 787400 h 1038225"/>
              <a:gd name="connsiteX41" fmla="*/ 752475 w 2028822"/>
              <a:gd name="connsiteY41" fmla="*/ 793750 h 1038225"/>
              <a:gd name="connsiteX42" fmla="*/ 752475 w 2028822"/>
              <a:gd name="connsiteY42" fmla="*/ 822325 h 1038225"/>
              <a:gd name="connsiteX43" fmla="*/ 796925 w 2028822"/>
              <a:gd name="connsiteY43" fmla="*/ 850900 h 1038225"/>
              <a:gd name="connsiteX44" fmla="*/ 796925 w 2028822"/>
              <a:gd name="connsiteY44" fmla="*/ 892175 h 1038225"/>
              <a:gd name="connsiteX45" fmla="*/ 815975 w 2028822"/>
              <a:gd name="connsiteY45" fmla="*/ 917575 h 1038225"/>
              <a:gd name="connsiteX46" fmla="*/ 866775 w 2028822"/>
              <a:gd name="connsiteY46" fmla="*/ 908050 h 1038225"/>
              <a:gd name="connsiteX47" fmla="*/ 936625 w 2028822"/>
              <a:gd name="connsiteY47" fmla="*/ 949325 h 1038225"/>
              <a:gd name="connsiteX48" fmla="*/ 974725 w 2028822"/>
              <a:gd name="connsiteY48" fmla="*/ 990600 h 1038225"/>
              <a:gd name="connsiteX49" fmla="*/ 1006475 w 2028822"/>
              <a:gd name="connsiteY49" fmla="*/ 1009650 h 1038225"/>
              <a:gd name="connsiteX50" fmla="*/ 1057275 w 2028822"/>
              <a:gd name="connsiteY50" fmla="*/ 1038225 h 1038225"/>
              <a:gd name="connsiteX51" fmla="*/ 1120775 w 2028822"/>
              <a:gd name="connsiteY51" fmla="*/ 1019175 h 1038225"/>
              <a:gd name="connsiteX52" fmla="*/ 1073150 w 2028822"/>
              <a:gd name="connsiteY52" fmla="*/ 936625 h 1038225"/>
              <a:gd name="connsiteX53" fmla="*/ 1054100 w 2028822"/>
              <a:gd name="connsiteY53" fmla="*/ 863600 h 1038225"/>
              <a:gd name="connsiteX54" fmla="*/ 1111250 w 2028822"/>
              <a:gd name="connsiteY54" fmla="*/ 790575 h 1038225"/>
              <a:gd name="connsiteX55" fmla="*/ 1203325 w 2028822"/>
              <a:gd name="connsiteY55" fmla="*/ 819150 h 1038225"/>
              <a:gd name="connsiteX56" fmla="*/ 1260475 w 2028822"/>
              <a:gd name="connsiteY56" fmla="*/ 819150 h 1038225"/>
              <a:gd name="connsiteX57" fmla="*/ 1358900 w 2028822"/>
              <a:gd name="connsiteY57" fmla="*/ 844550 h 1038225"/>
              <a:gd name="connsiteX58" fmla="*/ 1409700 w 2028822"/>
              <a:gd name="connsiteY58" fmla="*/ 838200 h 1038225"/>
              <a:gd name="connsiteX59" fmla="*/ 1473200 w 2028822"/>
              <a:gd name="connsiteY59" fmla="*/ 777875 h 1038225"/>
              <a:gd name="connsiteX60" fmla="*/ 2028822 w 2028822"/>
              <a:gd name="connsiteY60" fmla="*/ 219075 h 1038225"/>
              <a:gd name="connsiteX61" fmla="*/ 1981198 w 2028822"/>
              <a:gd name="connsiteY61" fmla="*/ 266700 h 1038225"/>
              <a:gd name="connsiteX62" fmla="*/ 1946273 w 2028822"/>
              <a:gd name="connsiteY62" fmla="*/ 273050 h 1038225"/>
              <a:gd name="connsiteX63" fmla="*/ 1882773 w 2028822"/>
              <a:gd name="connsiteY63" fmla="*/ 273050 h 1038225"/>
              <a:gd name="connsiteX64" fmla="*/ 1787524 w 2028822"/>
              <a:gd name="connsiteY64" fmla="*/ 254000 h 1038225"/>
              <a:gd name="connsiteX65" fmla="*/ 1752599 w 2028822"/>
              <a:gd name="connsiteY65" fmla="*/ 238125 h 1038225"/>
              <a:gd name="connsiteX66" fmla="*/ 1739899 w 2028822"/>
              <a:gd name="connsiteY66" fmla="*/ 165100 h 1038225"/>
              <a:gd name="connsiteX67" fmla="*/ 1670049 w 2028822"/>
              <a:gd name="connsiteY67" fmla="*/ 247650 h 1038225"/>
              <a:gd name="connsiteX68" fmla="*/ 1682750 w 2028822"/>
              <a:gd name="connsiteY68" fmla="*/ 323850 h 1038225"/>
              <a:gd name="connsiteX69" fmla="*/ 1622425 w 2028822"/>
              <a:gd name="connsiteY69" fmla="*/ 336550 h 1038225"/>
              <a:gd name="connsiteX70" fmla="*/ 1597025 w 2028822"/>
              <a:gd name="connsiteY70" fmla="*/ 438150 h 1038225"/>
              <a:gd name="connsiteX71" fmla="*/ 1527175 w 2028822"/>
              <a:gd name="connsiteY71" fmla="*/ 419100 h 1038225"/>
              <a:gd name="connsiteX72" fmla="*/ 1444625 w 2028822"/>
              <a:gd name="connsiteY72" fmla="*/ 466725 h 1038225"/>
              <a:gd name="connsiteX73" fmla="*/ 1365250 w 2028822"/>
              <a:gd name="connsiteY73" fmla="*/ 454025 h 1038225"/>
              <a:gd name="connsiteX74" fmla="*/ 1298575 w 2028822"/>
              <a:gd name="connsiteY74" fmla="*/ 409575 h 1038225"/>
              <a:gd name="connsiteX75" fmla="*/ 1241425 w 2028822"/>
              <a:gd name="connsiteY75" fmla="*/ 327025 h 1038225"/>
              <a:gd name="connsiteX76" fmla="*/ 1212850 w 2028822"/>
              <a:gd name="connsiteY76" fmla="*/ 247650 h 1038225"/>
              <a:gd name="connsiteX77" fmla="*/ 1212850 w 2028822"/>
              <a:gd name="connsiteY77" fmla="*/ 174625 h 1038225"/>
              <a:gd name="connsiteX78" fmla="*/ 1177925 w 2028822"/>
              <a:gd name="connsiteY78" fmla="*/ 171450 h 1038225"/>
              <a:gd name="connsiteX79" fmla="*/ 1168400 w 2028822"/>
              <a:gd name="connsiteY79" fmla="*/ 114300 h 1038225"/>
              <a:gd name="connsiteX80" fmla="*/ 1114425 w 2028822"/>
              <a:gd name="connsiteY80" fmla="*/ 133350 h 1038225"/>
              <a:gd name="connsiteX81" fmla="*/ 1057275 w 2028822"/>
              <a:gd name="connsiteY81" fmla="*/ 152400 h 1038225"/>
              <a:gd name="connsiteX82" fmla="*/ 1003300 w 2028822"/>
              <a:gd name="connsiteY82" fmla="*/ 146050 h 1038225"/>
              <a:gd name="connsiteX83" fmla="*/ 971550 w 2028822"/>
              <a:gd name="connsiteY83" fmla="*/ 139700 h 1038225"/>
              <a:gd name="connsiteX84" fmla="*/ 968375 w 2028822"/>
              <a:gd name="connsiteY84" fmla="*/ 107950 h 1038225"/>
              <a:gd name="connsiteX85" fmla="*/ 962025 w 2028822"/>
              <a:gd name="connsiteY85" fmla="*/ 63500 h 1038225"/>
              <a:gd name="connsiteX86" fmla="*/ 952500 w 2028822"/>
              <a:gd name="connsiteY86" fmla="*/ 6350 h 1038225"/>
              <a:gd name="connsiteX87" fmla="*/ 908050 w 2028822"/>
              <a:gd name="connsiteY87" fmla="*/ 3175 h 1038225"/>
              <a:gd name="connsiteX88" fmla="*/ 844550 w 2028822"/>
              <a:gd name="connsiteY88" fmla="*/ 0 h 1038225"/>
              <a:gd name="connsiteX89" fmla="*/ 822325 w 2028822"/>
              <a:gd name="connsiteY89" fmla="*/ 19050 h 1038225"/>
              <a:gd name="connsiteX90" fmla="*/ 787400 w 2028822"/>
              <a:gd name="connsiteY90" fmla="*/ 15875 h 1038225"/>
              <a:gd name="connsiteX91" fmla="*/ 765175 w 2028822"/>
              <a:gd name="connsiteY91" fmla="*/ 104775 h 1038225"/>
              <a:gd name="connsiteX92" fmla="*/ 723900 w 2028822"/>
              <a:gd name="connsiteY92" fmla="*/ 130175 h 1038225"/>
              <a:gd name="connsiteX93" fmla="*/ 682625 w 2028822"/>
              <a:gd name="connsiteY93" fmla="*/ 123825 h 1038225"/>
              <a:gd name="connsiteX94" fmla="*/ 650875 w 2028822"/>
              <a:gd name="connsiteY94" fmla="*/ 152400 h 1038225"/>
              <a:gd name="connsiteX95" fmla="*/ 593725 w 2028822"/>
              <a:gd name="connsiteY95" fmla="*/ 152400 h 1038225"/>
              <a:gd name="connsiteX96" fmla="*/ 565150 w 2028822"/>
              <a:gd name="connsiteY96" fmla="*/ 149225 h 1038225"/>
              <a:gd name="connsiteX97" fmla="*/ 565150 w 2028822"/>
              <a:gd name="connsiteY97" fmla="*/ 209550 h 1038225"/>
              <a:gd name="connsiteX98" fmla="*/ 565150 w 2028822"/>
              <a:gd name="connsiteY98" fmla="*/ 273050 h 1038225"/>
              <a:gd name="connsiteX99" fmla="*/ 590550 w 2028822"/>
              <a:gd name="connsiteY99" fmla="*/ 307975 h 1038225"/>
              <a:gd name="connsiteX100" fmla="*/ 606425 w 2028822"/>
              <a:gd name="connsiteY100" fmla="*/ 361950 h 1038225"/>
              <a:gd name="connsiteX101" fmla="*/ 641350 w 2028822"/>
              <a:gd name="connsiteY101" fmla="*/ 400050 h 1038225"/>
              <a:gd name="connsiteX102" fmla="*/ 641350 w 2028822"/>
              <a:gd name="connsiteY102" fmla="*/ 450850 h 1038225"/>
              <a:gd name="connsiteX103" fmla="*/ 641350 w 2028822"/>
              <a:gd name="connsiteY103" fmla="*/ 517525 h 1038225"/>
              <a:gd name="connsiteX104" fmla="*/ 574675 w 2028822"/>
              <a:gd name="connsiteY104" fmla="*/ 533400 h 1038225"/>
              <a:gd name="connsiteX105" fmla="*/ 517525 w 2028822"/>
              <a:gd name="connsiteY105" fmla="*/ 523875 h 1038225"/>
              <a:gd name="connsiteX106" fmla="*/ 482600 w 2028822"/>
              <a:gd name="connsiteY106" fmla="*/ 460375 h 1038225"/>
              <a:gd name="connsiteX107" fmla="*/ 444500 w 2028822"/>
              <a:gd name="connsiteY107" fmla="*/ 384175 h 1038225"/>
              <a:gd name="connsiteX108" fmla="*/ 406400 w 2028822"/>
              <a:gd name="connsiteY108" fmla="*/ 352425 h 1038225"/>
              <a:gd name="connsiteX109" fmla="*/ 355600 w 2028822"/>
              <a:gd name="connsiteY109" fmla="*/ 346075 h 1038225"/>
              <a:gd name="connsiteX110" fmla="*/ 336550 w 2028822"/>
              <a:gd name="connsiteY110" fmla="*/ 292100 h 1038225"/>
              <a:gd name="connsiteX111" fmla="*/ 333375 w 2028822"/>
              <a:gd name="connsiteY111" fmla="*/ 257175 h 1038225"/>
              <a:gd name="connsiteX112" fmla="*/ 304800 w 2028822"/>
              <a:gd name="connsiteY112" fmla="*/ 250825 h 1038225"/>
              <a:gd name="connsiteX113" fmla="*/ 279400 w 2028822"/>
              <a:gd name="connsiteY113" fmla="*/ 209550 h 1038225"/>
              <a:gd name="connsiteX114" fmla="*/ 260350 w 2028822"/>
              <a:gd name="connsiteY114" fmla="*/ 171450 h 1038225"/>
              <a:gd name="connsiteX115" fmla="*/ 219075 w 2028822"/>
              <a:gd name="connsiteY115" fmla="*/ 158750 h 1038225"/>
              <a:gd name="connsiteX116" fmla="*/ 174625 w 2028822"/>
              <a:gd name="connsiteY116" fmla="*/ 152400 h 1038225"/>
              <a:gd name="connsiteX117" fmla="*/ 133350 w 2028822"/>
              <a:gd name="connsiteY117" fmla="*/ 222250 h 1038225"/>
              <a:gd name="connsiteX118" fmla="*/ 85725 w 2028822"/>
              <a:gd name="connsiteY118" fmla="*/ 266700 h 1038225"/>
              <a:gd name="connsiteX119" fmla="*/ 73025 w 2028822"/>
              <a:gd name="connsiteY119" fmla="*/ 184150 h 1038225"/>
              <a:gd name="connsiteX120" fmla="*/ 57150 w 2028822"/>
              <a:gd name="connsiteY120" fmla="*/ 130175 h 1038225"/>
              <a:gd name="connsiteX121" fmla="*/ 0 w 2028822"/>
              <a:gd name="connsiteY121" fmla="*/ 168275 h 1038225"/>
              <a:gd name="connsiteX0" fmla="*/ 0 w 2092322"/>
              <a:gd name="connsiteY0" fmla="*/ 168275 h 1038225"/>
              <a:gd name="connsiteX1" fmla="*/ 0 w 2092322"/>
              <a:gd name="connsiteY1" fmla="*/ 260350 h 1038225"/>
              <a:gd name="connsiteX2" fmla="*/ 0 w 2092322"/>
              <a:gd name="connsiteY2" fmla="*/ 323850 h 1038225"/>
              <a:gd name="connsiteX3" fmla="*/ 47625 w 2092322"/>
              <a:gd name="connsiteY3" fmla="*/ 384175 h 1038225"/>
              <a:gd name="connsiteX4" fmla="*/ 69850 w 2092322"/>
              <a:gd name="connsiteY4" fmla="*/ 434975 h 1038225"/>
              <a:gd name="connsiteX5" fmla="*/ 79375 w 2092322"/>
              <a:gd name="connsiteY5" fmla="*/ 495300 h 1038225"/>
              <a:gd name="connsiteX6" fmla="*/ 101600 w 2092322"/>
              <a:gd name="connsiteY6" fmla="*/ 581025 h 1038225"/>
              <a:gd name="connsiteX7" fmla="*/ 187325 w 2092322"/>
              <a:gd name="connsiteY7" fmla="*/ 609600 h 1038225"/>
              <a:gd name="connsiteX8" fmla="*/ 295275 w 2092322"/>
              <a:gd name="connsiteY8" fmla="*/ 619125 h 1038225"/>
              <a:gd name="connsiteX9" fmla="*/ 368300 w 2092322"/>
              <a:gd name="connsiteY9" fmla="*/ 638175 h 1038225"/>
              <a:gd name="connsiteX10" fmla="*/ 422275 w 2092322"/>
              <a:gd name="connsiteY10" fmla="*/ 638175 h 1038225"/>
              <a:gd name="connsiteX11" fmla="*/ 428625 w 2092322"/>
              <a:gd name="connsiteY11" fmla="*/ 609600 h 1038225"/>
              <a:gd name="connsiteX12" fmla="*/ 485775 w 2092322"/>
              <a:gd name="connsiteY12" fmla="*/ 615950 h 1038225"/>
              <a:gd name="connsiteX13" fmla="*/ 539750 w 2092322"/>
              <a:gd name="connsiteY13" fmla="*/ 615950 h 1038225"/>
              <a:gd name="connsiteX14" fmla="*/ 587375 w 2092322"/>
              <a:gd name="connsiteY14" fmla="*/ 603250 h 1038225"/>
              <a:gd name="connsiteX15" fmla="*/ 628650 w 2092322"/>
              <a:gd name="connsiteY15" fmla="*/ 603250 h 1038225"/>
              <a:gd name="connsiteX16" fmla="*/ 698500 w 2092322"/>
              <a:gd name="connsiteY16" fmla="*/ 609600 h 1038225"/>
              <a:gd name="connsiteX17" fmla="*/ 758825 w 2092322"/>
              <a:gd name="connsiteY17" fmla="*/ 600075 h 1038225"/>
              <a:gd name="connsiteX18" fmla="*/ 800100 w 2092322"/>
              <a:gd name="connsiteY18" fmla="*/ 536575 h 1038225"/>
              <a:gd name="connsiteX19" fmla="*/ 800100 w 2092322"/>
              <a:gd name="connsiteY19" fmla="*/ 492125 h 1038225"/>
              <a:gd name="connsiteX20" fmla="*/ 819150 w 2092322"/>
              <a:gd name="connsiteY20" fmla="*/ 466725 h 1038225"/>
              <a:gd name="connsiteX21" fmla="*/ 831850 w 2092322"/>
              <a:gd name="connsiteY21" fmla="*/ 390525 h 1038225"/>
              <a:gd name="connsiteX22" fmla="*/ 857250 w 2092322"/>
              <a:gd name="connsiteY22" fmla="*/ 381000 h 1038225"/>
              <a:gd name="connsiteX23" fmla="*/ 882650 w 2092322"/>
              <a:gd name="connsiteY23" fmla="*/ 409575 h 1038225"/>
              <a:gd name="connsiteX24" fmla="*/ 920750 w 2092322"/>
              <a:gd name="connsiteY24" fmla="*/ 425450 h 1038225"/>
              <a:gd name="connsiteX25" fmla="*/ 962025 w 2092322"/>
              <a:gd name="connsiteY25" fmla="*/ 412750 h 1038225"/>
              <a:gd name="connsiteX26" fmla="*/ 1009650 w 2092322"/>
              <a:gd name="connsiteY26" fmla="*/ 400050 h 1038225"/>
              <a:gd name="connsiteX27" fmla="*/ 1050925 w 2092322"/>
              <a:gd name="connsiteY27" fmla="*/ 428625 h 1038225"/>
              <a:gd name="connsiteX28" fmla="*/ 1063625 w 2092322"/>
              <a:gd name="connsiteY28" fmla="*/ 463550 h 1038225"/>
              <a:gd name="connsiteX29" fmla="*/ 1038225 w 2092322"/>
              <a:gd name="connsiteY29" fmla="*/ 517525 h 1038225"/>
              <a:gd name="connsiteX30" fmla="*/ 977900 w 2092322"/>
              <a:gd name="connsiteY30" fmla="*/ 517525 h 1038225"/>
              <a:gd name="connsiteX31" fmla="*/ 958850 w 2092322"/>
              <a:gd name="connsiteY31" fmla="*/ 552450 h 1038225"/>
              <a:gd name="connsiteX32" fmla="*/ 952500 w 2092322"/>
              <a:gd name="connsiteY32" fmla="*/ 587375 h 1038225"/>
              <a:gd name="connsiteX33" fmla="*/ 920750 w 2092322"/>
              <a:gd name="connsiteY33" fmla="*/ 628650 h 1038225"/>
              <a:gd name="connsiteX34" fmla="*/ 933450 w 2092322"/>
              <a:gd name="connsiteY34" fmla="*/ 679450 h 1038225"/>
              <a:gd name="connsiteX35" fmla="*/ 942975 w 2092322"/>
              <a:gd name="connsiteY35" fmla="*/ 733425 h 1038225"/>
              <a:gd name="connsiteX36" fmla="*/ 942975 w 2092322"/>
              <a:gd name="connsiteY36" fmla="*/ 774700 h 1038225"/>
              <a:gd name="connsiteX37" fmla="*/ 895350 w 2092322"/>
              <a:gd name="connsiteY37" fmla="*/ 746125 h 1038225"/>
              <a:gd name="connsiteX38" fmla="*/ 866775 w 2092322"/>
              <a:gd name="connsiteY38" fmla="*/ 771525 h 1038225"/>
              <a:gd name="connsiteX39" fmla="*/ 822325 w 2092322"/>
              <a:gd name="connsiteY39" fmla="*/ 774700 h 1038225"/>
              <a:gd name="connsiteX40" fmla="*/ 784225 w 2092322"/>
              <a:gd name="connsiteY40" fmla="*/ 787400 h 1038225"/>
              <a:gd name="connsiteX41" fmla="*/ 752475 w 2092322"/>
              <a:gd name="connsiteY41" fmla="*/ 793750 h 1038225"/>
              <a:gd name="connsiteX42" fmla="*/ 752475 w 2092322"/>
              <a:gd name="connsiteY42" fmla="*/ 822325 h 1038225"/>
              <a:gd name="connsiteX43" fmla="*/ 796925 w 2092322"/>
              <a:gd name="connsiteY43" fmla="*/ 850900 h 1038225"/>
              <a:gd name="connsiteX44" fmla="*/ 796925 w 2092322"/>
              <a:gd name="connsiteY44" fmla="*/ 892175 h 1038225"/>
              <a:gd name="connsiteX45" fmla="*/ 815975 w 2092322"/>
              <a:gd name="connsiteY45" fmla="*/ 917575 h 1038225"/>
              <a:gd name="connsiteX46" fmla="*/ 866775 w 2092322"/>
              <a:gd name="connsiteY46" fmla="*/ 908050 h 1038225"/>
              <a:gd name="connsiteX47" fmla="*/ 936625 w 2092322"/>
              <a:gd name="connsiteY47" fmla="*/ 949325 h 1038225"/>
              <a:gd name="connsiteX48" fmla="*/ 974725 w 2092322"/>
              <a:gd name="connsiteY48" fmla="*/ 990600 h 1038225"/>
              <a:gd name="connsiteX49" fmla="*/ 1006475 w 2092322"/>
              <a:gd name="connsiteY49" fmla="*/ 1009650 h 1038225"/>
              <a:gd name="connsiteX50" fmla="*/ 1057275 w 2092322"/>
              <a:gd name="connsiteY50" fmla="*/ 1038225 h 1038225"/>
              <a:gd name="connsiteX51" fmla="*/ 1120775 w 2092322"/>
              <a:gd name="connsiteY51" fmla="*/ 1019175 h 1038225"/>
              <a:gd name="connsiteX52" fmla="*/ 1073150 w 2092322"/>
              <a:gd name="connsiteY52" fmla="*/ 936625 h 1038225"/>
              <a:gd name="connsiteX53" fmla="*/ 1054100 w 2092322"/>
              <a:gd name="connsiteY53" fmla="*/ 863600 h 1038225"/>
              <a:gd name="connsiteX54" fmla="*/ 1111250 w 2092322"/>
              <a:gd name="connsiteY54" fmla="*/ 790575 h 1038225"/>
              <a:gd name="connsiteX55" fmla="*/ 1203325 w 2092322"/>
              <a:gd name="connsiteY55" fmla="*/ 819150 h 1038225"/>
              <a:gd name="connsiteX56" fmla="*/ 1260475 w 2092322"/>
              <a:gd name="connsiteY56" fmla="*/ 819150 h 1038225"/>
              <a:gd name="connsiteX57" fmla="*/ 1358900 w 2092322"/>
              <a:gd name="connsiteY57" fmla="*/ 844550 h 1038225"/>
              <a:gd name="connsiteX58" fmla="*/ 1409700 w 2092322"/>
              <a:gd name="connsiteY58" fmla="*/ 838200 h 1038225"/>
              <a:gd name="connsiteX59" fmla="*/ 1473200 w 2092322"/>
              <a:gd name="connsiteY59" fmla="*/ 777875 h 1038225"/>
              <a:gd name="connsiteX60" fmla="*/ 2092322 w 2092322"/>
              <a:gd name="connsiteY60" fmla="*/ 254000 h 1038225"/>
              <a:gd name="connsiteX61" fmla="*/ 2028822 w 2092322"/>
              <a:gd name="connsiteY61" fmla="*/ 219075 h 1038225"/>
              <a:gd name="connsiteX62" fmla="*/ 1981198 w 2092322"/>
              <a:gd name="connsiteY62" fmla="*/ 266700 h 1038225"/>
              <a:gd name="connsiteX63" fmla="*/ 1946273 w 2092322"/>
              <a:gd name="connsiteY63" fmla="*/ 273050 h 1038225"/>
              <a:gd name="connsiteX64" fmla="*/ 1882773 w 2092322"/>
              <a:gd name="connsiteY64" fmla="*/ 273050 h 1038225"/>
              <a:gd name="connsiteX65" fmla="*/ 1787524 w 2092322"/>
              <a:gd name="connsiteY65" fmla="*/ 254000 h 1038225"/>
              <a:gd name="connsiteX66" fmla="*/ 1752599 w 2092322"/>
              <a:gd name="connsiteY66" fmla="*/ 238125 h 1038225"/>
              <a:gd name="connsiteX67" fmla="*/ 1739899 w 2092322"/>
              <a:gd name="connsiteY67" fmla="*/ 165100 h 1038225"/>
              <a:gd name="connsiteX68" fmla="*/ 1670049 w 2092322"/>
              <a:gd name="connsiteY68" fmla="*/ 247650 h 1038225"/>
              <a:gd name="connsiteX69" fmla="*/ 1682750 w 2092322"/>
              <a:gd name="connsiteY69" fmla="*/ 323850 h 1038225"/>
              <a:gd name="connsiteX70" fmla="*/ 1622425 w 2092322"/>
              <a:gd name="connsiteY70" fmla="*/ 336550 h 1038225"/>
              <a:gd name="connsiteX71" fmla="*/ 1597025 w 2092322"/>
              <a:gd name="connsiteY71" fmla="*/ 438150 h 1038225"/>
              <a:gd name="connsiteX72" fmla="*/ 1527175 w 2092322"/>
              <a:gd name="connsiteY72" fmla="*/ 419100 h 1038225"/>
              <a:gd name="connsiteX73" fmla="*/ 1444625 w 2092322"/>
              <a:gd name="connsiteY73" fmla="*/ 466725 h 1038225"/>
              <a:gd name="connsiteX74" fmla="*/ 1365250 w 2092322"/>
              <a:gd name="connsiteY74" fmla="*/ 454025 h 1038225"/>
              <a:gd name="connsiteX75" fmla="*/ 1298575 w 2092322"/>
              <a:gd name="connsiteY75" fmla="*/ 409575 h 1038225"/>
              <a:gd name="connsiteX76" fmla="*/ 1241425 w 2092322"/>
              <a:gd name="connsiteY76" fmla="*/ 327025 h 1038225"/>
              <a:gd name="connsiteX77" fmla="*/ 1212850 w 2092322"/>
              <a:gd name="connsiteY77" fmla="*/ 247650 h 1038225"/>
              <a:gd name="connsiteX78" fmla="*/ 1212850 w 2092322"/>
              <a:gd name="connsiteY78" fmla="*/ 174625 h 1038225"/>
              <a:gd name="connsiteX79" fmla="*/ 1177925 w 2092322"/>
              <a:gd name="connsiteY79" fmla="*/ 171450 h 1038225"/>
              <a:gd name="connsiteX80" fmla="*/ 1168400 w 2092322"/>
              <a:gd name="connsiteY80" fmla="*/ 114300 h 1038225"/>
              <a:gd name="connsiteX81" fmla="*/ 1114425 w 2092322"/>
              <a:gd name="connsiteY81" fmla="*/ 133350 h 1038225"/>
              <a:gd name="connsiteX82" fmla="*/ 1057275 w 2092322"/>
              <a:gd name="connsiteY82" fmla="*/ 152400 h 1038225"/>
              <a:gd name="connsiteX83" fmla="*/ 1003300 w 2092322"/>
              <a:gd name="connsiteY83" fmla="*/ 146050 h 1038225"/>
              <a:gd name="connsiteX84" fmla="*/ 971550 w 2092322"/>
              <a:gd name="connsiteY84" fmla="*/ 139700 h 1038225"/>
              <a:gd name="connsiteX85" fmla="*/ 968375 w 2092322"/>
              <a:gd name="connsiteY85" fmla="*/ 107950 h 1038225"/>
              <a:gd name="connsiteX86" fmla="*/ 962025 w 2092322"/>
              <a:gd name="connsiteY86" fmla="*/ 63500 h 1038225"/>
              <a:gd name="connsiteX87" fmla="*/ 952500 w 2092322"/>
              <a:gd name="connsiteY87" fmla="*/ 6350 h 1038225"/>
              <a:gd name="connsiteX88" fmla="*/ 908050 w 2092322"/>
              <a:gd name="connsiteY88" fmla="*/ 3175 h 1038225"/>
              <a:gd name="connsiteX89" fmla="*/ 844550 w 2092322"/>
              <a:gd name="connsiteY89" fmla="*/ 0 h 1038225"/>
              <a:gd name="connsiteX90" fmla="*/ 822325 w 2092322"/>
              <a:gd name="connsiteY90" fmla="*/ 19050 h 1038225"/>
              <a:gd name="connsiteX91" fmla="*/ 787400 w 2092322"/>
              <a:gd name="connsiteY91" fmla="*/ 15875 h 1038225"/>
              <a:gd name="connsiteX92" fmla="*/ 765175 w 2092322"/>
              <a:gd name="connsiteY92" fmla="*/ 104775 h 1038225"/>
              <a:gd name="connsiteX93" fmla="*/ 723900 w 2092322"/>
              <a:gd name="connsiteY93" fmla="*/ 130175 h 1038225"/>
              <a:gd name="connsiteX94" fmla="*/ 682625 w 2092322"/>
              <a:gd name="connsiteY94" fmla="*/ 123825 h 1038225"/>
              <a:gd name="connsiteX95" fmla="*/ 650875 w 2092322"/>
              <a:gd name="connsiteY95" fmla="*/ 152400 h 1038225"/>
              <a:gd name="connsiteX96" fmla="*/ 593725 w 2092322"/>
              <a:gd name="connsiteY96" fmla="*/ 152400 h 1038225"/>
              <a:gd name="connsiteX97" fmla="*/ 565150 w 2092322"/>
              <a:gd name="connsiteY97" fmla="*/ 149225 h 1038225"/>
              <a:gd name="connsiteX98" fmla="*/ 565150 w 2092322"/>
              <a:gd name="connsiteY98" fmla="*/ 209550 h 1038225"/>
              <a:gd name="connsiteX99" fmla="*/ 565150 w 2092322"/>
              <a:gd name="connsiteY99" fmla="*/ 273050 h 1038225"/>
              <a:gd name="connsiteX100" fmla="*/ 590550 w 2092322"/>
              <a:gd name="connsiteY100" fmla="*/ 307975 h 1038225"/>
              <a:gd name="connsiteX101" fmla="*/ 606425 w 2092322"/>
              <a:gd name="connsiteY101" fmla="*/ 361950 h 1038225"/>
              <a:gd name="connsiteX102" fmla="*/ 641350 w 2092322"/>
              <a:gd name="connsiteY102" fmla="*/ 400050 h 1038225"/>
              <a:gd name="connsiteX103" fmla="*/ 641350 w 2092322"/>
              <a:gd name="connsiteY103" fmla="*/ 450850 h 1038225"/>
              <a:gd name="connsiteX104" fmla="*/ 641350 w 2092322"/>
              <a:gd name="connsiteY104" fmla="*/ 517525 h 1038225"/>
              <a:gd name="connsiteX105" fmla="*/ 574675 w 2092322"/>
              <a:gd name="connsiteY105" fmla="*/ 533400 h 1038225"/>
              <a:gd name="connsiteX106" fmla="*/ 517525 w 2092322"/>
              <a:gd name="connsiteY106" fmla="*/ 523875 h 1038225"/>
              <a:gd name="connsiteX107" fmla="*/ 482600 w 2092322"/>
              <a:gd name="connsiteY107" fmla="*/ 460375 h 1038225"/>
              <a:gd name="connsiteX108" fmla="*/ 444500 w 2092322"/>
              <a:gd name="connsiteY108" fmla="*/ 384175 h 1038225"/>
              <a:gd name="connsiteX109" fmla="*/ 406400 w 2092322"/>
              <a:gd name="connsiteY109" fmla="*/ 352425 h 1038225"/>
              <a:gd name="connsiteX110" fmla="*/ 355600 w 2092322"/>
              <a:gd name="connsiteY110" fmla="*/ 346075 h 1038225"/>
              <a:gd name="connsiteX111" fmla="*/ 336550 w 2092322"/>
              <a:gd name="connsiteY111" fmla="*/ 292100 h 1038225"/>
              <a:gd name="connsiteX112" fmla="*/ 333375 w 2092322"/>
              <a:gd name="connsiteY112" fmla="*/ 257175 h 1038225"/>
              <a:gd name="connsiteX113" fmla="*/ 304800 w 2092322"/>
              <a:gd name="connsiteY113" fmla="*/ 250825 h 1038225"/>
              <a:gd name="connsiteX114" fmla="*/ 279400 w 2092322"/>
              <a:gd name="connsiteY114" fmla="*/ 209550 h 1038225"/>
              <a:gd name="connsiteX115" fmla="*/ 260350 w 2092322"/>
              <a:gd name="connsiteY115" fmla="*/ 171450 h 1038225"/>
              <a:gd name="connsiteX116" fmla="*/ 219075 w 2092322"/>
              <a:gd name="connsiteY116" fmla="*/ 158750 h 1038225"/>
              <a:gd name="connsiteX117" fmla="*/ 174625 w 2092322"/>
              <a:gd name="connsiteY117" fmla="*/ 152400 h 1038225"/>
              <a:gd name="connsiteX118" fmla="*/ 133350 w 2092322"/>
              <a:gd name="connsiteY118" fmla="*/ 222250 h 1038225"/>
              <a:gd name="connsiteX119" fmla="*/ 85725 w 2092322"/>
              <a:gd name="connsiteY119" fmla="*/ 266700 h 1038225"/>
              <a:gd name="connsiteX120" fmla="*/ 73025 w 2092322"/>
              <a:gd name="connsiteY120" fmla="*/ 184150 h 1038225"/>
              <a:gd name="connsiteX121" fmla="*/ 57150 w 2092322"/>
              <a:gd name="connsiteY121" fmla="*/ 130175 h 1038225"/>
              <a:gd name="connsiteX122" fmla="*/ 0 w 2092322"/>
              <a:gd name="connsiteY122" fmla="*/ 168275 h 1038225"/>
              <a:gd name="connsiteX0" fmla="*/ 0 w 2165347"/>
              <a:gd name="connsiteY0" fmla="*/ 168275 h 1038225"/>
              <a:gd name="connsiteX1" fmla="*/ 0 w 2165347"/>
              <a:gd name="connsiteY1" fmla="*/ 260350 h 1038225"/>
              <a:gd name="connsiteX2" fmla="*/ 0 w 2165347"/>
              <a:gd name="connsiteY2" fmla="*/ 323850 h 1038225"/>
              <a:gd name="connsiteX3" fmla="*/ 47625 w 2165347"/>
              <a:gd name="connsiteY3" fmla="*/ 384175 h 1038225"/>
              <a:gd name="connsiteX4" fmla="*/ 69850 w 2165347"/>
              <a:gd name="connsiteY4" fmla="*/ 434975 h 1038225"/>
              <a:gd name="connsiteX5" fmla="*/ 79375 w 2165347"/>
              <a:gd name="connsiteY5" fmla="*/ 495300 h 1038225"/>
              <a:gd name="connsiteX6" fmla="*/ 101600 w 2165347"/>
              <a:gd name="connsiteY6" fmla="*/ 581025 h 1038225"/>
              <a:gd name="connsiteX7" fmla="*/ 187325 w 2165347"/>
              <a:gd name="connsiteY7" fmla="*/ 609600 h 1038225"/>
              <a:gd name="connsiteX8" fmla="*/ 295275 w 2165347"/>
              <a:gd name="connsiteY8" fmla="*/ 619125 h 1038225"/>
              <a:gd name="connsiteX9" fmla="*/ 368300 w 2165347"/>
              <a:gd name="connsiteY9" fmla="*/ 638175 h 1038225"/>
              <a:gd name="connsiteX10" fmla="*/ 422275 w 2165347"/>
              <a:gd name="connsiteY10" fmla="*/ 638175 h 1038225"/>
              <a:gd name="connsiteX11" fmla="*/ 428625 w 2165347"/>
              <a:gd name="connsiteY11" fmla="*/ 609600 h 1038225"/>
              <a:gd name="connsiteX12" fmla="*/ 485775 w 2165347"/>
              <a:gd name="connsiteY12" fmla="*/ 615950 h 1038225"/>
              <a:gd name="connsiteX13" fmla="*/ 539750 w 2165347"/>
              <a:gd name="connsiteY13" fmla="*/ 615950 h 1038225"/>
              <a:gd name="connsiteX14" fmla="*/ 587375 w 2165347"/>
              <a:gd name="connsiteY14" fmla="*/ 603250 h 1038225"/>
              <a:gd name="connsiteX15" fmla="*/ 628650 w 2165347"/>
              <a:gd name="connsiteY15" fmla="*/ 603250 h 1038225"/>
              <a:gd name="connsiteX16" fmla="*/ 698500 w 2165347"/>
              <a:gd name="connsiteY16" fmla="*/ 609600 h 1038225"/>
              <a:gd name="connsiteX17" fmla="*/ 758825 w 2165347"/>
              <a:gd name="connsiteY17" fmla="*/ 600075 h 1038225"/>
              <a:gd name="connsiteX18" fmla="*/ 800100 w 2165347"/>
              <a:gd name="connsiteY18" fmla="*/ 536575 h 1038225"/>
              <a:gd name="connsiteX19" fmla="*/ 800100 w 2165347"/>
              <a:gd name="connsiteY19" fmla="*/ 492125 h 1038225"/>
              <a:gd name="connsiteX20" fmla="*/ 819150 w 2165347"/>
              <a:gd name="connsiteY20" fmla="*/ 466725 h 1038225"/>
              <a:gd name="connsiteX21" fmla="*/ 831850 w 2165347"/>
              <a:gd name="connsiteY21" fmla="*/ 390525 h 1038225"/>
              <a:gd name="connsiteX22" fmla="*/ 857250 w 2165347"/>
              <a:gd name="connsiteY22" fmla="*/ 381000 h 1038225"/>
              <a:gd name="connsiteX23" fmla="*/ 882650 w 2165347"/>
              <a:gd name="connsiteY23" fmla="*/ 409575 h 1038225"/>
              <a:gd name="connsiteX24" fmla="*/ 920750 w 2165347"/>
              <a:gd name="connsiteY24" fmla="*/ 425450 h 1038225"/>
              <a:gd name="connsiteX25" fmla="*/ 962025 w 2165347"/>
              <a:gd name="connsiteY25" fmla="*/ 412750 h 1038225"/>
              <a:gd name="connsiteX26" fmla="*/ 1009650 w 2165347"/>
              <a:gd name="connsiteY26" fmla="*/ 400050 h 1038225"/>
              <a:gd name="connsiteX27" fmla="*/ 1050925 w 2165347"/>
              <a:gd name="connsiteY27" fmla="*/ 428625 h 1038225"/>
              <a:gd name="connsiteX28" fmla="*/ 1063625 w 2165347"/>
              <a:gd name="connsiteY28" fmla="*/ 463550 h 1038225"/>
              <a:gd name="connsiteX29" fmla="*/ 1038225 w 2165347"/>
              <a:gd name="connsiteY29" fmla="*/ 517525 h 1038225"/>
              <a:gd name="connsiteX30" fmla="*/ 977900 w 2165347"/>
              <a:gd name="connsiteY30" fmla="*/ 517525 h 1038225"/>
              <a:gd name="connsiteX31" fmla="*/ 958850 w 2165347"/>
              <a:gd name="connsiteY31" fmla="*/ 552450 h 1038225"/>
              <a:gd name="connsiteX32" fmla="*/ 952500 w 2165347"/>
              <a:gd name="connsiteY32" fmla="*/ 587375 h 1038225"/>
              <a:gd name="connsiteX33" fmla="*/ 920750 w 2165347"/>
              <a:gd name="connsiteY33" fmla="*/ 628650 h 1038225"/>
              <a:gd name="connsiteX34" fmla="*/ 933450 w 2165347"/>
              <a:gd name="connsiteY34" fmla="*/ 679450 h 1038225"/>
              <a:gd name="connsiteX35" fmla="*/ 942975 w 2165347"/>
              <a:gd name="connsiteY35" fmla="*/ 733425 h 1038225"/>
              <a:gd name="connsiteX36" fmla="*/ 942975 w 2165347"/>
              <a:gd name="connsiteY36" fmla="*/ 774700 h 1038225"/>
              <a:gd name="connsiteX37" fmla="*/ 895350 w 2165347"/>
              <a:gd name="connsiteY37" fmla="*/ 746125 h 1038225"/>
              <a:gd name="connsiteX38" fmla="*/ 866775 w 2165347"/>
              <a:gd name="connsiteY38" fmla="*/ 771525 h 1038225"/>
              <a:gd name="connsiteX39" fmla="*/ 822325 w 2165347"/>
              <a:gd name="connsiteY39" fmla="*/ 774700 h 1038225"/>
              <a:gd name="connsiteX40" fmla="*/ 784225 w 2165347"/>
              <a:gd name="connsiteY40" fmla="*/ 787400 h 1038225"/>
              <a:gd name="connsiteX41" fmla="*/ 752475 w 2165347"/>
              <a:gd name="connsiteY41" fmla="*/ 793750 h 1038225"/>
              <a:gd name="connsiteX42" fmla="*/ 752475 w 2165347"/>
              <a:gd name="connsiteY42" fmla="*/ 822325 h 1038225"/>
              <a:gd name="connsiteX43" fmla="*/ 796925 w 2165347"/>
              <a:gd name="connsiteY43" fmla="*/ 850900 h 1038225"/>
              <a:gd name="connsiteX44" fmla="*/ 796925 w 2165347"/>
              <a:gd name="connsiteY44" fmla="*/ 892175 h 1038225"/>
              <a:gd name="connsiteX45" fmla="*/ 815975 w 2165347"/>
              <a:gd name="connsiteY45" fmla="*/ 917575 h 1038225"/>
              <a:gd name="connsiteX46" fmla="*/ 866775 w 2165347"/>
              <a:gd name="connsiteY46" fmla="*/ 908050 h 1038225"/>
              <a:gd name="connsiteX47" fmla="*/ 936625 w 2165347"/>
              <a:gd name="connsiteY47" fmla="*/ 949325 h 1038225"/>
              <a:gd name="connsiteX48" fmla="*/ 974725 w 2165347"/>
              <a:gd name="connsiteY48" fmla="*/ 990600 h 1038225"/>
              <a:gd name="connsiteX49" fmla="*/ 1006475 w 2165347"/>
              <a:gd name="connsiteY49" fmla="*/ 1009650 h 1038225"/>
              <a:gd name="connsiteX50" fmla="*/ 1057275 w 2165347"/>
              <a:gd name="connsiteY50" fmla="*/ 1038225 h 1038225"/>
              <a:gd name="connsiteX51" fmla="*/ 1120775 w 2165347"/>
              <a:gd name="connsiteY51" fmla="*/ 1019175 h 1038225"/>
              <a:gd name="connsiteX52" fmla="*/ 1073150 w 2165347"/>
              <a:gd name="connsiteY52" fmla="*/ 936625 h 1038225"/>
              <a:gd name="connsiteX53" fmla="*/ 1054100 w 2165347"/>
              <a:gd name="connsiteY53" fmla="*/ 863600 h 1038225"/>
              <a:gd name="connsiteX54" fmla="*/ 1111250 w 2165347"/>
              <a:gd name="connsiteY54" fmla="*/ 790575 h 1038225"/>
              <a:gd name="connsiteX55" fmla="*/ 1203325 w 2165347"/>
              <a:gd name="connsiteY55" fmla="*/ 819150 h 1038225"/>
              <a:gd name="connsiteX56" fmla="*/ 1260475 w 2165347"/>
              <a:gd name="connsiteY56" fmla="*/ 819150 h 1038225"/>
              <a:gd name="connsiteX57" fmla="*/ 1358900 w 2165347"/>
              <a:gd name="connsiteY57" fmla="*/ 844550 h 1038225"/>
              <a:gd name="connsiteX58" fmla="*/ 1409700 w 2165347"/>
              <a:gd name="connsiteY58" fmla="*/ 838200 h 1038225"/>
              <a:gd name="connsiteX59" fmla="*/ 1473200 w 2165347"/>
              <a:gd name="connsiteY59" fmla="*/ 777875 h 1038225"/>
              <a:gd name="connsiteX60" fmla="*/ 2165347 w 2165347"/>
              <a:gd name="connsiteY60" fmla="*/ 320675 h 1038225"/>
              <a:gd name="connsiteX61" fmla="*/ 2092322 w 2165347"/>
              <a:gd name="connsiteY61" fmla="*/ 254000 h 1038225"/>
              <a:gd name="connsiteX62" fmla="*/ 2028822 w 2165347"/>
              <a:gd name="connsiteY62" fmla="*/ 219075 h 1038225"/>
              <a:gd name="connsiteX63" fmla="*/ 1981198 w 2165347"/>
              <a:gd name="connsiteY63" fmla="*/ 266700 h 1038225"/>
              <a:gd name="connsiteX64" fmla="*/ 1946273 w 2165347"/>
              <a:gd name="connsiteY64" fmla="*/ 273050 h 1038225"/>
              <a:gd name="connsiteX65" fmla="*/ 1882773 w 2165347"/>
              <a:gd name="connsiteY65" fmla="*/ 273050 h 1038225"/>
              <a:gd name="connsiteX66" fmla="*/ 1787524 w 2165347"/>
              <a:gd name="connsiteY66" fmla="*/ 254000 h 1038225"/>
              <a:gd name="connsiteX67" fmla="*/ 1752599 w 2165347"/>
              <a:gd name="connsiteY67" fmla="*/ 238125 h 1038225"/>
              <a:gd name="connsiteX68" fmla="*/ 1739899 w 2165347"/>
              <a:gd name="connsiteY68" fmla="*/ 165100 h 1038225"/>
              <a:gd name="connsiteX69" fmla="*/ 1670049 w 2165347"/>
              <a:gd name="connsiteY69" fmla="*/ 247650 h 1038225"/>
              <a:gd name="connsiteX70" fmla="*/ 1682750 w 2165347"/>
              <a:gd name="connsiteY70" fmla="*/ 323850 h 1038225"/>
              <a:gd name="connsiteX71" fmla="*/ 1622425 w 2165347"/>
              <a:gd name="connsiteY71" fmla="*/ 336550 h 1038225"/>
              <a:gd name="connsiteX72" fmla="*/ 1597025 w 2165347"/>
              <a:gd name="connsiteY72" fmla="*/ 438150 h 1038225"/>
              <a:gd name="connsiteX73" fmla="*/ 1527175 w 2165347"/>
              <a:gd name="connsiteY73" fmla="*/ 419100 h 1038225"/>
              <a:gd name="connsiteX74" fmla="*/ 1444625 w 2165347"/>
              <a:gd name="connsiteY74" fmla="*/ 466725 h 1038225"/>
              <a:gd name="connsiteX75" fmla="*/ 1365250 w 2165347"/>
              <a:gd name="connsiteY75" fmla="*/ 454025 h 1038225"/>
              <a:gd name="connsiteX76" fmla="*/ 1298575 w 2165347"/>
              <a:gd name="connsiteY76" fmla="*/ 409575 h 1038225"/>
              <a:gd name="connsiteX77" fmla="*/ 1241425 w 2165347"/>
              <a:gd name="connsiteY77" fmla="*/ 327025 h 1038225"/>
              <a:gd name="connsiteX78" fmla="*/ 1212850 w 2165347"/>
              <a:gd name="connsiteY78" fmla="*/ 247650 h 1038225"/>
              <a:gd name="connsiteX79" fmla="*/ 1212850 w 2165347"/>
              <a:gd name="connsiteY79" fmla="*/ 174625 h 1038225"/>
              <a:gd name="connsiteX80" fmla="*/ 1177925 w 2165347"/>
              <a:gd name="connsiteY80" fmla="*/ 171450 h 1038225"/>
              <a:gd name="connsiteX81" fmla="*/ 1168400 w 2165347"/>
              <a:gd name="connsiteY81" fmla="*/ 114300 h 1038225"/>
              <a:gd name="connsiteX82" fmla="*/ 1114425 w 2165347"/>
              <a:gd name="connsiteY82" fmla="*/ 133350 h 1038225"/>
              <a:gd name="connsiteX83" fmla="*/ 1057275 w 2165347"/>
              <a:gd name="connsiteY83" fmla="*/ 152400 h 1038225"/>
              <a:gd name="connsiteX84" fmla="*/ 1003300 w 2165347"/>
              <a:gd name="connsiteY84" fmla="*/ 146050 h 1038225"/>
              <a:gd name="connsiteX85" fmla="*/ 971550 w 2165347"/>
              <a:gd name="connsiteY85" fmla="*/ 139700 h 1038225"/>
              <a:gd name="connsiteX86" fmla="*/ 968375 w 2165347"/>
              <a:gd name="connsiteY86" fmla="*/ 107950 h 1038225"/>
              <a:gd name="connsiteX87" fmla="*/ 962025 w 2165347"/>
              <a:gd name="connsiteY87" fmla="*/ 63500 h 1038225"/>
              <a:gd name="connsiteX88" fmla="*/ 952500 w 2165347"/>
              <a:gd name="connsiteY88" fmla="*/ 6350 h 1038225"/>
              <a:gd name="connsiteX89" fmla="*/ 908050 w 2165347"/>
              <a:gd name="connsiteY89" fmla="*/ 3175 h 1038225"/>
              <a:gd name="connsiteX90" fmla="*/ 844550 w 2165347"/>
              <a:gd name="connsiteY90" fmla="*/ 0 h 1038225"/>
              <a:gd name="connsiteX91" fmla="*/ 822325 w 2165347"/>
              <a:gd name="connsiteY91" fmla="*/ 19050 h 1038225"/>
              <a:gd name="connsiteX92" fmla="*/ 787400 w 2165347"/>
              <a:gd name="connsiteY92" fmla="*/ 15875 h 1038225"/>
              <a:gd name="connsiteX93" fmla="*/ 765175 w 2165347"/>
              <a:gd name="connsiteY93" fmla="*/ 104775 h 1038225"/>
              <a:gd name="connsiteX94" fmla="*/ 723900 w 2165347"/>
              <a:gd name="connsiteY94" fmla="*/ 130175 h 1038225"/>
              <a:gd name="connsiteX95" fmla="*/ 682625 w 2165347"/>
              <a:gd name="connsiteY95" fmla="*/ 123825 h 1038225"/>
              <a:gd name="connsiteX96" fmla="*/ 650875 w 2165347"/>
              <a:gd name="connsiteY96" fmla="*/ 152400 h 1038225"/>
              <a:gd name="connsiteX97" fmla="*/ 593725 w 2165347"/>
              <a:gd name="connsiteY97" fmla="*/ 152400 h 1038225"/>
              <a:gd name="connsiteX98" fmla="*/ 565150 w 2165347"/>
              <a:gd name="connsiteY98" fmla="*/ 149225 h 1038225"/>
              <a:gd name="connsiteX99" fmla="*/ 565150 w 2165347"/>
              <a:gd name="connsiteY99" fmla="*/ 209550 h 1038225"/>
              <a:gd name="connsiteX100" fmla="*/ 565150 w 2165347"/>
              <a:gd name="connsiteY100" fmla="*/ 273050 h 1038225"/>
              <a:gd name="connsiteX101" fmla="*/ 590550 w 2165347"/>
              <a:gd name="connsiteY101" fmla="*/ 307975 h 1038225"/>
              <a:gd name="connsiteX102" fmla="*/ 606425 w 2165347"/>
              <a:gd name="connsiteY102" fmla="*/ 361950 h 1038225"/>
              <a:gd name="connsiteX103" fmla="*/ 641350 w 2165347"/>
              <a:gd name="connsiteY103" fmla="*/ 400050 h 1038225"/>
              <a:gd name="connsiteX104" fmla="*/ 641350 w 2165347"/>
              <a:gd name="connsiteY104" fmla="*/ 450850 h 1038225"/>
              <a:gd name="connsiteX105" fmla="*/ 641350 w 2165347"/>
              <a:gd name="connsiteY105" fmla="*/ 517525 h 1038225"/>
              <a:gd name="connsiteX106" fmla="*/ 574675 w 2165347"/>
              <a:gd name="connsiteY106" fmla="*/ 533400 h 1038225"/>
              <a:gd name="connsiteX107" fmla="*/ 517525 w 2165347"/>
              <a:gd name="connsiteY107" fmla="*/ 523875 h 1038225"/>
              <a:gd name="connsiteX108" fmla="*/ 482600 w 2165347"/>
              <a:gd name="connsiteY108" fmla="*/ 460375 h 1038225"/>
              <a:gd name="connsiteX109" fmla="*/ 444500 w 2165347"/>
              <a:gd name="connsiteY109" fmla="*/ 384175 h 1038225"/>
              <a:gd name="connsiteX110" fmla="*/ 406400 w 2165347"/>
              <a:gd name="connsiteY110" fmla="*/ 352425 h 1038225"/>
              <a:gd name="connsiteX111" fmla="*/ 355600 w 2165347"/>
              <a:gd name="connsiteY111" fmla="*/ 346075 h 1038225"/>
              <a:gd name="connsiteX112" fmla="*/ 336550 w 2165347"/>
              <a:gd name="connsiteY112" fmla="*/ 292100 h 1038225"/>
              <a:gd name="connsiteX113" fmla="*/ 333375 w 2165347"/>
              <a:gd name="connsiteY113" fmla="*/ 257175 h 1038225"/>
              <a:gd name="connsiteX114" fmla="*/ 304800 w 2165347"/>
              <a:gd name="connsiteY114" fmla="*/ 250825 h 1038225"/>
              <a:gd name="connsiteX115" fmla="*/ 279400 w 2165347"/>
              <a:gd name="connsiteY115" fmla="*/ 209550 h 1038225"/>
              <a:gd name="connsiteX116" fmla="*/ 260350 w 2165347"/>
              <a:gd name="connsiteY116" fmla="*/ 171450 h 1038225"/>
              <a:gd name="connsiteX117" fmla="*/ 219075 w 2165347"/>
              <a:gd name="connsiteY117" fmla="*/ 158750 h 1038225"/>
              <a:gd name="connsiteX118" fmla="*/ 174625 w 2165347"/>
              <a:gd name="connsiteY118" fmla="*/ 152400 h 1038225"/>
              <a:gd name="connsiteX119" fmla="*/ 133350 w 2165347"/>
              <a:gd name="connsiteY119" fmla="*/ 222250 h 1038225"/>
              <a:gd name="connsiteX120" fmla="*/ 85725 w 2165347"/>
              <a:gd name="connsiteY120" fmla="*/ 266700 h 1038225"/>
              <a:gd name="connsiteX121" fmla="*/ 73025 w 2165347"/>
              <a:gd name="connsiteY121" fmla="*/ 184150 h 1038225"/>
              <a:gd name="connsiteX122" fmla="*/ 57150 w 2165347"/>
              <a:gd name="connsiteY122" fmla="*/ 130175 h 1038225"/>
              <a:gd name="connsiteX123" fmla="*/ 0 w 2165347"/>
              <a:gd name="connsiteY123" fmla="*/ 168275 h 1038225"/>
              <a:gd name="connsiteX0" fmla="*/ 0 w 2216147"/>
              <a:gd name="connsiteY0" fmla="*/ 168275 h 1038225"/>
              <a:gd name="connsiteX1" fmla="*/ 0 w 2216147"/>
              <a:gd name="connsiteY1" fmla="*/ 260350 h 1038225"/>
              <a:gd name="connsiteX2" fmla="*/ 0 w 2216147"/>
              <a:gd name="connsiteY2" fmla="*/ 323850 h 1038225"/>
              <a:gd name="connsiteX3" fmla="*/ 47625 w 2216147"/>
              <a:gd name="connsiteY3" fmla="*/ 384175 h 1038225"/>
              <a:gd name="connsiteX4" fmla="*/ 69850 w 2216147"/>
              <a:gd name="connsiteY4" fmla="*/ 434975 h 1038225"/>
              <a:gd name="connsiteX5" fmla="*/ 79375 w 2216147"/>
              <a:gd name="connsiteY5" fmla="*/ 495300 h 1038225"/>
              <a:gd name="connsiteX6" fmla="*/ 101600 w 2216147"/>
              <a:gd name="connsiteY6" fmla="*/ 581025 h 1038225"/>
              <a:gd name="connsiteX7" fmla="*/ 187325 w 2216147"/>
              <a:gd name="connsiteY7" fmla="*/ 609600 h 1038225"/>
              <a:gd name="connsiteX8" fmla="*/ 295275 w 2216147"/>
              <a:gd name="connsiteY8" fmla="*/ 619125 h 1038225"/>
              <a:gd name="connsiteX9" fmla="*/ 368300 w 2216147"/>
              <a:gd name="connsiteY9" fmla="*/ 638175 h 1038225"/>
              <a:gd name="connsiteX10" fmla="*/ 422275 w 2216147"/>
              <a:gd name="connsiteY10" fmla="*/ 638175 h 1038225"/>
              <a:gd name="connsiteX11" fmla="*/ 428625 w 2216147"/>
              <a:gd name="connsiteY11" fmla="*/ 609600 h 1038225"/>
              <a:gd name="connsiteX12" fmla="*/ 485775 w 2216147"/>
              <a:gd name="connsiteY12" fmla="*/ 615950 h 1038225"/>
              <a:gd name="connsiteX13" fmla="*/ 539750 w 2216147"/>
              <a:gd name="connsiteY13" fmla="*/ 615950 h 1038225"/>
              <a:gd name="connsiteX14" fmla="*/ 587375 w 2216147"/>
              <a:gd name="connsiteY14" fmla="*/ 603250 h 1038225"/>
              <a:gd name="connsiteX15" fmla="*/ 628650 w 2216147"/>
              <a:gd name="connsiteY15" fmla="*/ 603250 h 1038225"/>
              <a:gd name="connsiteX16" fmla="*/ 698500 w 2216147"/>
              <a:gd name="connsiteY16" fmla="*/ 609600 h 1038225"/>
              <a:gd name="connsiteX17" fmla="*/ 758825 w 2216147"/>
              <a:gd name="connsiteY17" fmla="*/ 600075 h 1038225"/>
              <a:gd name="connsiteX18" fmla="*/ 800100 w 2216147"/>
              <a:gd name="connsiteY18" fmla="*/ 536575 h 1038225"/>
              <a:gd name="connsiteX19" fmla="*/ 800100 w 2216147"/>
              <a:gd name="connsiteY19" fmla="*/ 492125 h 1038225"/>
              <a:gd name="connsiteX20" fmla="*/ 819150 w 2216147"/>
              <a:gd name="connsiteY20" fmla="*/ 466725 h 1038225"/>
              <a:gd name="connsiteX21" fmla="*/ 831850 w 2216147"/>
              <a:gd name="connsiteY21" fmla="*/ 390525 h 1038225"/>
              <a:gd name="connsiteX22" fmla="*/ 857250 w 2216147"/>
              <a:gd name="connsiteY22" fmla="*/ 381000 h 1038225"/>
              <a:gd name="connsiteX23" fmla="*/ 882650 w 2216147"/>
              <a:gd name="connsiteY23" fmla="*/ 409575 h 1038225"/>
              <a:gd name="connsiteX24" fmla="*/ 920750 w 2216147"/>
              <a:gd name="connsiteY24" fmla="*/ 425450 h 1038225"/>
              <a:gd name="connsiteX25" fmla="*/ 962025 w 2216147"/>
              <a:gd name="connsiteY25" fmla="*/ 412750 h 1038225"/>
              <a:gd name="connsiteX26" fmla="*/ 1009650 w 2216147"/>
              <a:gd name="connsiteY26" fmla="*/ 400050 h 1038225"/>
              <a:gd name="connsiteX27" fmla="*/ 1050925 w 2216147"/>
              <a:gd name="connsiteY27" fmla="*/ 428625 h 1038225"/>
              <a:gd name="connsiteX28" fmla="*/ 1063625 w 2216147"/>
              <a:gd name="connsiteY28" fmla="*/ 463550 h 1038225"/>
              <a:gd name="connsiteX29" fmla="*/ 1038225 w 2216147"/>
              <a:gd name="connsiteY29" fmla="*/ 517525 h 1038225"/>
              <a:gd name="connsiteX30" fmla="*/ 977900 w 2216147"/>
              <a:gd name="connsiteY30" fmla="*/ 517525 h 1038225"/>
              <a:gd name="connsiteX31" fmla="*/ 958850 w 2216147"/>
              <a:gd name="connsiteY31" fmla="*/ 552450 h 1038225"/>
              <a:gd name="connsiteX32" fmla="*/ 952500 w 2216147"/>
              <a:gd name="connsiteY32" fmla="*/ 587375 h 1038225"/>
              <a:gd name="connsiteX33" fmla="*/ 920750 w 2216147"/>
              <a:gd name="connsiteY33" fmla="*/ 628650 h 1038225"/>
              <a:gd name="connsiteX34" fmla="*/ 933450 w 2216147"/>
              <a:gd name="connsiteY34" fmla="*/ 679450 h 1038225"/>
              <a:gd name="connsiteX35" fmla="*/ 942975 w 2216147"/>
              <a:gd name="connsiteY35" fmla="*/ 733425 h 1038225"/>
              <a:gd name="connsiteX36" fmla="*/ 942975 w 2216147"/>
              <a:gd name="connsiteY36" fmla="*/ 774700 h 1038225"/>
              <a:gd name="connsiteX37" fmla="*/ 895350 w 2216147"/>
              <a:gd name="connsiteY37" fmla="*/ 746125 h 1038225"/>
              <a:gd name="connsiteX38" fmla="*/ 866775 w 2216147"/>
              <a:gd name="connsiteY38" fmla="*/ 771525 h 1038225"/>
              <a:gd name="connsiteX39" fmla="*/ 822325 w 2216147"/>
              <a:gd name="connsiteY39" fmla="*/ 774700 h 1038225"/>
              <a:gd name="connsiteX40" fmla="*/ 784225 w 2216147"/>
              <a:gd name="connsiteY40" fmla="*/ 787400 h 1038225"/>
              <a:gd name="connsiteX41" fmla="*/ 752475 w 2216147"/>
              <a:gd name="connsiteY41" fmla="*/ 793750 h 1038225"/>
              <a:gd name="connsiteX42" fmla="*/ 752475 w 2216147"/>
              <a:gd name="connsiteY42" fmla="*/ 822325 h 1038225"/>
              <a:gd name="connsiteX43" fmla="*/ 796925 w 2216147"/>
              <a:gd name="connsiteY43" fmla="*/ 850900 h 1038225"/>
              <a:gd name="connsiteX44" fmla="*/ 796925 w 2216147"/>
              <a:gd name="connsiteY44" fmla="*/ 892175 h 1038225"/>
              <a:gd name="connsiteX45" fmla="*/ 815975 w 2216147"/>
              <a:gd name="connsiteY45" fmla="*/ 917575 h 1038225"/>
              <a:gd name="connsiteX46" fmla="*/ 866775 w 2216147"/>
              <a:gd name="connsiteY46" fmla="*/ 908050 h 1038225"/>
              <a:gd name="connsiteX47" fmla="*/ 936625 w 2216147"/>
              <a:gd name="connsiteY47" fmla="*/ 949325 h 1038225"/>
              <a:gd name="connsiteX48" fmla="*/ 974725 w 2216147"/>
              <a:gd name="connsiteY48" fmla="*/ 990600 h 1038225"/>
              <a:gd name="connsiteX49" fmla="*/ 1006475 w 2216147"/>
              <a:gd name="connsiteY49" fmla="*/ 1009650 h 1038225"/>
              <a:gd name="connsiteX50" fmla="*/ 1057275 w 2216147"/>
              <a:gd name="connsiteY50" fmla="*/ 1038225 h 1038225"/>
              <a:gd name="connsiteX51" fmla="*/ 1120775 w 2216147"/>
              <a:gd name="connsiteY51" fmla="*/ 1019175 h 1038225"/>
              <a:gd name="connsiteX52" fmla="*/ 1073150 w 2216147"/>
              <a:gd name="connsiteY52" fmla="*/ 936625 h 1038225"/>
              <a:gd name="connsiteX53" fmla="*/ 1054100 w 2216147"/>
              <a:gd name="connsiteY53" fmla="*/ 863600 h 1038225"/>
              <a:gd name="connsiteX54" fmla="*/ 1111250 w 2216147"/>
              <a:gd name="connsiteY54" fmla="*/ 790575 h 1038225"/>
              <a:gd name="connsiteX55" fmla="*/ 1203325 w 2216147"/>
              <a:gd name="connsiteY55" fmla="*/ 819150 h 1038225"/>
              <a:gd name="connsiteX56" fmla="*/ 1260475 w 2216147"/>
              <a:gd name="connsiteY56" fmla="*/ 819150 h 1038225"/>
              <a:gd name="connsiteX57" fmla="*/ 1358900 w 2216147"/>
              <a:gd name="connsiteY57" fmla="*/ 844550 h 1038225"/>
              <a:gd name="connsiteX58" fmla="*/ 1409700 w 2216147"/>
              <a:gd name="connsiteY58" fmla="*/ 838200 h 1038225"/>
              <a:gd name="connsiteX59" fmla="*/ 1473200 w 2216147"/>
              <a:gd name="connsiteY59" fmla="*/ 777875 h 1038225"/>
              <a:gd name="connsiteX60" fmla="*/ 2216147 w 2216147"/>
              <a:gd name="connsiteY60" fmla="*/ 358775 h 1038225"/>
              <a:gd name="connsiteX61" fmla="*/ 2165347 w 2216147"/>
              <a:gd name="connsiteY61" fmla="*/ 320675 h 1038225"/>
              <a:gd name="connsiteX62" fmla="*/ 2092322 w 2216147"/>
              <a:gd name="connsiteY62" fmla="*/ 254000 h 1038225"/>
              <a:gd name="connsiteX63" fmla="*/ 2028822 w 2216147"/>
              <a:gd name="connsiteY63" fmla="*/ 219075 h 1038225"/>
              <a:gd name="connsiteX64" fmla="*/ 1981198 w 2216147"/>
              <a:gd name="connsiteY64" fmla="*/ 266700 h 1038225"/>
              <a:gd name="connsiteX65" fmla="*/ 1946273 w 2216147"/>
              <a:gd name="connsiteY65" fmla="*/ 273050 h 1038225"/>
              <a:gd name="connsiteX66" fmla="*/ 1882773 w 2216147"/>
              <a:gd name="connsiteY66" fmla="*/ 273050 h 1038225"/>
              <a:gd name="connsiteX67" fmla="*/ 1787524 w 2216147"/>
              <a:gd name="connsiteY67" fmla="*/ 254000 h 1038225"/>
              <a:gd name="connsiteX68" fmla="*/ 1752599 w 2216147"/>
              <a:gd name="connsiteY68" fmla="*/ 238125 h 1038225"/>
              <a:gd name="connsiteX69" fmla="*/ 1739899 w 2216147"/>
              <a:gd name="connsiteY69" fmla="*/ 165100 h 1038225"/>
              <a:gd name="connsiteX70" fmla="*/ 1670049 w 2216147"/>
              <a:gd name="connsiteY70" fmla="*/ 247650 h 1038225"/>
              <a:gd name="connsiteX71" fmla="*/ 1682750 w 2216147"/>
              <a:gd name="connsiteY71" fmla="*/ 323850 h 1038225"/>
              <a:gd name="connsiteX72" fmla="*/ 1622425 w 2216147"/>
              <a:gd name="connsiteY72" fmla="*/ 336550 h 1038225"/>
              <a:gd name="connsiteX73" fmla="*/ 1597025 w 2216147"/>
              <a:gd name="connsiteY73" fmla="*/ 438150 h 1038225"/>
              <a:gd name="connsiteX74" fmla="*/ 1527175 w 2216147"/>
              <a:gd name="connsiteY74" fmla="*/ 419100 h 1038225"/>
              <a:gd name="connsiteX75" fmla="*/ 1444625 w 2216147"/>
              <a:gd name="connsiteY75" fmla="*/ 466725 h 1038225"/>
              <a:gd name="connsiteX76" fmla="*/ 1365250 w 2216147"/>
              <a:gd name="connsiteY76" fmla="*/ 454025 h 1038225"/>
              <a:gd name="connsiteX77" fmla="*/ 1298575 w 2216147"/>
              <a:gd name="connsiteY77" fmla="*/ 409575 h 1038225"/>
              <a:gd name="connsiteX78" fmla="*/ 1241425 w 2216147"/>
              <a:gd name="connsiteY78" fmla="*/ 327025 h 1038225"/>
              <a:gd name="connsiteX79" fmla="*/ 1212850 w 2216147"/>
              <a:gd name="connsiteY79" fmla="*/ 247650 h 1038225"/>
              <a:gd name="connsiteX80" fmla="*/ 1212850 w 2216147"/>
              <a:gd name="connsiteY80" fmla="*/ 174625 h 1038225"/>
              <a:gd name="connsiteX81" fmla="*/ 1177925 w 2216147"/>
              <a:gd name="connsiteY81" fmla="*/ 171450 h 1038225"/>
              <a:gd name="connsiteX82" fmla="*/ 1168400 w 2216147"/>
              <a:gd name="connsiteY82" fmla="*/ 114300 h 1038225"/>
              <a:gd name="connsiteX83" fmla="*/ 1114425 w 2216147"/>
              <a:gd name="connsiteY83" fmla="*/ 133350 h 1038225"/>
              <a:gd name="connsiteX84" fmla="*/ 1057275 w 2216147"/>
              <a:gd name="connsiteY84" fmla="*/ 152400 h 1038225"/>
              <a:gd name="connsiteX85" fmla="*/ 1003300 w 2216147"/>
              <a:gd name="connsiteY85" fmla="*/ 146050 h 1038225"/>
              <a:gd name="connsiteX86" fmla="*/ 971550 w 2216147"/>
              <a:gd name="connsiteY86" fmla="*/ 139700 h 1038225"/>
              <a:gd name="connsiteX87" fmla="*/ 968375 w 2216147"/>
              <a:gd name="connsiteY87" fmla="*/ 107950 h 1038225"/>
              <a:gd name="connsiteX88" fmla="*/ 962025 w 2216147"/>
              <a:gd name="connsiteY88" fmla="*/ 63500 h 1038225"/>
              <a:gd name="connsiteX89" fmla="*/ 952500 w 2216147"/>
              <a:gd name="connsiteY89" fmla="*/ 6350 h 1038225"/>
              <a:gd name="connsiteX90" fmla="*/ 908050 w 2216147"/>
              <a:gd name="connsiteY90" fmla="*/ 3175 h 1038225"/>
              <a:gd name="connsiteX91" fmla="*/ 844550 w 2216147"/>
              <a:gd name="connsiteY91" fmla="*/ 0 h 1038225"/>
              <a:gd name="connsiteX92" fmla="*/ 822325 w 2216147"/>
              <a:gd name="connsiteY92" fmla="*/ 19050 h 1038225"/>
              <a:gd name="connsiteX93" fmla="*/ 787400 w 2216147"/>
              <a:gd name="connsiteY93" fmla="*/ 15875 h 1038225"/>
              <a:gd name="connsiteX94" fmla="*/ 765175 w 2216147"/>
              <a:gd name="connsiteY94" fmla="*/ 104775 h 1038225"/>
              <a:gd name="connsiteX95" fmla="*/ 723900 w 2216147"/>
              <a:gd name="connsiteY95" fmla="*/ 130175 h 1038225"/>
              <a:gd name="connsiteX96" fmla="*/ 682625 w 2216147"/>
              <a:gd name="connsiteY96" fmla="*/ 123825 h 1038225"/>
              <a:gd name="connsiteX97" fmla="*/ 650875 w 2216147"/>
              <a:gd name="connsiteY97" fmla="*/ 152400 h 1038225"/>
              <a:gd name="connsiteX98" fmla="*/ 593725 w 2216147"/>
              <a:gd name="connsiteY98" fmla="*/ 152400 h 1038225"/>
              <a:gd name="connsiteX99" fmla="*/ 565150 w 2216147"/>
              <a:gd name="connsiteY99" fmla="*/ 149225 h 1038225"/>
              <a:gd name="connsiteX100" fmla="*/ 565150 w 2216147"/>
              <a:gd name="connsiteY100" fmla="*/ 209550 h 1038225"/>
              <a:gd name="connsiteX101" fmla="*/ 565150 w 2216147"/>
              <a:gd name="connsiteY101" fmla="*/ 273050 h 1038225"/>
              <a:gd name="connsiteX102" fmla="*/ 590550 w 2216147"/>
              <a:gd name="connsiteY102" fmla="*/ 307975 h 1038225"/>
              <a:gd name="connsiteX103" fmla="*/ 606425 w 2216147"/>
              <a:gd name="connsiteY103" fmla="*/ 361950 h 1038225"/>
              <a:gd name="connsiteX104" fmla="*/ 641350 w 2216147"/>
              <a:gd name="connsiteY104" fmla="*/ 400050 h 1038225"/>
              <a:gd name="connsiteX105" fmla="*/ 641350 w 2216147"/>
              <a:gd name="connsiteY105" fmla="*/ 450850 h 1038225"/>
              <a:gd name="connsiteX106" fmla="*/ 641350 w 2216147"/>
              <a:gd name="connsiteY106" fmla="*/ 517525 h 1038225"/>
              <a:gd name="connsiteX107" fmla="*/ 574675 w 2216147"/>
              <a:gd name="connsiteY107" fmla="*/ 533400 h 1038225"/>
              <a:gd name="connsiteX108" fmla="*/ 517525 w 2216147"/>
              <a:gd name="connsiteY108" fmla="*/ 523875 h 1038225"/>
              <a:gd name="connsiteX109" fmla="*/ 482600 w 2216147"/>
              <a:gd name="connsiteY109" fmla="*/ 460375 h 1038225"/>
              <a:gd name="connsiteX110" fmla="*/ 444500 w 2216147"/>
              <a:gd name="connsiteY110" fmla="*/ 384175 h 1038225"/>
              <a:gd name="connsiteX111" fmla="*/ 406400 w 2216147"/>
              <a:gd name="connsiteY111" fmla="*/ 352425 h 1038225"/>
              <a:gd name="connsiteX112" fmla="*/ 355600 w 2216147"/>
              <a:gd name="connsiteY112" fmla="*/ 346075 h 1038225"/>
              <a:gd name="connsiteX113" fmla="*/ 336550 w 2216147"/>
              <a:gd name="connsiteY113" fmla="*/ 292100 h 1038225"/>
              <a:gd name="connsiteX114" fmla="*/ 333375 w 2216147"/>
              <a:gd name="connsiteY114" fmla="*/ 257175 h 1038225"/>
              <a:gd name="connsiteX115" fmla="*/ 304800 w 2216147"/>
              <a:gd name="connsiteY115" fmla="*/ 250825 h 1038225"/>
              <a:gd name="connsiteX116" fmla="*/ 279400 w 2216147"/>
              <a:gd name="connsiteY116" fmla="*/ 209550 h 1038225"/>
              <a:gd name="connsiteX117" fmla="*/ 260350 w 2216147"/>
              <a:gd name="connsiteY117" fmla="*/ 171450 h 1038225"/>
              <a:gd name="connsiteX118" fmla="*/ 219075 w 2216147"/>
              <a:gd name="connsiteY118" fmla="*/ 158750 h 1038225"/>
              <a:gd name="connsiteX119" fmla="*/ 174625 w 2216147"/>
              <a:gd name="connsiteY119" fmla="*/ 152400 h 1038225"/>
              <a:gd name="connsiteX120" fmla="*/ 133350 w 2216147"/>
              <a:gd name="connsiteY120" fmla="*/ 222250 h 1038225"/>
              <a:gd name="connsiteX121" fmla="*/ 85725 w 2216147"/>
              <a:gd name="connsiteY121" fmla="*/ 266700 h 1038225"/>
              <a:gd name="connsiteX122" fmla="*/ 73025 w 2216147"/>
              <a:gd name="connsiteY122" fmla="*/ 184150 h 1038225"/>
              <a:gd name="connsiteX123" fmla="*/ 57150 w 2216147"/>
              <a:gd name="connsiteY123" fmla="*/ 130175 h 1038225"/>
              <a:gd name="connsiteX124" fmla="*/ 0 w 2216147"/>
              <a:gd name="connsiteY124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241547 w 2241547"/>
              <a:gd name="connsiteY60" fmla="*/ 390525 h 1038225"/>
              <a:gd name="connsiteX61" fmla="*/ 2216147 w 2241547"/>
              <a:gd name="connsiteY61" fmla="*/ 358775 h 1038225"/>
              <a:gd name="connsiteX62" fmla="*/ 2165347 w 2241547"/>
              <a:gd name="connsiteY62" fmla="*/ 320675 h 1038225"/>
              <a:gd name="connsiteX63" fmla="*/ 2092322 w 2241547"/>
              <a:gd name="connsiteY63" fmla="*/ 254000 h 1038225"/>
              <a:gd name="connsiteX64" fmla="*/ 2028822 w 2241547"/>
              <a:gd name="connsiteY64" fmla="*/ 219075 h 1038225"/>
              <a:gd name="connsiteX65" fmla="*/ 1981198 w 2241547"/>
              <a:gd name="connsiteY65" fmla="*/ 266700 h 1038225"/>
              <a:gd name="connsiteX66" fmla="*/ 1946273 w 2241547"/>
              <a:gd name="connsiteY66" fmla="*/ 273050 h 1038225"/>
              <a:gd name="connsiteX67" fmla="*/ 1882773 w 2241547"/>
              <a:gd name="connsiteY67" fmla="*/ 273050 h 1038225"/>
              <a:gd name="connsiteX68" fmla="*/ 1787524 w 2241547"/>
              <a:gd name="connsiteY68" fmla="*/ 254000 h 1038225"/>
              <a:gd name="connsiteX69" fmla="*/ 1752599 w 2241547"/>
              <a:gd name="connsiteY69" fmla="*/ 238125 h 1038225"/>
              <a:gd name="connsiteX70" fmla="*/ 1739899 w 2241547"/>
              <a:gd name="connsiteY70" fmla="*/ 165100 h 1038225"/>
              <a:gd name="connsiteX71" fmla="*/ 1670049 w 2241547"/>
              <a:gd name="connsiteY71" fmla="*/ 247650 h 1038225"/>
              <a:gd name="connsiteX72" fmla="*/ 1682750 w 2241547"/>
              <a:gd name="connsiteY72" fmla="*/ 323850 h 1038225"/>
              <a:gd name="connsiteX73" fmla="*/ 1622425 w 2241547"/>
              <a:gd name="connsiteY73" fmla="*/ 336550 h 1038225"/>
              <a:gd name="connsiteX74" fmla="*/ 1597025 w 2241547"/>
              <a:gd name="connsiteY74" fmla="*/ 438150 h 1038225"/>
              <a:gd name="connsiteX75" fmla="*/ 1527175 w 2241547"/>
              <a:gd name="connsiteY75" fmla="*/ 419100 h 1038225"/>
              <a:gd name="connsiteX76" fmla="*/ 1444625 w 2241547"/>
              <a:gd name="connsiteY76" fmla="*/ 466725 h 1038225"/>
              <a:gd name="connsiteX77" fmla="*/ 1365250 w 2241547"/>
              <a:gd name="connsiteY77" fmla="*/ 454025 h 1038225"/>
              <a:gd name="connsiteX78" fmla="*/ 1298575 w 2241547"/>
              <a:gd name="connsiteY78" fmla="*/ 409575 h 1038225"/>
              <a:gd name="connsiteX79" fmla="*/ 1241425 w 2241547"/>
              <a:gd name="connsiteY79" fmla="*/ 327025 h 1038225"/>
              <a:gd name="connsiteX80" fmla="*/ 1212850 w 2241547"/>
              <a:gd name="connsiteY80" fmla="*/ 247650 h 1038225"/>
              <a:gd name="connsiteX81" fmla="*/ 1212850 w 2241547"/>
              <a:gd name="connsiteY81" fmla="*/ 174625 h 1038225"/>
              <a:gd name="connsiteX82" fmla="*/ 1177925 w 2241547"/>
              <a:gd name="connsiteY82" fmla="*/ 171450 h 1038225"/>
              <a:gd name="connsiteX83" fmla="*/ 1168400 w 2241547"/>
              <a:gd name="connsiteY83" fmla="*/ 114300 h 1038225"/>
              <a:gd name="connsiteX84" fmla="*/ 1114425 w 2241547"/>
              <a:gd name="connsiteY84" fmla="*/ 133350 h 1038225"/>
              <a:gd name="connsiteX85" fmla="*/ 1057275 w 2241547"/>
              <a:gd name="connsiteY85" fmla="*/ 152400 h 1038225"/>
              <a:gd name="connsiteX86" fmla="*/ 1003300 w 2241547"/>
              <a:gd name="connsiteY86" fmla="*/ 146050 h 1038225"/>
              <a:gd name="connsiteX87" fmla="*/ 971550 w 2241547"/>
              <a:gd name="connsiteY87" fmla="*/ 139700 h 1038225"/>
              <a:gd name="connsiteX88" fmla="*/ 968375 w 2241547"/>
              <a:gd name="connsiteY88" fmla="*/ 107950 h 1038225"/>
              <a:gd name="connsiteX89" fmla="*/ 962025 w 2241547"/>
              <a:gd name="connsiteY89" fmla="*/ 63500 h 1038225"/>
              <a:gd name="connsiteX90" fmla="*/ 952500 w 2241547"/>
              <a:gd name="connsiteY90" fmla="*/ 6350 h 1038225"/>
              <a:gd name="connsiteX91" fmla="*/ 908050 w 2241547"/>
              <a:gd name="connsiteY91" fmla="*/ 3175 h 1038225"/>
              <a:gd name="connsiteX92" fmla="*/ 844550 w 2241547"/>
              <a:gd name="connsiteY92" fmla="*/ 0 h 1038225"/>
              <a:gd name="connsiteX93" fmla="*/ 822325 w 2241547"/>
              <a:gd name="connsiteY93" fmla="*/ 19050 h 1038225"/>
              <a:gd name="connsiteX94" fmla="*/ 787400 w 2241547"/>
              <a:gd name="connsiteY94" fmla="*/ 15875 h 1038225"/>
              <a:gd name="connsiteX95" fmla="*/ 765175 w 2241547"/>
              <a:gd name="connsiteY95" fmla="*/ 104775 h 1038225"/>
              <a:gd name="connsiteX96" fmla="*/ 723900 w 2241547"/>
              <a:gd name="connsiteY96" fmla="*/ 130175 h 1038225"/>
              <a:gd name="connsiteX97" fmla="*/ 682625 w 2241547"/>
              <a:gd name="connsiteY97" fmla="*/ 123825 h 1038225"/>
              <a:gd name="connsiteX98" fmla="*/ 650875 w 2241547"/>
              <a:gd name="connsiteY98" fmla="*/ 152400 h 1038225"/>
              <a:gd name="connsiteX99" fmla="*/ 593725 w 2241547"/>
              <a:gd name="connsiteY99" fmla="*/ 152400 h 1038225"/>
              <a:gd name="connsiteX100" fmla="*/ 565150 w 2241547"/>
              <a:gd name="connsiteY100" fmla="*/ 149225 h 1038225"/>
              <a:gd name="connsiteX101" fmla="*/ 565150 w 2241547"/>
              <a:gd name="connsiteY101" fmla="*/ 209550 h 1038225"/>
              <a:gd name="connsiteX102" fmla="*/ 565150 w 2241547"/>
              <a:gd name="connsiteY102" fmla="*/ 273050 h 1038225"/>
              <a:gd name="connsiteX103" fmla="*/ 590550 w 2241547"/>
              <a:gd name="connsiteY103" fmla="*/ 307975 h 1038225"/>
              <a:gd name="connsiteX104" fmla="*/ 606425 w 2241547"/>
              <a:gd name="connsiteY104" fmla="*/ 361950 h 1038225"/>
              <a:gd name="connsiteX105" fmla="*/ 641350 w 2241547"/>
              <a:gd name="connsiteY105" fmla="*/ 400050 h 1038225"/>
              <a:gd name="connsiteX106" fmla="*/ 641350 w 2241547"/>
              <a:gd name="connsiteY106" fmla="*/ 450850 h 1038225"/>
              <a:gd name="connsiteX107" fmla="*/ 641350 w 2241547"/>
              <a:gd name="connsiteY107" fmla="*/ 517525 h 1038225"/>
              <a:gd name="connsiteX108" fmla="*/ 574675 w 2241547"/>
              <a:gd name="connsiteY108" fmla="*/ 533400 h 1038225"/>
              <a:gd name="connsiteX109" fmla="*/ 517525 w 2241547"/>
              <a:gd name="connsiteY109" fmla="*/ 523875 h 1038225"/>
              <a:gd name="connsiteX110" fmla="*/ 482600 w 2241547"/>
              <a:gd name="connsiteY110" fmla="*/ 460375 h 1038225"/>
              <a:gd name="connsiteX111" fmla="*/ 444500 w 2241547"/>
              <a:gd name="connsiteY111" fmla="*/ 384175 h 1038225"/>
              <a:gd name="connsiteX112" fmla="*/ 406400 w 2241547"/>
              <a:gd name="connsiteY112" fmla="*/ 352425 h 1038225"/>
              <a:gd name="connsiteX113" fmla="*/ 355600 w 2241547"/>
              <a:gd name="connsiteY113" fmla="*/ 346075 h 1038225"/>
              <a:gd name="connsiteX114" fmla="*/ 336550 w 2241547"/>
              <a:gd name="connsiteY114" fmla="*/ 292100 h 1038225"/>
              <a:gd name="connsiteX115" fmla="*/ 333375 w 2241547"/>
              <a:gd name="connsiteY115" fmla="*/ 257175 h 1038225"/>
              <a:gd name="connsiteX116" fmla="*/ 304800 w 2241547"/>
              <a:gd name="connsiteY116" fmla="*/ 250825 h 1038225"/>
              <a:gd name="connsiteX117" fmla="*/ 279400 w 2241547"/>
              <a:gd name="connsiteY117" fmla="*/ 209550 h 1038225"/>
              <a:gd name="connsiteX118" fmla="*/ 260350 w 2241547"/>
              <a:gd name="connsiteY118" fmla="*/ 171450 h 1038225"/>
              <a:gd name="connsiteX119" fmla="*/ 219075 w 2241547"/>
              <a:gd name="connsiteY119" fmla="*/ 158750 h 1038225"/>
              <a:gd name="connsiteX120" fmla="*/ 174625 w 2241547"/>
              <a:gd name="connsiteY120" fmla="*/ 152400 h 1038225"/>
              <a:gd name="connsiteX121" fmla="*/ 133350 w 2241547"/>
              <a:gd name="connsiteY121" fmla="*/ 222250 h 1038225"/>
              <a:gd name="connsiteX122" fmla="*/ 85725 w 2241547"/>
              <a:gd name="connsiteY122" fmla="*/ 266700 h 1038225"/>
              <a:gd name="connsiteX123" fmla="*/ 73025 w 2241547"/>
              <a:gd name="connsiteY123" fmla="*/ 184150 h 1038225"/>
              <a:gd name="connsiteX124" fmla="*/ 57150 w 2241547"/>
              <a:gd name="connsiteY124" fmla="*/ 130175 h 1038225"/>
              <a:gd name="connsiteX125" fmla="*/ 0 w 2241547"/>
              <a:gd name="connsiteY125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225672 w 2241547"/>
              <a:gd name="connsiteY60" fmla="*/ 454025 h 1038225"/>
              <a:gd name="connsiteX61" fmla="*/ 2241547 w 2241547"/>
              <a:gd name="connsiteY61" fmla="*/ 390525 h 1038225"/>
              <a:gd name="connsiteX62" fmla="*/ 2216147 w 2241547"/>
              <a:gd name="connsiteY62" fmla="*/ 358775 h 1038225"/>
              <a:gd name="connsiteX63" fmla="*/ 2165347 w 2241547"/>
              <a:gd name="connsiteY63" fmla="*/ 320675 h 1038225"/>
              <a:gd name="connsiteX64" fmla="*/ 2092322 w 2241547"/>
              <a:gd name="connsiteY64" fmla="*/ 254000 h 1038225"/>
              <a:gd name="connsiteX65" fmla="*/ 2028822 w 2241547"/>
              <a:gd name="connsiteY65" fmla="*/ 219075 h 1038225"/>
              <a:gd name="connsiteX66" fmla="*/ 1981198 w 2241547"/>
              <a:gd name="connsiteY66" fmla="*/ 266700 h 1038225"/>
              <a:gd name="connsiteX67" fmla="*/ 1946273 w 2241547"/>
              <a:gd name="connsiteY67" fmla="*/ 273050 h 1038225"/>
              <a:gd name="connsiteX68" fmla="*/ 1882773 w 2241547"/>
              <a:gd name="connsiteY68" fmla="*/ 273050 h 1038225"/>
              <a:gd name="connsiteX69" fmla="*/ 1787524 w 2241547"/>
              <a:gd name="connsiteY69" fmla="*/ 254000 h 1038225"/>
              <a:gd name="connsiteX70" fmla="*/ 1752599 w 2241547"/>
              <a:gd name="connsiteY70" fmla="*/ 238125 h 1038225"/>
              <a:gd name="connsiteX71" fmla="*/ 1739899 w 2241547"/>
              <a:gd name="connsiteY71" fmla="*/ 165100 h 1038225"/>
              <a:gd name="connsiteX72" fmla="*/ 1670049 w 2241547"/>
              <a:gd name="connsiteY72" fmla="*/ 247650 h 1038225"/>
              <a:gd name="connsiteX73" fmla="*/ 1682750 w 2241547"/>
              <a:gd name="connsiteY73" fmla="*/ 323850 h 1038225"/>
              <a:gd name="connsiteX74" fmla="*/ 1622425 w 2241547"/>
              <a:gd name="connsiteY74" fmla="*/ 336550 h 1038225"/>
              <a:gd name="connsiteX75" fmla="*/ 1597025 w 2241547"/>
              <a:gd name="connsiteY75" fmla="*/ 438150 h 1038225"/>
              <a:gd name="connsiteX76" fmla="*/ 1527175 w 2241547"/>
              <a:gd name="connsiteY76" fmla="*/ 419100 h 1038225"/>
              <a:gd name="connsiteX77" fmla="*/ 1444625 w 2241547"/>
              <a:gd name="connsiteY77" fmla="*/ 466725 h 1038225"/>
              <a:gd name="connsiteX78" fmla="*/ 1365250 w 2241547"/>
              <a:gd name="connsiteY78" fmla="*/ 454025 h 1038225"/>
              <a:gd name="connsiteX79" fmla="*/ 1298575 w 2241547"/>
              <a:gd name="connsiteY79" fmla="*/ 409575 h 1038225"/>
              <a:gd name="connsiteX80" fmla="*/ 1241425 w 2241547"/>
              <a:gd name="connsiteY80" fmla="*/ 327025 h 1038225"/>
              <a:gd name="connsiteX81" fmla="*/ 1212850 w 2241547"/>
              <a:gd name="connsiteY81" fmla="*/ 247650 h 1038225"/>
              <a:gd name="connsiteX82" fmla="*/ 1212850 w 2241547"/>
              <a:gd name="connsiteY82" fmla="*/ 174625 h 1038225"/>
              <a:gd name="connsiteX83" fmla="*/ 1177925 w 2241547"/>
              <a:gd name="connsiteY83" fmla="*/ 171450 h 1038225"/>
              <a:gd name="connsiteX84" fmla="*/ 1168400 w 2241547"/>
              <a:gd name="connsiteY84" fmla="*/ 114300 h 1038225"/>
              <a:gd name="connsiteX85" fmla="*/ 1114425 w 2241547"/>
              <a:gd name="connsiteY85" fmla="*/ 133350 h 1038225"/>
              <a:gd name="connsiteX86" fmla="*/ 1057275 w 2241547"/>
              <a:gd name="connsiteY86" fmla="*/ 152400 h 1038225"/>
              <a:gd name="connsiteX87" fmla="*/ 1003300 w 2241547"/>
              <a:gd name="connsiteY87" fmla="*/ 146050 h 1038225"/>
              <a:gd name="connsiteX88" fmla="*/ 971550 w 2241547"/>
              <a:gd name="connsiteY88" fmla="*/ 139700 h 1038225"/>
              <a:gd name="connsiteX89" fmla="*/ 968375 w 2241547"/>
              <a:gd name="connsiteY89" fmla="*/ 107950 h 1038225"/>
              <a:gd name="connsiteX90" fmla="*/ 962025 w 2241547"/>
              <a:gd name="connsiteY90" fmla="*/ 63500 h 1038225"/>
              <a:gd name="connsiteX91" fmla="*/ 952500 w 2241547"/>
              <a:gd name="connsiteY91" fmla="*/ 6350 h 1038225"/>
              <a:gd name="connsiteX92" fmla="*/ 908050 w 2241547"/>
              <a:gd name="connsiteY92" fmla="*/ 3175 h 1038225"/>
              <a:gd name="connsiteX93" fmla="*/ 844550 w 2241547"/>
              <a:gd name="connsiteY93" fmla="*/ 0 h 1038225"/>
              <a:gd name="connsiteX94" fmla="*/ 822325 w 2241547"/>
              <a:gd name="connsiteY94" fmla="*/ 19050 h 1038225"/>
              <a:gd name="connsiteX95" fmla="*/ 787400 w 2241547"/>
              <a:gd name="connsiteY95" fmla="*/ 15875 h 1038225"/>
              <a:gd name="connsiteX96" fmla="*/ 765175 w 2241547"/>
              <a:gd name="connsiteY96" fmla="*/ 104775 h 1038225"/>
              <a:gd name="connsiteX97" fmla="*/ 723900 w 2241547"/>
              <a:gd name="connsiteY97" fmla="*/ 130175 h 1038225"/>
              <a:gd name="connsiteX98" fmla="*/ 682625 w 2241547"/>
              <a:gd name="connsiteY98" fmla="*/ 123825 h 1038225"/>
              <a:gd name="connsiteX99" fmla="*/ 650875 w 2241547"/>
              <a:gd name="connsiteY99" fmla="*/ 152400 h 1038225"/>
              <a:gd name="connsiteX100" fmla="*/ 593725 w 2241547"/>
              <a:gd name="connsiteY100" fmla="*/ 152400 h 1038225"/>
              <a:gd name="connsiteX101" fmla="*/ 565150 w 2241547"/>
              <a:gd name="connsiteY101" fmla="*/ 149225 h 1038225"/>
              <a:gd name="connsiteX102" fmla="*/ 565150 w 2241547"/>
              <a:gd name="connsiteY102" fmla="*/ 209550 h 1038225"/>
              <a:gd name="connsiteX103" fmla="*/ 565150 w 2241547"/>
              <a:gd name="connsiteY103" fmla="*/ 273050 h 1038225"/>
              <a:gd name="connsiteX104" fmla="*/ 590550 w 2241547"/>
              <a:gd name="connsiteY104" fmla="*/ 307975 h 1038225"/>
              <a:gd name="connsiteX105" fmla="*/ 606425 w 2241547"/>
              <a:gd name="connsiteY105" fmla="*/ 361950 h 1038225"/>
              <a:gd name="connsiteX106" fmla="*/ 641350 w 2241547"/>
              <a:gd name="connsiteY106" fmla="*/ 400050 h 1038225"/>
              <a:gd name="connsiteX107" fmla="*/ 641350 w 2241547"/>
              <a:gd name="connsiteY107" fmla="*/ 450850 h 1038225"/>
              <a:gd name="connsiteX108" fmla="*/ 641350 w 2241547"/>
              <a:gd name="connsiteY108" fmla="*/ 517525 h 1038225"/>
              <a:gd name="connsiteX109" fmla="*/ 574675 w 2241547"/>
              <a:gd name="connsiteY109" fmla="*/ 533400 h 1038225"/>
              <a:gd name="connsiteX110" fmla="*/ 517525 w 2241547"/>
              <a:gd name="connsiteY110" fmla="*/ 523875 h 1038225"/>
              <a:gd name="connsiteX111" fmla="*/ 482600 w 2241547"/>
              <a:gd name="connsiteY111" fmla="*/ 460375 h 1038225"/>
              <a:gd name="connsiteX112" fmla="*/ 444500 w 2241547"/>
              <a:gd name="connsiteY112" fmla="*/ 384175 h 1038225"/>
              <a:gd name="connsiteX113" fmla="*/ 406400 w 2241547"/>
              <a:gd name="connsiteY113" fmla="*/ 352425 h 1038225"/>
              <a:gd name="connsiteX114" fmla="*/ 355600 w 2241547"/>
              <a:gd name="connsiteY114" fmla="*/ 346075 h 1038225"/>
              <a:gd name="connsiteX115" fmla="*/ 336550 w 2241547"/>
              <a:gd name="connsiteY115" fmla="*/ 292100 h 1038225"/>
              <a:gd name="connsiteX116" fmla="*/ 333375 w 2241547"/>
              <a:gd name="connsiteY116" fmla="*/ 257175 h 1038225"/>
              <a:gd name="connsiteX117" fmla="*/ 304800 w 2241547"/>
              <a:gd name="connsiteY117" fmla="*/ 250825 h 1038225"/>
              <a:gd name="connsiteX118" fmla="*/ 279400 w 2241547"/>
              <a:gd name="connsiteY118" fmla="*/ 209550 h 1038225"/>
              <a:gd name="connsiteX119" fmla="*/ 260350 w 2241547"/>
              <a:gd name="connsiteY119" fmla="*/ 171450 h 1038225"/>
              <a:gd name="connsiteX120" fmla="*/ 219075 w 2241547"/>
              <a:gd name="connsiteY120" fmla="*/ 158750 h 1038225"/>
              <a:gd name="connsiteX121" fmla="*/ 174625 w 2241547"/>
              <a:gd name="connsiteY121" fmla="*/ 152400 h 1038225"/>
              <a:gd name="connsiteX122" fmla="*/ 133350 w 2241547"/>
              <a:gd name="connsiteY122" fmla="*/ 222250 h 1038225"/>
              <a:gd name="connsiteX123" fmla="*/ 85725 w 2241547"/>
              <a:gd name="connsiteY123" fmla="*/ 266700 h 1038225"/>
              <a:gd name="connsiteX124" fmla="*/ 73025 w 2241547"/>
              <a:gd name="connsiteY124" fmla="*/ 184150 h 1038225"/>
              <a:gd name="connsiteX125" fmla="*/ 57150 w 2241547"/>
              <a:gd name="connsiteY125" fmla="*/ 130175 h 1038225"/>
              <a:gd name="connsiteX126" fmla="*/ 0 w 2241547"/>
              <a:gd name="connsiteY126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168522 w 2241547"/>
              <a:gd name="connsiteY60" fmla="*/ 492125 h 1038225"/>
              <a:gd name="connsiteX61" fmla="*/ 2225672 w 2241547"/>
              <a:gd name="connsiteY61" fmla="*/ 454025 h 1038225"/>
              <a:gd name="connsiteX62" fmla="*/ 2241547 w 2241547"/>
              <a:gd name="connsiteY62" fmla="*/ 390525 h 1038225"/>
              <a:gd name="connsiteX63" fmla="*/ 2216147 w 2241547"/>
              <a:gd name="connsiteY63" fmla="*/ 358775 h 1038225"/>
              <a:gd name="connsiteX64" fmla="*/ 2165347 w 2241547"/>
              <a:gd name="connsiteY64" fmla="*/ 320675 h 1038225"/>
              <a:gd name="connsiteX65" fmla="*/ 2092322 w 2241547"/>
              <a:gd name="connsiteY65" fmla="*/ 254000 h 1038225"/>
              <a:gd name="connsiteX66" fmla="*/ 2028822 w 2241547"/>
              <a:gd name="connsiteY66" fmla="*/ 219075 h 1038225"/>
              <a:gd name="connsiteX67" fmla="*/ 1981198 w 2241547"/>
              <a:gd name="connsiteY67" fmla="*/ 266700 h 1038225"/>
              <a:gd name="connsiteX68" fmla="*/ 1946273 w 2241547"/>
              <a:gd name="connsiteY68" fmla="*/ 273050 h 1038225"/>
              <a:gd name="connsiteX69" fmla="*/ 1882773 w 2241547"/>
              <a:gd name="connsiteY69" fmla="*/ 273050 h 1038225"/>
              <a:gd name="connsiteX70" fmla="*/ 1787524 w 2241547"/>
              <a:gd name="connsiteY70" fmla="*/ 254000 h 1038225"/>
              <a:gd name="connsiteX71" fmla="*/ 1752599 w 2241547"/>
              <a:gd name="connsiteY71" fmla="*/ 238125 h 1038225"/>
              <a:gd name="connsiteX72" fmla="*/ 1739899 w 2241547"/>
              <a:gd name="connsiteY72" fmla="*/ 165100 h 1038225"/>
              <a:gd name="connsiteX73" fmla="*/ 1670049 w 2241547"/>
              <a:gd name="connsiteY73" fmla="*/ 247650 h 1038225"/>
              <a:gd name="connsiteX74" fmla="*/ 1682750 w 2241547"/>
              <a:gd name="connsiteY74" fmla="*/ 323850 h 1038225"/>
              <a:gd name="connsiteX75" fmla="*/ 1622425 w 2241547"/>
              <a:gd name="connsiteY75" fmla="*/ 336550 h 1038225"/>
              <a:gd name="connsiteX76" fmla="*/ 1597025 w 2241547"/>
              <a:gd name="connsiteY76" fmla="*/ 438150 h 1038225"/>
              <a:gd name="connsiteX77" fmla="*/ 1527175 w 2241547"/>
              <a:gd name="connsiteY77" fmla="*/ 419100 h 1038225"/>
              <a:gd name="connsiteX78" fmla="*/ 1444625 w 2241547"/>
              <a:gd name="connsiteY78" fmla="*/ 466725 h 1038225"/>
              <a:gd name="connsiteX79" fmla="*/ 1365250 w 2241547"/>
              <a:gd name="connsiteY79" fmla="*/ 454025 h 1038225"/>
              <a:gd name="connsiteX80" fmla="*/ 1298575 w 2241547"/>
              <a:gd name="connsiteY80" fmla="*/ 409575 h 1038225"/>
              <a:gd name="connsiteX81" fmla="*/ 1241425 w 2241547"/>
              <a:gd name="connsiteY81" fmla="*/ 327025 h 1038225"/>
              <a:gd name="connsiteX82" fmla="*/ 1212850 w 2241547"/>
              <a:gd name="connsiteY82" fmla="*/ 247650 h 1038225"/>
              <a:gd name="connsiteX83" fmla="*/ 1212850 w 2241547"/>
              <a:gd name="connsiteY83" fmla="*/ 174625 h 1038225"/>
              <a:gd name="connsiteX84" fmla="*/ 1177925 w 2241547"/>
              <a:gd name="connsiteY84" fmla="*/ 171450 h 1038225"/>
              <a:gd name="connsiteX85" fmla="*/ 1168400 w 2241547"/>
              <a:gd name="connsiteY85" fmla="*/ 114300 h 1038225"/>
              <a:gd name="connsiteX86" fmla="*/ 1114425 w 2241547"/>
              <a:gd name="connsiteY86" fmla="*/ 133350 h 1038225"/>
              <a:gd name="connsiteX87" fmla="*/ 1057275 w 2241547"/>
              <a:gd name="connsiteY87" fmla="*/ 152400 h 1038225"/>
              <a:gd name="connsiteX88" fmla="*/ 1003300 w 2241547"/>
              <a:gd name="connsiteY88" fmla="*/ 146050 h 1038225"/>
              <a:gd name="connsiteX89" fmla="*/ 971550 w 2241547"/>
              <a:gd name="connsiteY89" fmla="*/ 139700 h 1038225"/>
              <a:gd name="connsiteX90" fmla="*/ 968375 w 2241547"/>
              <a:gd name="connsiteY90" fmla="*/ 107950 h 1038225"/>
              <a:gd name="connsiteX91" fmla="*/ 962025 w 2241547"/>
              <a:gd name="connsiteY91" fmla="*/ 63500 h 1038225"/>
              <a:gd name="connsiteX92" fmla="*/ 952500 w 2241547"/>
              <a:gd name="connsiteY92" fmla="*/ 6350 h 1038225"/>
              <a:gd name="connsiteX93" fmla="*/ 908050 w 2241547"/>
              <a:gd name="connsiteY93" fmla="*/ 3175 h 1038225"/>
              <a:gd name="connsiteX94" fmla="*/ 844550 w 2241547"/>
              <a:gd name="connsiteY94" fmla="*/ 0 h 1038225"/>
              <a:gd name="connsiteX95" fmla="*/ 822325 w 2241547"/>
              <a:gd name="connsiteY95" fmla="*/ 19050 h 1038225"/>
              <a:gd name="connsiteX96" fmla="*/ 787400 w 2241547"/>
              <a:gd name="connsiteY96" fmla="*/ 15875 h 1038225"/>
              <a:gd name="connsiteX97" fmla="*/ 765175 w 2241547"/>
              <a:gd name="connsiteY97" fmla="*/ 104775 h 1038225"/>
              <a:gd name="connsiteX98" fmla="*/ 723900 w 2241547"/>
              <a:gd name="connsiteY98" fmla="*/ 130175 h 1038225"/>
              <a:gd name="connsiteX99" fmla="*/ 682625 w 2241547"/>
              <a:gd name="connsiteY99" fmla="*/ 123825 h 1038225"/>
              <a:gd name="connsiteX100" fmla="*/ 650875 w 2241547"/>
              <a:gd name="connsiteY100" fmla="*/ 152400 h 1038225"/>
              <a:gd name="connsiteX101" fmla="*/ 593725 w 2241547"/>
              <a:gd name="connsiteY101" fmla="*/ 152400 h 1038225"/>
              <a:gd name="connsiteX102" fmla="*/ 565150 w 2241547"/>
              <a:gd name="connsiteY102" fmla="*/ 149225 h 1038225"/>
              <a:gd name="connsiteX103" fmla="*/ 565150 w 2241547"/>
              <a:gd name="connsiteY103" fmla="*/ 209550 h 1038225"/>
              <a:gd name="connsiteX104" fmla="*/ 565150 w 2241547"/>
              <a:gd name="connsiteY104" fmla="*/ 273050 h 1038225"/>
              <a:gd name="connsiteX105" fmla="*/ 590550 w 2241547"/>
              <a:gd name="connsiteY105" fmla="*/ 307975 h 1038225"/>
              <a:gd name="connsiteX106" fmla="*/ 606425 w 2241547"/>
              <a:gd name="connsiteY106" fmla="*/ 361950 h 1038225"/>
              <a:gd name="connsiteX107" fmla="*/ 641350 w 2241547"/>
              <a:gd name="connsiteY107" fmla="*/ 400050 h 1038225"/>
              <a:gd name="connsiteX108" fmla="*/ 641350 w 2241547"/>
              <a:gd name="connsiteY108" fmla="*/ 450850 h 1038225"/>
              <a:gd name="connsiteX109" fmla="*/ 641350 w 2241547"/>
              <a:gd name="connsiteY109" fmla="*/ 517525 h 1038225"/>
              <a:gd name="connsiteX110" fmla="*/ 574675 w 2241547"/>
              <a:gd name="connsiteY110" fmla="*/ 533400 h 1038225"/>
              <a:gd name="connsiteX111" fmla="*/ 517525 w 2241547"/>
              <a:gd name="connsiteY111" fmla="*/ 523875 h 1038225"/>
              <a:gd name="connsiteX112" fmla="*/ 482600 w 2241547"/>
              <a:gd name="connsiteY112" fmla="*/ 460375 h 1038225"/>
              <a:gd name="connsiteX113" fmla="*/ 444500 w 2241547"/>
              <a:gd name="connsiteY113" fmla="*/ 384175 h 1038225"/>
              <a:gd name="connsiteX114" fmla="*/ 406400 w 2241547"/>
              <a:gd name="connsiteY114" fmla="*/ 352425 h 1038225"/>
              <a:gd name="connsiteX115" fmla="*/ 355600 w 2241547"/>
              <a:gd name="connsiteY115" fmla="*/ 346075 h 1038225"/>
              <a:gd name="connsiteX116" fmla="*/ 336550 w 2241547"/>
              <a:gd name="connsiteY116" fmla="*/ 292100 h 1038225"/>
              <a:gd name="connsiteX117" fmla="*/ 333375 w 2241547"/>
              <a:gd name="connsiteY117" fmla="*/ 257175 h 1038225"/>
              <a:gd name="connsiteX118" fmla="*/ 304800 w 2241547"/>
              <a:gd name="connsiteY118" fmla="*/ 250825 h 1038225"/>
              <a:gd name="connsiteX119" fmla="*/ 279400 w 2241547"/>
              <a:gd name="connsiteY119" fmla="*/ 209550 h 1038225"/>
              <a:gd name="connsiteX120" fmla="*/ 260350 w 2241547"/>
              <a:gd name="connsiteY120" fmla="*/ 171450 h 1038225"/>
              <a:gd name="connsiteX121" fmla="*/ 219075 w 2241547"/>
              <a:gd name="connsiteY121" fmla="*/ 158750 h 1038225"/>
              <a:gd name="connsiteX122" fmla="*/ 174625 w 2241547"/>
              <a:gd name="connsiteY122" fmla="*/ 152400 h 1038225"/>
              <a:gd name="connsiteX123" fmla="*/ 133350 w 2241547"/>
              <a:gd name="connsiteY123" fmla="*/ 222250 h 1038225"/>
              <a:gd name="connsiteX124" fmla="*/ 85725 w 2241547"/>
              <a:gd name="connsiteY124" fmla="*/ 266700 h 1038225"/>
              <a:gd name="connsiteX125" fmla="*/ 73025 w 2241547"/>
              <a:gd name="connsiteY125" fmla="*/ 184150 h 1038225"/>
              <a:gd name="connsiteX126" fmla="*/ 57150 w 2241547"/>
              <a:gd name="connsiteY126" fmla="*/ 130175 h 1038225"/>
              <a:gd name="connsiteX127" fmla="*/ 0 w 2241547"/>
              <a:gd name="connsiteY127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197097 w 2241547"/>
              <a:gd name="connsiteY60" fmla="*/ 533400 h 1038225"/>
              <a:gd name="connsiteX61" fmla="*/ 2168522 w 2241547"/>
              <a:gd name="connsiteY61" fmla="*/ 492125 h 1038225"/>
              <a:gd name="connsiteX62" fmla="*/ 2225672 w 2241547"/>
              <a:gd name="connsiteY62" fmla="*/ 454025 h 1038225"/>
              <a:gd name="connsiteX63" fmla="*/ 2241547 w 2241547"/>
              <a:gd name="connsiteY63" fmla="*/ 390525 h 1038225"/>
              <a:gd name="connsiteX64" fmla="*/ 2216147 w 2241547"/>
              <a:gd name="connsiteY64" fmla="*/ 358775 h 1038225"/>
              <a:gd name="connsiteX65" fmla="*/ 2165347 w 2241547"/>
              <a:gd name="connsiteY65" fmla="*/ 320675 h 1038225"/>
              <a:gd name="connsiteX66" fmla="*/ 2092322 w 2241547"/>
              <a:gd name="connsiteY66" fmla="*/ 254000 h 1038225"/>
              <a:gd name="connsiteX67" fmla="*/ 2028822 w 2241547"/>
              <a:gd name="connsiteY67" fmla="*/ 219075 h 1038225"/>
              <a:gd name="connsiteX68" fmla="*/ 1981198 w 2241547"/>
              <a:gd name="connsiteY68" fmla="*/ 266700 h 1038225"/>
              <a:gd name="connsiteX69" fmla="*/ 1946273 w 2241547"/>
              <a:gd name="connsiteY69" fmla="*/ 273050 h 1038225"/>
              <a:gd name="connsiteX70" fmla="*/ 1882773 w 2241547"/>
              <a:gd name="connsiteY70" fmla="*/ 273050 h 1038225"/>
              <a:gd name="connsiteX71" fmla="*/ 1787524 w 2241547"/>
              <a:gd name="connsiteY71" fmla="*/ 254000 h 1038225"/>
              <a:gd name="connsiteX72" fmla="*/ 1752599 w 2241547"/>
              <a:gd name="connsiteY72" fmla="*/ 238125 h 1038225"/>
              <a:gd name="connsiteX73" fmla="*/ 1739899 w 2241547"/>
              <a:gd name="connsiteY73" fmla="*/ 165100 h 1038225"/>
              <a:gd name="connsiteX74" fmla="*/ 1670049 w 2241547"/>
              <a:gd name="connsiteY74" fmla="*/ 247650 h 1038225"/>
              <a:gd name="connsiteX75" fmla="*/ 1682750 w 2241547"/>
              <a:gd name="connsiteY75" fmla="*/ 323850 h 1038225"/>
              <a:gd name="connsiteX76" fmla="*/ 1622425 w 2241547"/>
              <a:gd name="connsiteY76" fmla="*/ 336550 h 1038225"/>
              <a:gd name="connsiteX77" fmla="*/ 1597025 w 2241547"/>
              <a:gd name="connsiteY77" fmla="*/ 438150 h 1038225"/>
              <a:gd name="connsiteX78" fmla="*/ 1527175 w 2241547"/>
              <a:gd name="connsiteY78" fmla="*/ 419100 h 1038225"/>
              <a:gd name="connsiteX79" fmla="*/ 1444625 w 2241547"/>
              <a:gd name="connsiteY79" fmla="*/ 466725 h 1038225"/>
              <a:gd name="connsiteX80" fmla="*/ 1365250 w 2241547"/>
              <a:gd name="connsiteY80" fmla="*/ 454025 h 1038225"/>
              <a:gd name="connsiteX81" fmla="*/ 1298575 w 2241547"/>
              <a:gd name="connsiteY81" fmla="*/ 409575 h 1038225"/>
              <a:gd name="connsiteX82" fmla="*/ 1241425 w 2241547"/>
              <a:gd name="connsiteY82" fmla="*/ 327025 h 1038225"/>
              <a:gd name="connsiteX83" fmla="*/ 1212850 w 2241547"/>
              <a:gd name="connsiteY83" fmla="*/ 247650 h 1038225"/>
              <a:gd name="connsiteX84" fmla="*/ 1212850 w 2241547"/>
              <a:gd name="connsiteY84" fmla="*/ 174625 h 1038225"/>
              <a:gd name="connsiteX85" fmla="*/ 1177925 w 2241547"/>
              <a:gd name="connsiteY85" fmla="*/ 171450 h 1038225"/>
              <a:gd name="connsiteX86" fmla="*/ 1168400 w 2241547"/>
              <a:gd name="connsiteY86" fmla="*/ 114300 h 1038225"/>
              <a:gd name="connsiteX87" fmla="*/ 1114425 w 2241547"/>
              <a:gd name="connsiteY87" fmla="*/ 133350 h 1038225"/>
              <a:gd name="connsiteX88" fmla="*/ 1057275 w 2241547"/>
              <a:gd name="connsiteY88" fmla="*/ 152400 h 1038225"/>
              <a:gd name="connsiteX89" fmla="*/ 1003300 w 2241547"/>
              <a:gd name="connsiteY89" fmla="*/ 146050 h 1038225"/>
              <a:gd name="connsiteX90" fmla="*/ 971550 w 2241547"/>
              <a:gd name="connsiteY90" fmla="*/ 139700 h 1038225"/>
              <a:gd name="connsiteX91" fmla="*/ 968375 w 2241547"/>
              <a:gd name="connsiteY91" fmla="*/ 107950 h 1038225"/>
              <a:gd name="connsiteX92" fmla="*/ 962025 w 2241547"/>
              <a:gd name="connsiteY92" fmla="*/ 63500 h 1038225"/>
              <a:gd name="connsiteX93" fmla="*/ 952500 w 2241547"/>
              <a:gd name="connsiteY93" fmla="*/ 6350 h 1038225"/>
              <a:gd name="connsiteX94" fmla="*/ 908050 w 2241547"/>
              <a:gd name="connsiteY94" fmla="*/ 3175 h 1038225"/>
              <a:gd name="connsiteX95" fmla="*/ 844550 w 2241547"/>
              <a:gd name="connsiteY95" fmla="*/ 0 h 1038225"/>
              <a:gd name="connsiteX96" fmla="*/ 822325 w 2241547"/>
              <a:gd name="connsiteY96" fmla="*/ 19050 h 1038225"/>
              <a:gd name="connsiteX97" fmla="*/ 787400 w 2241547"/>
              <a:gd name="connsiteY97" fmla="*/ 15875 h 1038225"/>
              <a:gd name="connsiteX98" fmla="*/ 765175 w 2241547"/>
              <a:gd name="connsiteY98" fmla="*/ 104775 h 1038225"/>
              <a:gd name="connsiteX99" fmla="*/ 723900 w 2241547"/>
              <a:gd name="connsiteY99" fmla="*/ 130175 h 1038225"/>
              <a:gd name="connsiteX100" fmla="*/ 682625 w 2241547"/>
              <a:gd name="connsiteY100" fmla="*/ 123825 h 1038225"/>
              <a:gd name="connsiteX101" fmla="*/ 650875 w 2241547"/>
              <a:gd name="connsiteY101" fmla="*/ 152400 h 1038225"/>
              <a:gd name="connsiteX102" fmla="*/ 593725 w 2241547"/>
              <a:gd name="connsiteY102" fmla="*/ 152400 h 1038225"/>
              <a:gd name="connsiteX103" fmla="*/ 565150 w 2241547"/>
              <a:gd name="connsiteY103" fmla="*/ 149225 h 1038225"/>
              <a:gd name="connsiteX104" fmla="*/ 565150 w 2241547"/>
              <a:gd name="connsiteY104" fmla="*/ 209550 h 1038225"/>
              <a:gd name="connsiteX105" fmla="*/ 565150 w 2241547"/>
              <a:gd name="connsiteY105" fmla="*/ 273050 h 1038225"/>
              <a:gd name="connsiteX106" fmla="*/ 590550 w 2241547"/>
              <a:gd name="connsiteY106" fmla="*/ 307975 h 1038225"/>
              <a:gd name="connsiteX107" fmla="*/ 606425 w 2241547"/>
              <a:gd name="connsiteY107" fmla="*/ 361950 h 1038225"/>
              <a:gd name="connsiteX108" fmla="*/ 641350 w 2241547"/>
              <a:gd name="connsiteY108" fmla="*/ 400050 h 1038225"/>
              <a:gd name="connsiteX109" fmla="*/ 641350 w 2241547"/>
              <a:gd name="connsiteY109" fmla="*/ 450850 h 1038225"/>
              <a:gd name="connsiteX110" fmla="*/ 641350 w 2241547"/>
              <a:gd name="connsiteY110" fmla="*/ 517525 h 1038225"/>
              <a:gd name="connsiteX111" fmla="*/ 574675 w 2241547"/>
              <a:gd name="connsiteY111" fmla="*/ 533400 h 1038225"/>
              <a:gd name="connsiteX112" fmla="*/ 517525 w 2241547"/>
              <a:gd name="connsiteY112" fmla="*/ 523875 h 1038225"/>
              <a:gd name="connsiteX113" fmla="*/ 482600 w 2241547"/>
              <a:gd name="connsiteY113" fmla="*/ 460375 h 1038225"/>
              <a:gd name="connsiteX114" fmla="*/ 444500 w 2241547"/>
              <a:gd name="connsiteY114" fmla="*/ 384175 h 1038225"/>
              <a:gd name="connsiteX115" fmla="*/ 406400 w 2241547"/>
              <a:gd name="connsiteY115" fmla="*/ 352425 h 1038225"/>
              <a:gd name="connsiteX116" fmla="*/ 355600 w 2241547"/>
              <a:gd name="connsiteY116" fmla="*/ 346075 h 1038225"/>
              <a:gd name="connsiteX117" fmla="*/ 336550 w 2241547"/>
              <a:gd name="connsiteY117" fmla="*/ 292100 h 1038225"/>
              <a:gd name="connsiteX118" fmla="*/ 333375 w 2241547"/>
              <a:gd name="connsiteY118" fmla="*/ 257175 h 1038225"/>
              <a:gd name="connsiteX119" fmla="*/ 304800 w 2241547"/>
              <a:gd name="connsiteY119" fmla="*/ 250825 h 1038225"/>
              <a:gd name="connsiteX120" fmla="*/ 279400 w 2241547"/>
              <a:gd name="connsiteY120" fmla="*/ 209550 h 1038225"/>
              <a:gd name="connsiteX121" fmla="*/ 260350 w 2241547"/>
              <a:gd name="connsiteY121" fmla="*/ 171450 h 1038225"/>
              <a:gd name="connsiteX122" fmla="*/ 219075 w 2241547"/>
              <a:gd name="connsiteY122" fmla="*/ 158750 h 1038225"/>
              <a:gd name="connsiteX123" fmla="*/ 174625 w 2241547"/>
              <a:gd name="connsiteY123" fmla="*/ 152400 h 1038225"/>
              <a:gd name="connsiteX124" fmla="*/ 133350 w 2241547"/>
              <a:gd name="connsiteY124" fmla="*/ 222250 h 1038225"/>
              <a:gd name="connsiteX125" fmla="*/ 85725 w 2241547"/>
              <a:gd name="connsiteY125" fmla="*/ 266700 h 1038225"/>
              <a:gd name="connsiteX126" fmla="*/ 73025 w 2241547"/>
              <a:gd name="connsiteY126" fmla="*/ 184150 h 1038225"/>
              <a:gd name="connsiteX127" fmla="*/ 57150 w 2241547"/>
              <a:gd name="connsiteY127" fmla="*/ 130175 h 1038225"/>
              <a:gd name="connsiteX128" fmla="*/ 0 w 2241547"/>
              <a:gd name="connsiteY128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203447 w 2241547"/>
              <a:gd name="connsiteY60" fmla="*/ 638175 h 1038225"/>
              <a:gd name="connsiteX61" fmla="*/ 2197097 w 2241547"/>
              <a:gd name="connsiteY61" fmla="*/ 533400 h 1038225"/>
              <a:gd name="connsiteX62" fmla="*/ 2168522 w 2241547"/>
              <a:gd name="connsiteY62" fmla="*/ 492125 h 1038225"/>
              <a:gd name="connsiteX63" fmla="*/ 2225672 w 2241547"/>
              <a:gd name="connsiteY63" fmla="*/ 454025 h 1038225"/>
              <a:gd name="connsiteX64" fmla="*/ 2241547 w 2241547"/>
              <a:gd name="connsiteY64" fmla="*/ 390525 h 1038225"/>
              <a:gd name="connsiteX65" fmla="*/ 2216147 w 2241547"/>
              <a:gd name="connsiteY65" fmla="*/ 358775 h 1038225"/>
              <a:gd name="connsiteX66" fmla="*/ 2165347 w 2241547"/>
              <a:gd name="connsiteY66" fmla="*/ 320675 h 1038225"/>
              <a:gd name="connsiteX67" fmla="*/ 2092322 w 2241547"/>
              <a:gd name="connsiteY67" fmla="*/ 254000 h 1038225"/>
              <a:gd name="connsiteX68" fmla="*/ 2028822 w 2241547"/>
              <a:gd name="connsiteY68" fmla="*/ 219075 h 1038225"/>
              <a:gd name="connsiteX69" fmla="*/ 1981198 w 2241547"/>
              <a:gd name="connsiteY69" fmla="*/ 266700 h 1038225"/>
              <a:gd name="connsiteX70" fmla="*/ 1946273 w 2241547"/>
              <a:gd name="connsiteY70" fmla="*/ 273050 h 1038225"/>
              <a:gd name="connsiteX71" fmla="*/ 1882773 w 2241547"/>
              <a:gd name="connsiteY71" fmla="*/ 273050 h 1038225"/>
              <a:gd name="connsiteX72" fmla="*/ 1787524 w 2241547"/>
              <a:gd name="connsiteY72" fmla="*/ 254000 h 1038225"/>
              <a:gd name="connsiteX73" fmla="*/ 1752599 w 2241547"/>
              <a:gd name="connsiteY73" fmla="*/ 238125 h 1038225"/>
              <a:gd name="connsiteX74" fmla="*/ 1739899 w 2241547"/>
              <a:gd name="connsiteY74" fmla="*/ 165100 h 1038225"/>
              <a:gd name="connsiteX75" fmla="*/ 1670049 w 2241547"/>
              <a:gd name="connsiteY75" fmla="*/ 247650 h 1038225"/>
              <a:gd name="connsiteX76" fmla="*/ 1682750 w 2241547"/>
              <a:gd name="connsiteY76" fmla="*/ 323850 h 1038225"/>
              <a:gd name="connsiteX77" fmla="*/ 1622425 w 2241547"/>
              <a:gd name="connsiteY77" fmla="*/ 336550 h 1038225"/>
              <a:gd name="connsiteX78" fmla="*/ 1597025 w 2241547"/>
              <a:gd name="connsiteY78" fmla="*/ 438150 h 1038225"/>
              <a:gd name="connsiteX79" fmla="*/ 1527175 w 2241547"/>
              <a:gd name="connsiteY79" fmla="*/ 419100 h 1038225"/>
              <a:gd name="connsiteX80" fmla="*/ 1444625 w 2241547"/>
              <a:gd name="connsiteY80" fmla="*/ 466725 h 1038225"/>
              <a:gd name="connsiteX81" fmla="*/ 1365250 w 2241547"/>
              <a:gd name="connsiteY81" fmla="*/ 454025 h 1038225"/>
              <a:gd name="connsiteX82" fmla="*/ 1298575 w 2241547"/>
              <a:gd name="connsiteY82" fmla="*/ 409575 h 1038225"/>
              <a:gd name="connsiteX83" fmla="*/ 1241425 w 2241547"/>
              <a:gd name="connsiteY83" fmla="*/ 327025 h 1038225"/>
              <a:gd name="connsiteX84" fmla="*/ 1212850 w 2241547"/>
              <a:gd name="connsiteY84" fmla="*/ 247650 h 1038225"/>
              <a:gd name="connsiteX85" fmla="*/ 1212850 w 2241547"/>
              <a:gd name="connsiteY85" fmla="*/ 174625 h 1038225"/>
              <a:gd name="connsiteX86" fmla="*/ 1177925 w 2241547"/>
              <a:gd name="connsiteY86" fmla="*/ 171450 h 1038225"/>
              <a:gd name="connsiteX87" fmla="*/ 1168400 w 2241547"/>
              <a:gd name="connsiteY87" fmla="*/ 114300 h 1038225"/>
              <a:gd name="connsiteX88" fmla="*/ 1114425 w 2241547"/>
              <a:gd name="connsiteY88" fmla="*/ 133350 h 1038225"/>
              <a:gd name="connsiteX89" fmla="*/ 1057275 w 2241547"/>
              <a:gd name="connsiteY89" fmla="*/ 152400 h 1038225"/>
              <a:gd name="connsiteX90" fmla="*/ 1003300 w 2241547"/>
              <a:gd name="connsiteY90" fmla="*/ 146050 h 1038225"/>
              <a:gd name="connsiteX91" fmla="*/ 971550 w 2241547"/>
              <a:gd name="connsiteY91" fmla="*/ 139700 h 1038225"/>
              <a:gd name="connsiteX92" fmla="*/ 968375 w 2241547"/>
              <a:gd name="connsiteY92" fmla="*/ 107950 h 1038225"/>
              <a:gd name="connsiteX93" fmla="*/ 962025 w 2241547"/>
              <a:gd name="connsiteY93" fmla="*/ 63500 h 1038225"/>
              <a:gd name="connsiteX94" fmla="*/ 952500 w 2241547"/>
              <a:gd name="connsiteY94" fmla="*/ 6350 h 1038225"/>
              <a:gd name="connsiteX95" fmla="*/ 908050 w 2241547"/>
              <a:gd name="connsiteY95" fmla="*/ 3175 h 1038225"/>
              <a:gd name="connsiteX96" fmla="*/ 844550 w 2241547"/>
              <a:gd name="connsiteY96" fmla="*/ 0 h 1038225"/>
              <a:gd name="connsiteX97" fmla="*/ 822325 w 2241547"/>
              <a:gd name="connsiteY97" fmla="*/ 19050 h 1038225"/>
              <a:gd name="connsiteX98" fmla="*/ 787400 w 2241547"/>
              <a:gd name="connsiteY98" fmla="*/ 15875 h 1038225"/>
              <a:gd name="connsiteX99" fmla="*/ 765175 w 2241547"/>
              <a:gd name="connsiteY99" fmla="*/ 104775 h 1038225"/>
              <a:gd name="connsiteX100" fmla="*/ 723900 w 2241547"/>
              <a:gd name="connsiteY100" fmla="*/ 130175 h 1038225"/>
              <a:gd name="connsiteX101" fmla="*/ 682625 w 2241547"/>
              <a:gd name="connsiteY101" fmla="*/ 123825 h 1038225"/>
              <a:gd name="connsiteX102" fmla="*/ 650875 w 2241547"/>
              <a:gd name="connsiteY102" fmla="*/ 152400 h 1038225"/>
              <a:gd name="connsiteX103" fmla="*/ 593725 w 2241547"/>
              <a:gd name="connsiteY103" fmla="*/ 152400 h 1038225"/>
              <a:gd name="connsiteX104" fmla="*/ 565150 w 2241547"/>
              <a:gd name="connsiteY104" fmla="*/ 149225 h 1038225"/>
              <a:gd name="connsiteX105" fmla="*/ 565150 w 2241547"/>
              <a:gd name="connsiteY105" fmla="*/ 209550 h 1038225"/>
              <a:gd name="connsiteX106" fmla="*/ 565150 w 2241547"/>
              <a:gd name="connsiteY106" fmla="*/ 273050 h 1038225"/>
              <a:gd name="connsiteX107" fmla="*/ 590550 w 2241547"/>
              <a:gd name="connsiteY107" fmla="*/ 307975 h 1038225"/>
              <a:gd name="connsiteX108" fmla="*/ 606425 w 2241547"/>
              <a:gd name="connsiteY108" fmla="*/ 361950 h 1038225"/>
              <a:gd name="connsiteX109" fmla="*/ 641350 w 2241547"/>
              <a:gd name="connsiteY109" fmla="*/ 400050 h 1038225"/>
              <a:gd name="connsiteX110" fmla="*/ 641350 w 2241547"/>
              <a:gd name="connsiteY110" fmla="*/ 450850 h 1038225"/>
              <a:gd name="connsiteX111" fmla="*/ 641350 w 2241547"/>
              <a:gd name="connsiteY111" fmla="*/ 517525 h 1038225"/>
              <a:gd name="connsiteX112" fmla="*/ 574675 w 2241547"/>
              <a:gd name="connsiteY112" fmla="*/ 533400 h 1038225"/>
              <a:gd name="connsiteX113" fmla="*/ 517525 w 2241547"/>
              <a:gd name="connsiteY113" fmla="*/ 523875 h 1038225"/>
              <a:gd name="connsiteX114" fmla="*/ 482600 w 2241547"/>
              <a:gd name="connsiteY114" fmla="*/ 460375 h 1038225"/>
              <a:gd name="connsiteX115" fmla="*/ 444500 w 2241547"/>
              <a:gd name="connsiteY115" fmla="*/ 384175 h 1038225"/>
              <a:gd name="connsiteX116" fmla="*/ 406400 w 2241547"/>
              <a:gd name="connsiteY116" fmla="*/ 352425 h 1038225"/>
              <a:gd name="connsiteX117" fmla="*/ 355600 w 2241547"/>
              <a:gd name="connsiteY117" fmla="*/ 346075 h 1038225"/>
              <a:gd name="connsiteX118" fmla="*/ 336550 w 2241547"/>
              <a:gd name="connsiteY118" fmla="*/ 292100 h 1038225"/>
              <a:gd name="connsiteX119" fmla="*/ 333375 w 2241547"/>
              <a:gd name="connsiteY119" fmla="*/ 257175 h 1038225"/>
              <a:gd name="connsiteX120" fmla="*/ 304800 w 2241547"/>
              <a:gd name="connsiteY120" fmla="*/ 250825 h 1038225"/>
              <a:gd name="connsiteX121" fmla="*/ 279400 w 2241547"/>
              <a:gd name="connsiteY121" fmla="*/ 209550 h 1038225"/>
              <a:gd name="connsiteX122" fmla="*/ 260350 w 2241547"/>
              <a:gd name="connsiteY122" fmla="*/ 171450 h 1038225"/>
              <a:gd name="connsiteX123" fmla="*/ 219075 w 2241547"/>
              <a:gd name="connsiteY123" fmla="*/ 158750 h 1038225"/>
              <a:gd name="connsiteX124" fmla="*/ 174625 w 2241547"/>
              <a:gd name="connsiteY124" fmla="*/ 152400 h 1038225"/>
              <a:gd name="connsiteX125" fmla="*/ 133350 w 2241547"/>
              <a:gd name="connsiteY125" fmla="*/ 222250 h 1038225"/>
              <a:gd name="connsiteX126" fmla="*/ 85725 w 2241547"/>
              <a:gd name="connsiteY126" fmla="*/ 266700 h 1038225"/>
              <a:gd name="connsiteX127" fmla="*/ 73025 w 2241547"/>
              <a:gd name="connsiteY127" fmla="*/ 184150 h 1038225"/>
              <a:gd name="connsiteX128" fmla="*/ 57150 w 2241547"/>
              <a:gd name="connsiteY128" fmla="*/ 130175 h 1038225"/>
              <a:gd name="connsiteX129" fmla="*/ 0 w 2241547"/>
              <a:gd name="connsiteY129" fmla="*/ 168275 h 1038225"/>
              <a:gd name="connsiteX0" fmla="*/ 0 w 2241547"/>
              <a:gd name="connsiteY0" fmla="*/ 168275 h 1038225"/>
              <a:gd name="connsiteX1" fmla="*/ 0 w 2241547"/>
              <a:gd name="connsiteY1" fmla="*/ 260350 h 1038225"/>
              <a:gd name="connsiteX2" fmla="*/ 0 w 2241547"/>
              <a:gd name="connsiteY2" fmla="*/ 323850 h 1038225"/>
              <a:gd name="connsiteX3" fmla="*/ 47625 w 2241547"/>
              <a:gd name="connsiteY3" fmla="*/ 384175 h 1038225"/>
              <a:gd name="connsiteX4" fmla="*/ 69850 w 2241547"/>
              <a:gd name="connsiteY4" fmla="*/ 434975 h 1038225"/>
              <a:gd name="connsiteX5" fmla="*/ 79375 w 2241547"/>
              <a:gd name="connsiteY5" fmla="*/ 495300 h 1038225"/>
              <a:gd name="connsiteX6" fmla="*/ 101600 w 2241547"/>
              <a:gd name="connsiteY6" fmla="*/ 581025 h 1038225"/>
              <a:gd name="connsiteX7" fmla="*/ 187325 w 2241547"/>
              <a:gd name="connsiteY7" fmla="*/ 609600 h 1038225"/>
              <a:gd name="connsiteX8" fmla="*/ 295275 w 2241547"/>
              <a:gd name="connsiteY8" fmla="*/ 619125 h 1038225"/>
              <a:gd name="connsiteX9" fmla="*/ 368300 w 2241547"/>
              <a:gd name="connsiteY9" fmla="*/ 638175 h 1038225"/>
              <a:gd name="connsiteX10" fmla="*/ 422275 w 2241547"/>
              <a:gd name="connsiteY10" fmla="*/ 638175 h 1038225"/>
              <a:gd name="connsiteX11" fmla="*/ 428625 w 2241547"/>
              <a:gd name="connsiteY11" fmla="*/ 609600 h 1038225"/>
              <a:gd name="connsiteX12" fmla="*/ 485775 w 2241547"/>
              <a:gd name="connsiteY12" fmla="*/ 615950 h 1038225"/>
              <a:gd name="connsiteX13" fmla="*/ 539750 w 2241547"/>
              <a:gd name="connsiteY13" fmla="*/ 615950 h 1038225"/>
              <a:gd name="connsiteX14" fmla="*/ 587375 w 2241547"/>
              <a:gd name="connsiteY14" fmla="*/ 603250 h 1038225"/>
              <a:gd name="connsiteX15" fmla="*/ 628650 w 2241547"/>
              <a:gd name="connsiteY15" fmla="*/ 603250 h 1038225"/>
              <a:gd name="connsiteX16" fmla="*/ 698500 w 2241547"/>
              <a:gd name="connsiteY16" fmla="*/ 609600 h 1038225"/>
              <a:gd name="connsiteX17" fmla="*/ 758825 w 2241547"/>
              <a:gd name="connsiteY17" fmla="*/ 600075 h 1038225"/>
              <a:gd name="connsiteX18" fmla="*/ 800100 w 2241547"/>
              <a:gd name="connsiteY18" fmla="*/ 536575 h 1038225"/>
              <a:gd name="connsiteX19" fmla="*/ 800100 w 2241547"/>
              <a:gd name="connsiteY19" fmla="*/ 492125 h 1038225"/>
              <a:gd name="connsiteX20" fmla="*/ 819150 w 2241547"/>
              <a:gd name="connsiteY20" fmla="*/ 466725 h 1038225"/>
              <a:gd name="connsiteX21" fmla="*/ 831850 w 2241547"/>
              <a:gd name="connsiteY21" fmla="*/ 390525 h 1038225"/>
              <a:gd name="connsiteX22" fmla="*/ 857250 w 2241547"/>
              <a:gd name="connsiteY22" fmla="*/ 381000 h 1038225"/>
              <a:gd name="connsiteX23" fmla="*/ 882650 w 2241547"/>
              <a:gd name="connsiteY23" fmla="*/ 409575 h 1038225"/>
              <a:gd name="connsiteX24" fmla="*/ 920750 w 2241547"/>
              <a:gd name="connsiteY24" fmla="*/ 425450 h 1038225"/>
              <a:gd name="connsiteX25" fmla="*/ 962025 w 2241547"/>
              <a:gd name="connsiteY25" fmla="*/ 412750 h 1038225"/>
              <a:gd name="connsiteX26" fmla="*/ 1009650 w 2241547"/>
              <a:gd name="connsiteY26" fmla="*/ 400050 h 1038225"/>
              <a:gd name="connsiteX27" fmla="*/ 1050925 w 2241547"/>
              <a:gd name="connsiteY27" fmla="*/ 428625 h 1038225"/>
              <a:gd name="connsiteX28" fmla="*/ 1063625 w 2241547"/>
              <a:gd name="connsiteY28" fmla="*/ 463550 h 1038225"/>
              <a:gd name="connsiteX29" fmla="*/ 1038225 w 2241547"/>
              <a:gd name="connsiteY29" fmla="*/ 517525 h 1038225"/>
              <a:gd name="connsiteX30" fmla="*/ 977900 w 2241547"/>
              <a:gd name="connsiteY30" fmla="*/ 517525 h 1038225"/>
              <a:gd name="connsiteX31" fmla="*/ 958850 w 2241547"/>
              <a:gd name="connsiteY31" fmla="*/ 552450 h 1038225"/>
              <a:gd name="connsiteX32" fmla="*/ 952500 w 2241547"/>
              <a:gd name="connsiteY32" fmla="*/ 587375 h 1038225"/>
              <a:gd name="connsiteX33" fmla="*/ 920750 w 2241547"/>
              <a:gd name="connsiteY33" fmla="*/ 628650 h 1038225"/>
              <a:gd name="connsiteX34" fmla="*/ 933450 w 2241547"/>
              <a:gd name="connsiteY34" fmla="*/ 679450 h 1038225"/>
              <a:gd name="connsiteX35" fmla="*/ 942975 w 2241547"/>
              <a:gd name="connsiteY35" fmla="*/ 733425 h 1038225"/>
              <a:gd name="connsiteX36" fmla="*/ 942975 w 2241547"/>
              <a:gd name="connsiteY36" fmla="*/ 774700 h 1038225"/>
              <a:gd name="connsiteX37" fmla="*/ 895350 w 2241547"/>
              <a:gd name="connsiteY37" fmla="*/ 746125 h 1038225"/>
              <a:gd name="connsiteX38" fmla="*/ 866775 w 2241547"/>
              <a:gd name="connsiteY38" fmla="*/ 771525 h 1038225"/>
              <a:gd name="connsiteX39" fmla="*/ 822325 w 2241547"/>
              <a:gd name="connsiteY39" fmla="*/ 774700 h 1038225"/>
              <a:gd name="connsiteX40" fmla="*/ 784225 w 2241547"/>
              <a:gd name="connsiteY40" fmla="*/ 787400 h 1038225"/>
              <a:gd name="connsiteX41" fmla="*/ 752475 w 2241547"/>
              <a:gd name="connsiteY41" fmla="*/ 793750 h 1038225"/>
              <a:gd name="connsiteX42" fmla="*/ 752475 w 2241547"/>
              <a:gd name="connsiteY42" fmla="*/ 822325 h 1038225"/>
              <a:gd name="connsiteX43" fmla="*/ 796925 w 2241547"/>
              <a:gd name="connsiteY43" fmla="*/ 850900 h 1038225"/>
              <a:gd name="connsiteX44" fmla="*/ 796925 w 2241547"/>
              <a:gd name="connsiteY44" fmla="*/ 892175 h 1038225"/>
              <a:gd name="connsiteX45" fmla="*/ 815975 w 2241547"/>
              <a:gd name="connsiteY45" fmla="*/ 917575 h 1038225"/>
              <a:gd name="connsiteX46" fmla="*/ 866775 w 2241547"/>
              <a:gd name="connsiteY46" fmla="*/ 908050 h 1038225"/>
              <a:gd name="connsiteX47" fmla="*/ 936625 w 2241547"/>
              <a:gd name="connsiteY47" fmla="*/ 949325 h 1038225"/>
              <a:gd name="connsiteX48" fmla="*/ 974725 w 2241547"/>
              <a:gd name="connsiteY48" fmla="*/ 990600 h 1038225"/>
              <a:gd name="connsiteX49" fmla="*/ 1006475 w 2241547"/>
              <a:gd name="connsiteY49" fmla="*/ 1009650 h 1038225"/>
              <a:gd name="connsiteX50" fmla="*/ 1057275 w 2241547"/>
              <a:gd name="connsiteY50" fmla="*/ 1038225 h 1038225"/>
              <a:gd name="connsiteX51" fmla="*/ 1120775 w 2241547"/>
              <a:gd name="connsiteY51" fmla="*/ 1019175 h 1038225"/>
              <a:gd name="connsiteX52" fmla="*/ 1073150 w 2241547"/>
              <a:gd name="connsiteY52" fmla="*/ 936625 h 1038225"/>
              <a:gd name="connsiteX53" fmla="*/ 1054100 w 2241547"/>
              <a:gd name="connsiteY53" fmla="*/ 863600 h 1038225"/>
              <a:gd name="connsiteX54" fmla="*/ 1111250 w 2241547"/>
              <a:gd name="connsiteY54" fmla="*/ 790575 h 1038225"/>
              <a:gd name="connsiteX55" fmla="*/ 1203325 w 2241547"/>
              <a:gd name="connsiteY55" fmla="*/ 819150 h 1038225"/>
              <a:gd name="connsiteX56" fmla="*/ 1260475 w 2241547"/>
              <a:gd name="connsiteY56" fmla="*/ 819150 h 1038225"/>
              <a:gd name="connsiteX57" fmla="*/ 1358900 w 2241547"/>
              <a:gd name="connsiteY57" fmla="*/ 844550 h 1038225"/>
              <a:gd name="connsiteX58" fmla="*/ 1409700 w 2241547"/>
              <a:gd name="connsiteY58" fmla="*/ 838200 h 1038225"/>
              <a:gd name="connsiteX59" fmla="*/ 1473200 w 2241547"/>
              <a:gd name="connsiteY59" fmla="*/ 777875 h 1038225"/>
              <a:gd name="connsiteX60" fmla="*/ 2235197 w 2241547"/>
              <a:gd name="connsiteY60" fmla="*/ 711200 h 1038225"/>
              <a:gd name="connsiteX61" fmla="*/ 2203447 w 2241547"/>
              <a:gd name="connsiteY61" fmla="*/ 638175 h 1038225"/>
              <a:gd name="connsiteX62" fmla="*/ 2197097 w 2241547"/>
              <a:gd name="connsiteY62" fmla="*/ 533400 h 1038225"/>
              <a:gd name="connsiteX63" fmla="*/ 2168522 w 2241547"/>
              <a:gd name="connsiteY63" fmla="*/ 492125 h 1038225"/>
              <a:gd name="connsiteX64" fmla="*/ 2225672 w 2241547"/>
              <a:gd name="connsiteY64" fmla="*/ 454025 h 1038225"/>
              <a:gd name="connsiteX65" fmla="*/ 2241547 w 2241547"/>
              <a:gd name="connsiteY65" fmla="*/ 390525 h 1038225"/>
              <a:gd name="connsiteX66" fmla="*/ 2216147 w 2241547"/>
              <a:gd name="connsiteY66" fmla="*/ 358775 h 1038225"/>
              <a:gd name="connsiteX67" fmla="*/ 2165347 w 2241547"/>
              <a:gd name="connsiteY67" fmla="*/ 320675 h 1038225"/>
              <a:gd name="connsiteX68" fmla="*/ 2092322 w 2241547"/>
              <a:gd name="connsiteY68" fmla="*/ 254000 h 1038225"/>
              <a:gd name="connsiteX69" fmla="*/ 2028822 w 2241547"/>
              <a:gd name="connsiteY69" fmla="*/ 219075 h 1038225"/>
              <a:gd name="connsiteX70" fmla="*/ 1981198 w 2241547"/>
              <a:gd name="connsiteY70" fmla="*/ 266700 h 1038225"/>
              <a:gd name="connsiteX71" fmla="*/ 1946273 w 2241547"/>
              <a:gd name="connsiteY71" fmla="*/ 273050 h 1038225"/>
              <a:gd name="connsiteX72" fmla="*/ 1882773 w 2241547"/>
              <a:gd name="connsiteY72" fmla="*/ 273050 h 1038225"/>
              <a:gd name="connsiteX73" fmla="*/ 1787524 w 2241547"/>
              <a:gd name="connsiteY73" fmla="*/ 254000 h 1038225"/>
              <a:gd name="connsiteX74" fmla="*/ 1752599 w 2241547"/>
              <a:gd name="connsiteY74" fmla="*/ 238125 h 1038225"/>
              <a:gd name="connsiteX75" fmla="*/ 1739899 w 2241547"/>
              <a:gd name="connsiteY75" fmla="*/ 165100 h 1038225"/>
              <a:gd name="connsiteX76" fmla="*/ 1670049 w 2241547"/>
              <a:gd name="connsiteY76" fmla="*/ 247650 h 1038225"/>
              <a:gd name="connsiteX77" fmla="*/ 1682750 w 2241547"/>
              <a:gd name="connsiteY77" fmla="*/ 323850 h 1038225"/>
              <a:gd name="connsiteX78" fmla="*/ 1622425 w 2241547"/>
              <a:gd name="connsiteY78" fmla="*/ 336550 h 1038225"/>
              <a:gd name="connsiteX79" fmla="*/ 1597025 w 2241547"/>
              <a:gd name="connsiteY79" fmla="*/ 438150 h 1038225"/>
              <a:gd name="connsiteX80" fmla="*/ 1527175 w 2241547"/>
              <a:gd name="connsiteY80" fmla="*/ 419100 h 1038225"/>
              <a:gd name="connsiteX81" fmla="*/ 1444625 w 2241547"/>
              <a:gd name="connsiteY81" fmla="*/ 466725 h 1038225"/>
              <a:gd name="connsiteX82" fmla="*/ 1365250 w 2241547"/>
              <a:gd name="connsiteY82" fmla="*/ 454025 h 1038225"/>
              <a:gd name="connsiteX83" fmla="*/ 1298575 w 2241547"/>
              <a:gd name="connsiteY83" fmla="*/ 409575 h 1038225"/>
              <a:gd name="connsiteX84" fmla="*/ 1241425 w 2241547"/>
              <a:gd name="connsiteY84" fmla="*/ 327025 h 1038225"/>
              <a:gd name="connsiteX85" fmla="*/ 1212850 w 2241547"/>
              <a:gd name="connsiteY85" fmla="*/ 247650 h 1038225"/>
              <a:gd name="connsiteX86" fmla="*/ 1212850 w 2241547"/>
              <a:gd name="connsiteY86" fmla="*/ 174625 h 1038225"/>
              <a:gd name="connsiteX87" fmla="*/ 1177925 w 2241547"/>
              <a:gd name="connsiteY87" fmla="*/ 171450 h 1038225"/>
              <a:gd name="connsiteX88" fmla="*/ 1168400 w 2241547"/>
              <a:gd name="connsiteY88" fmla="*/ 114300 h 1038225"/>
              <a:gd name="connsiteX89" fmla="*/ 1114425 w 2241547"/>
              <a:gd name="connsiteY89" fmla="*/ 133350 h 1038225"/>
              <a:gd name="connsiteX90" fmla="*/ 1057275 w 2241547"/>
              <a:gd name="connsiteY90" fmla="*/ 152400 h 1038225"/>
              <a:gd name="connsiteX91" fmla="*/ 1003300 w 2241547"/>
              <a:gd name="connsiteY91" fmla="*/ 146050 h 1038225"/>
              <a:gd name="connsiteX92" fmla="*/ 971550 w 2241547"/>
              <a:gd name="connsiteY92" fmla="*/ 139700 h 1038225"/>
              <a:gd name="connsiteX93" fmla="*/ 968375 w 2241547"/>
              <a:gd name="connsiteY93" fmla="*/ 107950 h 1038225"/>
              <a:gd name="connsiteX94" fmla="*/ 962025 w 2241547"/>
              <a:gd name="connsiteY94" fmla="*/ 63500 h 1038225"/>
              <a:gd name="connsiteX95" fmla="*/ 952500 w 2241547"/>
              <a:gd name="connsiteY95" fmla="*/ 6350 h 1038225"/>
              <a:gd name="connsiteX96" fmla="*/ 908050 w 2241547"/>
              <a:gd name="connsiteY96" fmla="*/ 3175 h 1038225"/>
              <a:gd name="connsiteX97" fmla="*/ 844550 w 2241547"/>
              <a:gd name="connsiteY97" fmla="*/ 0 h 1038225"/>
              <a:gd name="connsiteX98" fmla="*/ 822325 w 2241547"/>
              <a:gd name="connsiteY98" fmla="*/ 19050 h 1038225"/>
              <a:gd name="connsiteX99" fmla="*/ 787400 w 2241547"/>
              <a:gd name="connsiteY99" fmla="*/ 15875 h 1038225"/>
              <a:gd name="connsiteX100" fmla="*/ 765175 w 2241547"/>
              <a:gd name="connsiteY100" fmla="*/ 104775 h 1038225"/>
              <a:gd name="connsiteX101" fmla="*/ 723900 w 2241547"/>
              <a:gd name="connsiteY101" fmla="*/ 130175 h 1038225"/>
              <a:gd name="connsiteX102" fmla="*/ 682625 w 2241547"/>
              <a:gd name="connsiteY102" fmla="*/ 123825 h 1038225"/>
              <a:gd name="connsiteX103" fmla="*/ 650875 w 2241547"/>
              <a:gd name="connsiteY103" fmla="*/ 152400 h 1038225"/>
              <a:gd name="connsiteX104" fmla="*/ 593725 w 2241547"/>
              <a:gd name="connsiteY104" fmla="*/ 152400 h 1038225"/>
              <a:gd name="connsiteX105" fmla="*/ 565150 w 2241547"/>
              <a:gd name="connsiteY105" fmla="*/ 149225 h 1038225"/>
              <a:gd name="connsiteX106" fmla="*/ 565150 w 2241547"/>
              <a:gd name="connsiteY106" fmla="*/ 209550 h 1038225"/>
              <a:gd name="connsiteX107" fmla="*/ 565150 w 2241547"/>
              <a:gd name="connsiteY107" fmla="*/ 273050 h 1038225"/>
              <a:gd name="connsiteX108" fmla="*/ 590550 w 2241547"/>
              <a:gd name="connsiteY108" fmla="*/ 307975 h 1038225"/>
              <a:gd name="connsiteX109" fmla="*/ 606425 w 2241547"/>
              <a:gd name="connsiteY109" fmla="*/ 361950 h 1038225"/>
              <a:gd name="connsiteX110" fmla="*/ 641350 w 2241547"/>
              <a:gd name="connsiteY110" fmla="*/ 400050 h 1038225"/>
              <a:gd name="connsiteX111" fmla="*/ 641350 w 2241547"/>
              <a:gd name="connsiteY111" fmla="*/ 450850 h 1038225"/>
              <a:gd name="connsiteX112" fmla="*/ 641350 w 2241547"/>
              <a:gd name="connsiteY112" fmla="*/ 517525 h 1038225"/>
              <a:gd name="connsiteX113" fmla="*/ 574675 w 2241547"/>
              <a:gd name="connsiteY113" fmla="*/ 533400 h 1038225"/>
              <a:gd name="connsiteX114" fmla="*/ 517525 w 2241547"/>
              <a:gd name="connsiteY114" fmla="*/ 523875 h 1038225"/>
              <a:gd name="connsiteX115" fmla="*/ 482600 w 2241547"/>
              <a:gd name="connsiteY115" fmla="*/ 460375 h 1038225"/>
              <a:gd name="connsiteX116" fmla="*/ 444500 w 2241547"/>
              <a:gd name="connsiteY116" fmla="*/ 384175 h 1038225"/>
              <a:gd name="connsiteX117" fmla="*/ 406400 w 2241547"/>
              <a:gd name="connsiteY117" fmla="*/ 352425 h 1038225"/>
              <a:gd name="connsiteX118" fmla="*/ 355600 w 2241547"/>
              <a:gd name="connsiteY118" fmla="*/ 346075 h 1038225"/>
              <a:gd name="connsiteX119" fmla="*/ 336550 w 2241547"/>
              <a:gd name="connsiteY119" fmla="*/ 292100 h 1038225"/>
              <a:gd name="connsiteX120" fmla="*/ 333375 w 2241547"/>
              <a:gd name="connsiteY120" fmla="*/ 257175 h 1038225"/>
              <a:gd name="connsiteX121" fmla="*/ 304800 w 2241547"/>
              <a:gd name="connsiteY121" fmla="*/ 250825 h 1038225"/>
              <a:gd name="connsiteX122" fmla="*/ 279400 w 2241547"/>
              <a:gd name="connsiteY122" fmla="*/ 209550 h 1038225"/>
              <a:gd name="connsiteX123" fmla="*/ 260350 w 2241547"/>
              <a:gd name="connsiteY123" fmla="*/ 171450 h 1038225"/>
              <a:gd name="connsiteX124" fmla="*/ 219075 w 2241547"/>
              <a:gd name="connsiteY124" fmla="*/ 158750 h 1038225"/>
              <a:gd name="connsiteX125" fmla="*/ 174625 w 2241547"/>
              <a:gd name="connsiteY125" fmla="*/ 152400 h 1038225"/>
              <a:gd name="connsiteX126" fmla="*/ 133350 w 2241547"/>
              <a:gd name="connsiteY126" fmla="*/ 222250 h 1038225"/>
              <a:gd name="connsiteX127" fmla="*/ 85725 w 2241547"/>
              <a:gd name="connsiteY127" fmla="*/ 266700 h 1038225"/>
              <a:gd name="connsiteX128" fmla="*/ 73025 w 2241547"/>
              <a:gd name="connsiteY128" fmla="*/ 184150 h 1038225"/>
              <a:gd name="connsiteX129" fmla="*/ 57150 w 2241547"/>
              <a:gd name="connsiteY129" fmla="*/ 130175 h 1038225"/>
              <a:gd name="connsiteX130" fmla="*/ 0 w 2241547"/>
              <a:gd name="connsiteY130" fmla="*/ 168275 h 1038225"/>
              <a:gd name="connsiteX0" fmla="*/ 0 w 2257422"/>
              <a:gd name="connsiteY0" fmla="*/ 168275 h 1038225"/>
              <a:gd name="connsiteX1" fmla="*/ 0 w 2257422"/>
              <a:gd name="connsiteY1" fmla="*/ 260350 h 1038225"/>
              <a:gd name="connsiteX2" fmla="*/ 0 w 2257422"/>
              <a:gd name="connsiteY2" fmla="*/ 323850 h 1038225"/>
              <a:gd name="connsiteX3" fmla="*/ 47625 w 2257422"/>
              <a:gd name="connsiteY3" fmla="*/ 384175 h 1038225"/>
              <a:gd name="connsiteX4" fmla="*/ 69850 w 2257422"/>
              <a:gd name="connsiteY4" fmla="*/ 434975 h 1038225"/>
              <a:gd name="connsiteX5" fmla="*/ 79375 w 2257422"/>
              <a:gd name="connsiteY5" fmla="*/ 495300 h 1038225"/>
              <a:gd name="connsiteX6" fmla="*/ 101600 w 2257422"/>
              <a:gd name="connsiteY6" fmla="*/ 581025 h 1038225"/>
              <a:gd name="connsiteX7" fmla="*/ 187325 w 2257422"/>
              <a:gd name="connsiteY7" fmla="*/ 609600 h 1038225"/>
              <a:gd name="connsiteX8" fmla="*/ 295275 w 2257422"/>
              <a:gd name="connsiteY8" fmla="*/ 619125 h 1038225"/>
              <a:gd name="connsiteX9" fmla="*/ 368300 w 2257422"/>
              <a:gd name="connsiteY9" fmla="*/ 638175 h 1038225"/>
              <a:gd name="connsiteX10" fmla="*/ 422275 w 2257422"/>
              <a:gd name="connsiteY10" fmla="*/ 638175 h 1038225"/>
              <a:gd name="connsiteX11" fmla="*/ 428625 w 2257422"/>
              <a:gd name="connsiteY11" fmla="*/ 609600 h 1038225"/>
              <a:gd name="connsiteX12" fmla="*/ 485775 w 2257422"/>
              <a:gd name="connsiteY12" fmla="*/ 615950 h 1038225"/>
              <a:gd name="connsiteX13" fmla="*/ 539750 w 2257422"/>
              <a:gd name="connsiteY13" fmla="*/ 615950 h 1038225"/>
              <a:gd name="connsiteX14" fmla="*/ 587375 w 2257422"/>
              <a:gd name="connsiteY14" fmla="*/ 603250 h 1038225"/>
              <a:gd name="connsiteX15" fmla="*/ 628650 w 2257422"/>
              <a:gd name="connsiteY15" fmla="*/ 603250 h 1038225"/>
              <a:gd name="connsiteX16" fmla="*/ 698500 w 2257422"/>
              <a:gd name="connsiteY16" fmla="*/ 609600 h 1038225"/>
              <a:gd name="connsiteX17" fmla="*/ 758825 w 2257422"/>
              <a:gd name="connsiteY17" fmla="*/ 600075 h 1038225"/>
              <a:gd name="connsiteX18" fmla="*/ 800100 w 2257422"/>
              <a:gd name="connsiteY18" fmla="*/ 536575 h 1038225"/>
              <a:gd name="connsiteX19" fmla="*/ 800100 w 2257422"/>
              <a:gd name="connsiteY19" fmla="*/ 492125 h 1038225"/>
              <a:gd name="connsiteX20" fmla="*/ 819150 w 2257422"/>
              <a:gd name="connsiteY20" fmla="*/ 466725 h 1038225"/>
              <a:gd name="connsiteX21" fmla="*/ 831850 w 2257422"/>
              <a:gd name="connsiteY21" fmla="*/ 390525 h 1038225"/>
              <a:gd name="connsiteX22" fmla="*/ 857250 w 2257422"/>
              <a:gd name="connsiteY22" fmla="*/ 381000 h 1038225"/>
              <a:gd name="connsiteX23" fmla="*/ 882650 w 2257422"/>
              <a:gd name="connsiteY23" fmla="*/ 409575 h 1038225"/>
              <a:gd name="connsiteX24" fmla="*/ 920750 w 2257422"/>
              <a:gd name="connsiteY24" fmla="*/ 425450 h 1038225"/>
              <a:gd name="connsiteX25" fmla="*/ 962025 w 2257422"/>
              <a:gd name="connsiteY25" fmla="*/ 412750 h 1038225"/>
              <a:gd name="connsiteX26" fmla="*/ 1009650 w 2257422"/>
              <a:gd name="connsiteY26" fmla="*/ 400050 h 1038225"/>
              <a:gd name="connsiteX27" fmla="*/ 1050925 w 2257422"/>
              <a:gd name="connsiteY27" fmla="*/ 428625 h 1038225"/>
              <a:gd name="connsiteX28" fmla="*/ 1063625 w 2257422"/>
              <a:gd name="connsiteY28" fmla="*/ 463550 h 1038225"/>
              <a:gd name="connsiteX29" fmla="*/ 1038225 w 2257422"/>
              <a:gd name="connsiteY29" fmla="*/ 517525 h 1038225"/>
              <a:gd name="connsiteX30" fmla="*/ 977900 w 2257422"/>
              <a:gd name="connsiteY30" fmla="*/ 517525 h 1038225"/>
              <a:gd name="connsiteX31" fmla="*/ 958850 w 2257422"/>
              <a:gd name="connsiteY31" fmla="*/ 552450 h 1038225"/>
              <a:gd name="connsiteX32" fmla="*/ 952500 w 2257422"/>
              <a:gd name="connsiteY32" fmla="*/ 587375 h 1038225"/>
              <a:gd name="connsiteX33" fmla="*/ 920750 w 2257422"/>
              <a:gd name="connsiteY33" fmla="*/ 628650 h 1038225"/>
              <a:gd name="connsiteX34" fmla="*/ 933450 w 2257422"/>
              <a:gd name="connsiteY34" fmla="*/ 679450 h 1038225"/>
              <a:gd name="connsiteX35" fmla="*/ 942975 w 2257422"/>
              <a:gd name="connsiteY35" fmla="*/ 733425 h 1038225"/>
              <a:gd name="connsiteX36" fmla="*/ 942975 w 2257422"/>
              <a:gd name="connsiteY36" fmla="*/ 774700 h 1038225"/>
              <a:gd name="connsiteX37" fmla="*/ 895350 w 2257422"/>
              <a:gd name="connsiteY37" fmla="*/ 746125 h 1038225"/>
              <a:gd name="connsiteX38" fmla="*/ 866775 w 2257422"/>
              <a:gd name="connsiteY38" fmla="*/ 771525 h 1038225"/>
              <a:gd name="connsiteX39" fmla="*/ 822325 w 2257422"/>
              <a:gd name="connsiteY39" fmla="*/ 774700 h 1038225"/>
              <a:gd name="connsiteX40" fmla="*/ 784225 w 2257422"/>
              <a:gd name="connsiteY40" fmla="*/ 787400 h 1038225"/>
              <a:gd name="connsiteX41" fmla="*/ 752475 w 2257422"/>
              <a:gd name="connsiteY41" fmla="*/ 793750 h 1038225"/>
              <a:gd name="connsiteX42" fmla="*/ 752475 w 2257422"/>
              <a:gd name="connsiteY42" fmla="*/ 822325 h 1038225"/>
              <a:gd name="connsiteX43" fmla="*/ 796925 w 2257422"/>
              <a:gd name="connsiteY43" fmla="*/ 850900 h 1038225"/>
              <a:gd name="connsiteX44" fmla="*/ 796925 w 2257422"/>
              <a:gd name="connsiteY44" fmla="*/ 892175 h 1038225"/>
              <a:gd name="connsiteX45" fmla="*/ 815975 w 2257422"/>
              <a:gd name="connsiteY45" fmla="*/ 917575 h 1038225"/>
              <a:gd name="connsiteX46" fmla="*/ 866775 w 2257422"/>
              <a:gd name="connsiteY46" fmla="*/ 908050 h 1038225"/>
              <a:gd name="connsiteX47" fmla="*/ 936625 w 2257422"/>
              <a:gd name="connsiteY47" fmla="*/ 949325 h 1038225"/>
              <a:gd name="connsiteX48" fmla="*/ 974725 w 2257422"/>
              <a:gd name="connsiteY48" fmla="*/ 990600 h 1038225"/>
              <a:gd name="connsiteX49" fmla="*/ 1006475 w 2257422"/>
              <a:gd name="connsiteY49" fmla="*/ 1009650 h 1038225"/>
              <a:gd name="connsiteX50" fmla="*/ 1057275 w 2257422"/>
              <a:gd name="connsiteY50" fmla="*/ 1038225 h 1038225"/>
              <a:gd name="connsiteX51" fmla="*/ 1120775 w 2257422"/>
              <a:gd name="connsiteY51" fmla="*/ 1019175 h 1038225"/>
              <a:gd name="connsiteX52" fmla="*/ 1073150 w 2257422"/>
              <a:gd name="connsiteY52" fmla="*/ 936625 h 1038225"/>
              <a:gd name="connsiteX53" fmla="*/ 1054100 w 2257422"/>
              <a:gd name="connsiteY53" fmla="*/ 863600 h 1038225"/>
              <a:gd name="connsiteX54" fmla="*/ 1111250 w 2257422"/>
              <a:gd name="connsiteY54" fmla="*/ 790575 h 1038225"/>
              <a:gd name="connsiteX55" fmla="*/ 1203325 w 2257422"/>
              <a:gd name="connsiteY55" fmla="*/ 819150 h 1038225"/>
              <a:gd name="connsiteX56" fmla="*/ 1260475 w 2257422"/>
              <a:gd name="connsiteY56" fmla="*/ 819150 h 1038225"/>
              <a:gd name="connsiteX57" fmla="*/ 1358900 w 2257422"/>
              <a:gd name="connsiteY57" fmla="*/ 844550 h 1038225"/>
              <a:gd name="connsiteX58" fmla="*/ 1409700 w 2257422"/>
              <a:gd name="connsiteY58" fmla="*/ 838200 h 1038225"/>
              <a:gd name="connsiteX59" fmla="*/ 1473200 w 2257422"/>
              <a:gd name="connsiteY59" fmla="*/ 777875 h 1038225"/>
              <a:gd name="connsiteX60" fmla="*/ 2257422 w 2257422"/>
              <a:gd name="connsiteY60" fmla="*/ 822325 h 1038225"/>
              <a:gd name="connsiteX61" fmla="*/ 2235197 w 2257422"/>
              <a:gd name="connsiteY61" fmla="*/ 711200 h 1038225"/>
              <a:gd name="connsiteX62" fmla="*/ 2203447 w 2257422"/>
              <a:gd name="connsiteY62" fmla="*/ 638175 h 1038225"/>
              <a:gd name="connsiteX63" fmla="*/ 2197097 w 2257422"/>
              <a:gd name="connsiteY63" fmla="*/ 533400 h 1038225"/>
              <a:gd name="connsiteX64" fmla="*/ 2168522 w 2257422"/>
              <a:gd name="connsiteY64" fmla="*/ 492125 h 1038225"/>
              <a:gd name="connsiteX65" fmla="*/ 2225672 w 2257422"/>
              <a:gd name="connsiteY65" fmla="*/ 454025 h 1038225"/>
              <a:gd name="connsiteX66" fmla="*/ 2241547 w 2257422"/>
              <a:gd name="connsiteY66" fmla="*/ 390525 h 1038225"/>
              <a:gd name="connsiteX67" fmla="*/ 2216147 w 2257422"/>
              <a:gd name="connsiteY67" fmla="*/ 358775 h 1038225"/>
              <a:gd name="connsiteX68" fmla="*/ 2165347 w 2257422"/>
              <a:gd name="connsiteY68" fmla="*/ 320675 h 1038225"/>
              <a:gd name="connsiteX69" fmla="*/ 2092322 w 2257422"/>
              <a:gd name="connsiteY69" fmla="*/ 254000 h 1038225"/>
              <a:gd name="connsiteX70" fmla="*/ 2028822 w 2257422"/>
              <a:gd name="connsiteY70" fmla="*/ 219075 h 1038225"/>
              <a:gd name="connsiteX71" fmla="*/ 1981198 w 2257422"/>
              <a:gd name="connsiteY71" fmla="*/ 266700 h 1038225"/>
              <a:gd name="connsiteX72" fmla="*/ 1946273 w 2257422"/>
              <a:gd name="connsiteY72" fmla="*/ 273050 h 1038225"/>
              <a:gd name="connsiteX73" fmla="*/ 1882773 w 2257422"/>
              <a:gd name="connsiteY73" fmla="*/ 273050 h 1038225"/>
              <a:gd name="connsiteX74" fmla="*/ 1787524 w 2257422"/>
              <a:gd name="connsiteY74" fmla="*/ 254000 h 1038225"/>
              <a:gd name="connsiteX75" fmla="*/ 1752599 w 2257422"/>
              <a:gd name="connsiteY75" fmla="*/ 238125 h 1038225"/>
              <a:gd name="connsiteX76" fmla="*/ 1739899 w 2257422"/>
              <a:gd name="connsiteY76" fmla="*/ 165100 h 1038225"/>
              <a:gd name="connsiteX77" fmla="*/ 1670049 w 2257422"/>
              <a:gd name="connsiteY77" fmla="*/ 247650 h 1038225"/>
              <a:gd name="connsiteX78" fmla="*/ 1682750 w 2257422"/>
              <a:gd name="connsiteY78" fmla="*/ 323850 h 1038225"/>
              <a:gd name="connsiteX79" fmla="*/ 1622425 w 2257422"/>
              <a:gd name="connsiteY79" fmla="*/ 336550 h 1038225"/>
              <a:gd name="connsiteX80" fmla="*/ 1597025 w 2257422"/>
              <a:gd name="connsiteY80" fmla="*/ 438150 h 1038225"/>
              <a:gd name="connsiteX81" fmla="*/ 1527175 w 2257422"/>
              <a:gd name="connsiteY81" fmla="*/ 419100 h 1038225"/>
              <a:gd name="connsiteX82" fmla="*/ 1444625 w 2257422"/>
              <a:gd name="connsiteY82" fmla="*/ 466725 h 1038225"/>
              <a:gd name="connsiteX83" fmla="*/ 1365250 w 2257422"/>
              <a:gd name="connsiteY83" fmla="*/ 454025 h 1038225"/>
              <a:gd name="connsiteX84" fmla="*/ 1298575 w 2257422"/>
              <a:gd name="connsiteY84" fmla="*/ 409575 h 1038225"/>
              <a:gd name="connsiteX85" fmla="*/ 1241425 w 2257422"/>
              <a:gd name="connsiteY85" fmla="*/ 327025 h 1038225"/>
              <a:gd name="connsiteX86" fmla="*/ 1212850 w 2257422"/>
              <a:gd name="connsiteY86" fmla="*/ 247650 h 1038225"/>
              <a:gd name="connsiteX87" fmla="*/ 1212850 w 2257422"/>
              <a:gd name="connsiteY87" fmla="*/ 174625 h 1038225"/>
              <a:gd name="connsiteX88" fmla="*/ 1177925 w 2257422"/>
              <a:gd name="connsiteY88" fmla="*/ 171450 h 1038225"/>
              <a:gd name="connsiteX89" fmla="*/ 1168400 w 2257422"/>
              <a:gd name="connsiteY89" fmla="*/ 114300 h 1038225"/>
              <a:gd name="connsiteX90" fmla="*/ 1114425 w 2257422"/>
              <a:gd name="connsiteY90" fmla="*/ 133350 h 1038225"/>
              <a:gd name="connsiteX91" fmla="*/ 1057275 w 2257422"/>
              <a:gd name="connsiteY91" fmla="*/ 152400 h 1038225"/>
              <a:gd name="connsiteX92" fmla="*/ 1003300 w 2257422"/>
              <a:gd name="connsiteY92" fmla="*/ 146050 h 1038225"/>
              <a:gd name="connsiteX93" fmla="*/ 971550 w 2257422"/>
              <a:gd name="connsiteY93" fmla="*/ 139700 h 1038225"/>
              <a:gd name="connsiteX94" fmla="*/ 968375 w 2257422"/>
              <a:gd name="connsiteY94" fmla="*/ 107950 h 1038225"/>
              <a:gd name="connsiteX95" fmla="*/ 962025 w 2257422"/>
              <a:gd name="connsiteY95" fmla="*/ 63500 h 1038225"/>
              <a:gd name="connsiteX96" fmla="*/ 952500 w 2257422"/>
              <a:gd name="connsiteY96" fmla="*/ 6350 h 1038225"/>
              <a:gd name="connsiteX97" fmla="*/ 908050 w 2257422"/>
              <a:gd name="connsiteY97" fmla="*/ 3175 h 1038225"/>
              <a:gd name="connsiteX98" fmla="*/ 844550 w 2257422"/>
              <a:gd name="connsiteY98" fmla="*/ 0 h 1038225"/>
              <a:gd name="connsiteX99" fmla="*/ 822325 w 2257422"/>
              <a:gd name="connsiteY99" fmla="*/ 19050 h 1038225"/>
              <a:gd name="connsiteX100" fmla="*/ 787400 w 2257422"/>
              <a:gd name="connsiteY100" fmla="*/ 15875 h 1038225"/>
              <a:gd name="connsiteX101" fmla="*/ 765175 w 2257422"/>
              <a:gd name="connsiteY101" fmla="*/ 104775 h 1038225"/>
              <a:gd name="connsiteX102" fmla="*/ 723900 w 2257422"/>
              <a:gd name="connsiteY102" fmla="*/ 130175 h 1038225"/>
              <a:gd name="connsiteX103" fmla="*/ 682625 w 2257422"/>
              <a:gd name="connsiteY103" fmla="*/ 123825 h 1038225"/>
              <a:gd name="connsiteX104" fmla="*/ 650875 w 2257422"/>
              <a:gd name="connsiteY104" fmla="*/ 152400 h 1038225"/>
              <a:gd name="connsiteX105" fmla="*/ 593725 w 2257422"/>
              <a:gd name="connsiteY105" fmla="*/ 152400 h 1038225"/>
              <a:gd name="connsiteX106" fmla="*/ 565150 w 2257422"/>
              <a:gd name="connsiteY106" fmla="*/ 149225 h 1038225"/>
              <a:gd name="connsiteX107" fmla="*/ 565150 w 2257422"/>
              <a:gd name="connsiteY107" fmla="*/ 209550 h 1038225"/>
              <a:gd name="connsiteX108" fmla="*/ 565150 w 2257422"/>
              <a:gd name="connsiteY108" fmla="*/ 273050 h 1038225"/>
              <a:gd name="connsiteX109" fmla="*/ 590550 w 2257422"/>
              <a:gd name="connsiteY109" fmla="*/ 307975 h 1038225"/>
              <a:gd name="connsiteX110" fmla="*/ 606425 w 2257422"/>
              <a:gd name="connsiteY110" fmla="*/ 361950 h 1038225"/>
              <a:gd name="connsiteX111" fmla="*/ 641350 w 2257422"/>
              <a:gd name="connsiteY111" fmla="*/ 400050 h 1038225"/>
              <a:gd name="connsiteX112" fmla="*/ 641350 w 2257422"/>
              <a:gd name="connsiteY112" fmla="*/ 450850 h 1038225"/>
              <a:gd name="connsiteX113" fmla="*/ 641350 w 2257422"/>
              <a:gd name="connsiteY113" fmla="*/ 517525 h 1038225"/>
              <a:gd name="connsiteX114" fmla="*/ 574675 w 2257422"/>
              <a:gd name="connsiteY114" fmla="*/ 533400 h 1038225"/>
              <a:gd name="connsiteX115" fmla="*/ 517525 w 2257422"/>
              <a:gd name="connsiteY115" fmla="*/ 523875 h 1038225"/>
              <a:gd name="connsiteX116" fmla="*/ 482600 w 2257422"/>
              <a:gd name="connsiteY116" fmla="*/ 460375 h 1038225"/>
              <a:gd name="connsiteX117" fmla="*/ 444500 w 2257422"/>
              <a:gd name="connsiteY117" fmla="*/ 384175 h 1038225"/>
              <a:gd name="connsiteX118" fmla="*/ 406400 w 2257422"/>
              <a:gd name="connsiteY118" fmla="*/ 352425 h 1038225"/>
              <a:gd name="connsiteX119" fmla="*/ 355600 w 2257422"/>
              <a:gd name="connsiteY119" fmla="*/ 346075 h 1038225"/>
              <a:gd name="connsiteX120" fmla="*/ 336550 w 2257422"/>
              <a:gd name="connsiteY120" fmla="*/ 292100 h 1038225"/>
              <a:gd name="connsiteX121" fmla="*/ 333375 w 2257422"/>
              <a:gd name="connsiteY121" fmla="*/ 257175 h 1038225"/>
              <a:gd name="connsiteX122" fmla="*/ 304800 w 2257422"/>
              <a:gd name="connsiteY122" fmla="*/ 250825 h 1038225"/>
              <a:gd name="connsiteX123" fmla="*/ 279400 w 2257422"/>
              <a:gd name="connsiteY123" fmla="*/ 209550 h 1038225"/>
              <a:gd name="connsiteX124" fmla="*/ 260350 w 2257422"/>
              <a:gd name="connsiteY124" fmla="*/ 171450 h 1038225"/>
              <a:gd name="connsiteX125" fmla="*/ 219075 w 2257422"/>
              <a:gd name="connsiteY125" fmla="*/ 158750 h 1038225"/>
              <a:gd name="connsiteX126" fmla="*/ 174625 w 2257422"/>
              <a:gd name="connsiteY126" fmla="*/ 152400 h 1038225"/>
              <a:gd name="connsiteX127" fmla="*/ 133350 w 2257422"/>
              <a:gd name="connsiteY127" fmla="*/ 222250 h 1038225"/>
              <a:gd name="connsiteX128" fmla="*/ 85725 w 2257422"/>
              <a:gd name="connsiteY128" fmla="*/ 266700 h 1038225"/>
              <a:gd name="connsiteX129" fmla="*/ 73025 w 2257422"/>
              <a:gd name="connsiteY129" fmla="*/ 184150 h 1038225"/>
              <a:gd name="connsiteX130" fmla="*/ 57150 w 2257422"/>
              <a:gd name="connsiteY130" fmla="*/ 130175 h 1038225"/>
              <a:gd name="connsiteX131" fmla="*/ 0 w 2257422"/>
              <a:gd name="connsiteY131" fmla="*/ 168275 h 1038225"/>
              <a:gd name="connsiteX0" fmla="*/ 0 w 2257422"/>
              <a:gd name="connsiteY0" fmla="*/ 168275 h 1038225"/>
              <a:gd name="connsiteX1" fmla="*/ 0 w 2257422"/>
              <a:gd name="connsiteY1" fmla="*/ 260350 h 1038225"/>
              <a:gd name="connsiteX2" fmla="*/ 0 w 2257422"/>
              <a:gd name="connsiteY2" fmla="*/ 323850 h 1038225"/>
              <a:gd name="connsiteX3" fmla="*/ 47625 w 2257422"/>
              <a:gd name="connsiteY3" fmla="*/ 384175 h 1038225"/>
              <a:gd name="connsiteX4" fmla="*/ 69850 w 2257422"/>
              <a:gd name="connsiteY4" fmla="*/ 434975 h 1038225"/>
              <a:gd name="connsiteX5" fmla="*/ 79375 w 2257422"/>
              <a:gd name="connsiteY5" fmla="*/ 495300 h 1038225"/>
              <a:gd name="connsiteX6" fmla="*/ 101600 w 2257422"/>
              <a:gd name="connsiteY6" fmla="*/ 581025 h 1038225"/>
              <a:gd name="connsiteX7" fmla="*/ 187325 w 2257422"/>
              <a:gd name="connsiteY7" fmla="*/ 609600 h 1038225"/>
              <a:gd name="connsiteX8" fmla="*/ 295275 w 2257422"/>
              <a:gd name="connsiteY8" fmla="*/ 619125 h 1038225"/>
              <a:gd name="connsiteX9" fmla="*/ 368300 w 2257422"/>
              <a:gd name="connsiteY9" fmla="*/ 638175 h 1038225"/>
              <a:gd name="connsiteX10" fmla="*/ 422275 w 2257422"/>
              <a:gd name="connsiteY10" fmla="*/ 638175 h 1038225"/>
              <a:gd name="connsiteX11" fmla="*/ 428625 w 2257422"/>
              <a:gd name="connsiteY11" fmla="*/ 609600 h 1038225"/>
              <a:gd name="connsiteX12" fmla="*/ 485775 w 2257422"/>
              <a:gd name="connsiteY12" fmla="*/ 615950 h 1038225"/>
              <a:gd name="connsiteX13" fmla="*/ 539750 w 2257422"/>
              <a:gd name="connsiteY13" fmla="*/ 615950 h 1038225"/>
              <a:gd name="connsiteX14" fmla="*/ 587375 w 2257422"/>
              <a:gd name="connsiteY14" fmla="*/ 603250 h 1038225"/>
              <a:gd name="connsiteX15" fmla="*/ 628650 w 2257422"/>
              <a:gd name="connsiteY15" fmla="*/ 603250 h 1038225"/>
              <a:gd name="connsiteX16" fmla="*/ 698500 w 2257422"/>
              <a:gd name="connsiteY16" fmla="*/ 609600 h 1038225"/>
              <a:gd name="connsiteX17" fmla="*/ 758825 w 2257422"/>
              <a:gd name="connsiteY17" fmla="*/ 600075 h 1038225"/>
              <a:gd name="connsiteX18" fmla="*/ 800100 w 2257422"/>
              <a:gd name="connsiteY18" fmla="*/ 536575 h 1038225"/>
              <a:gd name="connsiteX19" fmla="*/ 800100 w 2257422"/>
              <a:gd name="connsiteY19" fmla="*/ 492125 h 1038225"/>
              <a:gd name="connsiteX20" fmla="*/ 819150 w 2257422"/>
              <a:gd name="connsiteY20" fmla="*/ 466725 h 1038225"/>
              <a:gd name="connsiteX21" fmla="*/ 831850 w 2257422"/>
              <a:gd name="connsiteY21" fmla="*/ 390525 h 1038225"/>
              <a:gd name="connsiteX22" fmla="*/ 857250 w 2257422"/>
              <a:gd name="connsiteY22" fmla="*/ 381000 h 1038225"/>
              <a:gd name="connsiteX23" fmla="*/ 882650 w 2257422"/>
              <a:gd name="connsiteY23" fmla="*/ 409575 h 1038225"/>
              <a:gd name="connsiteX24" fmla="*/ 920750 w 2257422"/>
              <a:gd name="connsiteY24" fmla="*/ 425450 h 1038225"/>
              <a:gd name="connsiteX25" fmla="*/ 962025 w 2257422"/>
              <a:gd name="connsiteY25" fmla="*/ 412750 h 1038225"/>
              <a:gd name="connsiteX26" fmla="*/ 1009650 w 2257422"/>
              <a:gd name="connsiteY26" fmla="*/ 400050 h 1038225"/>
              <a:gd name="connsiteX27" fmla="*/ 1050925 w 2257422"/>
              <a:gd name="connsiteY27" fmla="*/ 428625 h 1038225"/>
              <a:gd name="connsiteX28" fmla="*/ 1063625 w 2257422"/>
              <a:gd name="connsiteY28" fmla="*/ 463550 h 1038225"/>
              <a:gd name="connsiteX29" fmla="*/ 1038225 w 2257422"/>
              <a:gd name="connsiteY29" fmla="*/ 517525 h 1038225"/>
              <a:gd name="connsiteX30" fmla="*/ 977900 w 2257422"/>
              <a:gd name="connsiteY30" fmla="*/ 517525 h 1038225"/>
              <a:gd name="connsiteX31" fmla="*/ 958850 w 2257422"/>
              <a:gd name="connsiteY31" fmla="*/ 552450 h 1038225"/>
              <a:gd name="connsiteX32" fmla="*/ 952500 w 2257422"/>
              <a:gd name="connsiteY32" fmla="*/ 587375 h 1038225"/>
              <a:gd name="connsiteX33" fmla="*/ 920750 w 2257422"/>
              <a:gd name="connsiteY33" fmla="*/ 628650 h 1038225"/>
              <a:gd name="connsiteX34" fmla="*/ 933450 w 2257422"/>
              <a:gd name="connsiteY34" fmla="*/ 679450 h 1038225"/>
              <a:gd name="connsiteX35" fmla="*/ 942975 w 2257422"/>
              <a:gd name="connsiteY35" fmla="*/ 733425 h 1038225"/>
              <a:gd name="connsiteX36" fmla="*/ 942975 w 2257422"/>
              <a:gd name="connsiteY36" fmla="*/ 774700 h 1038225"/>
              <a:gd name="connsiteX37" fmla="*/ 895350 w 2257422"/>
              <a:gd name="connsiteY37" fmla="*/ 746125 h 1038225"/>
              <a:gd name="connsiteX38" fmla="*/ 866775 w 2257422"/>
              <a:gd name="connsiteY38" fmla="*/ 771525 h 1038225"/>
              <a:gd name="connsiteX39" fmla="*/ 822325 w 2257422"/>
              <a:gd name="connsiteY39" fmla="*/ 774700 h 1038225"/>
              <a:gd name="connsiteX40" fmla="*/ 784225 w 2257422"/>
              <a:gd name="connsiteY40" fmla="*/ 787400 h 1038225"/>
              <a:gd name="connsiteX41" fmla="*/ 752475 w 2257422"/>
              <a:gd name="connsiteY41" fmla="*/ 793750 h 1038225"/>
              <a:gd name="connsiteX42" fmla="*/ 752475 w 2257422"/>
              <a:gd name="connsiteY42" fmla="*/ 822325 h 1038225"/>
              <a:gd name="connsiteX43" fmla="*/ 796925 w 2257422"/>
              <a:gd name="connsiteY43" fmla="*/ 850900 h 1038225"/>
              <a:gd name="connsiteX44" fmla="*/ 796925 w 2257422"/>
              <a:gd name="connsiteY44" fmla="*/ 892175 h 1038225"/>
              <a:gd name="connsiteX45" fmla="*/ 815975 w 2257422"/>
              <a:gd name="connsiteY45" fmla="*/ 917575 h 1038225"/>
              <a:gd name="connsiteX46" fmla="*/ 866775 w 2257422"/>
              <a:gd name="connsiteY46" fmla="*/ 908050 h 1038225"/>
              <a:gd name="connsiteX47" fmla="*/ 936625 w 2257422"/>
              <a:gd name="connsiteY47" fmla="*/ 949325 h 1038225"/>
              <a:gd name="connsiteX48" fmla="*/ 974725 w 2257422"/>
              <a:gd name="connsiteY48" fmla="*/ 990600 h 1038225"/>
              <a:gd name="connsiteX49" fmla="*/ 1006475 w 2257422"/>
              <a:gd name="connsiteY49" fmla="*/ 1009650 h 1038225"/>
              <a:gd name="connsiteX50" fmla="*/ 1057275 w 2257422"/>
              <a:gd name="connsiteY50" fmla="*/ 1038225 h 1038225"/>
              <a:gd name="connsiteX51" fmla="*/ 1120775 w 2257422"/>
              <a:gd name="connsiteY51" fmla="*/ 1019175 h 1038225"/>
              <a:gd name="connsiteX52" fmla="*/ 1073150 w 2257422"/>
              <a:gd name="connsiteY52" fmla="*/ 936625 h 1038225"/>
              <a:gd name="connsiteX53" fmla="*/ 1054100 w 2257422"/>
              <a:gd name="connsiteY53" fmla="*/ 863600 h 1038225"/>
              <a:gd name="connsiteX54" fmla="*/ 1111250 w 2257422"/>
              <a:gd name="connsiteY54" fmla="*/ 790575 h 1038225"/>
              <a:gd name="connsiteX55" fmla="*/ 1203325 w 2257422"/>
              <a:gd name="connsiteY55" fmla="*/ 819150 h 1038225"/>
              <a:gd name="connsiteX56" fmla="*/ 1260475 w 2257422"/>
              <a:gd name="connsiteY56" fmla="*/ 819150 h 1038225"/>
              <a:gd name="connsiteX57" fmla="*/ 1358900 w 2257422"/>
              <a:gd name="connsiteY57" fmla="*/ 844550 h 1038225"/>
              <a:gd name="connsiteX58" fmla="*/ 1409700 w 2257422"/>
              <a:gd name="connsiteY58" fmla="*/ 838200 h 1038225"/>
              <a:gd name="connsiteX59" fmla="*/ 1473200 w 2257422"/>
              <a:gd name="connsiteY59" fmla="*/ 777875 h 1038225"/>
              <a:gd name="connsiteX60" fmla="*/ 2238371 w 2257422"/>
              <a:gd name="connsiteY60" fmla="*/ 895350 h 1038225"/>
              <a:gd name="connsiteX61" fmla="*/ 2257422 w 2257422"/>
              <a:gd name="connsiteY61" fmla="*/ 822325 h 1038225"/>
              <a:gd name="connsiteX62" fmla="*/ 2235197 w 2257422"/>
              <a:gd name="connsiteY62" fmla="*/ 711200 h 1038225"/>
              <a:gd name="connsiteX63" fmla="*/ 2203447 w 2257422"/>
              <a:gd name="connsiteY63" fmla="*/ 638175 h 1038225"/>
              <a:gd name="connsiteX64" fmla="*/ 2197097 w 2257422"/>
              <a:gd name="connsiteY64" fmla="*/ 533400 h 1038225"/>
              <a:gd name="connsiteX65" fmla="*/ 2168522 w 2257422"/>
              <a:gd name="connsiteY65" fmla="*/ 492125 h 1038225"/>
              <a:gd name="connsiteX66" fmla="*/ 2225672 w 2257422"/>
              <a:gd name="connsiteY66" fmla="*/ 454025 h 1038225"/>
              <a:gd name="connsiteX67" fmla="*/ 2241547 w 2257422"/>
              <a:gd name="connsiteY67" fmla="*/ 390525 h 1038225"/>
              <a:gd name="connsiteX68" fmla="*/ 2216147 w 2257422"/>
              <a:gd name="connsiteY68" fmla="*/ 358775 h 1038225"/>
              <a:gd name="connsiteX69" fmla="*/ 2165347 w 2257422"/>
              <a:gd name="connsiteY69" fmla="*/ 320675 h 1038225"/>
              <a:gd name="connsiteX70" fmla="*/ 2092322 w 2257422"/>
              <a:gd name="connsiteY70" fmla="*/ 254000 h 1038225"/>
              <a:gd name="connsiteX71" fmla="*/ 2028822 w 2257422"/>
              <a:gd name="connsiteY71" fmla="*/ 219075 h 1038225"/>
              <a:gd name="connsiteX72" fmla="*/ 1981198 w 2257422"/>
              <a:gd name="connsiteY72" fmla="*/ 266700 h 1038225"/>
              <a:gd name="connsiteX73" fmla="*/ 1946273 w 2257422"/>
              <a:gd name="connsiteY73" fmla="*/ 273050 h 1038225"/>
              <a:gd name="connsiteX74" fmla="*/ 1882773 w 2257422"/>
              <a:gd name="connsiteY74" fmla="*/ 273050 h 1038225"/>
              <a:gd name="connsiteX75" fmla="*/ 1787524 w 2257422"/>
              <a:gd name="connsiteY75" fmla="*/ 254000 h 1038225"/>
              <a:gd name="connsiteX76" fmla="*/ 1752599 w 2257422"/>
              <a:gd name="connsiteY76" fmla="*/ 238125 h 1038225"/>
              <a:gd name="connsiteX77" fmla="*/ 1739899 w 2257422"/>
              <a:gd name="connsiteY77" fmla="*/ 165100 h 1038225"/>
              <a:gd name="connsiteX78" fmla="*/ 1670049 w 2257422"/>
              <a:gd name="connsiteY78" fmla="*/ 247650 h 1038225"/>
              <a:gd name="connsiteX79" fmla="*/ 1682750 w 2257422"/>
              <a:gd name="connsiteY79" fmla="*/ 323850 h 1038225"/>
              <a:gd name="connsiteX80" fmla="*/ 1622425 w 2257422"/>
              <a:gd name="connsiteY80" fmla="*/ 336550 h 1038225"/>
              <a:gd name="connsiteX81" fmla="*/ 1597025 w 2257422"/>
              <a:gd name="connsiteY81" fmla="*/ 438150 h 1038225"/>
              <a:gd name="connsiteX82" fmla="*/ 1527175 w 2257422"/>
              <a:gd name="connsiteY82" fmla="*/ 419100 h 1038225"/>
              <a:gd name="connsiteX83" fmla="*/ 1444625 w 2257422"/>
              <a:gd name="connsiteY83" fmla="*/ 466725 h 1038225"/>
              <a:gd name="connsiteX84" fmla="*/ 1365250 w 2257422"/>
              <a:gd name="connsiteY84" fmla="*/ 454025 h 1038225"/>
              <a:gd name="connsiteX85" fmla="*/ 1298575 w 2257422"/>
              <a:gd name="connsiteY85" fmla="*/ 409575 h 1038225"/>
              <a:gd name="connsiteX86" fmla="*/ 1241425 w 2257422"/>
              <a:gd name="connsiteY86" fmla="*/ 327025 h 1038225"/>
              <a:gd name="connsiteX87" fmla="*/ 1212850 w 2257422"/>
              <a:gd name="connsiteY87" fmla="*/ 247650 h 1038225"/>
              <a:gd name="connsiteX88" fmla="*/ 1212850 w 2257422"/>
              <a:gd name="connsiteY88" fmla="*/ 174625 h 1038225"/>
              <a:gd name="connsiteX89" fmla="*/ 1177925 w 2257422"/>
              <a:gd name="connsiteY89" fmla="*/ 171450 h 1038225"/>
              <a:gd name="connsiteX90" fmla="*/ 1168400 w 2257422"/>
              <a:gd name="connsiteY90" fmla="*/ 114300 h 1038225"/>
              <a:gd name="connsiteX91" fmla="*/ 1114425 w 2257422"/>
              <a:gd name="connsiteY91" fmla="*/ 133350 h 1038225"/>
              <a:gd name="connsiteX92" fmla="*/ 1057275 w 2257422"/>
              <a:gd name="connsiteY92" fmla="*/ 152400 h 1038225"/>
              <a:gd name="connsiteX93" fmla="*/ 1003300 w 2257422"/>
              <a:gd name="connsiteY93" fmla="*/ 146050 h 1038225"/>
              <a:gd name="connsiteX94" fmla="*/ 971550 w 2257422"/>
              <a:gd name="connsiteY94" fmla="*/ 139700 h 1038225"/>
              <a:gd name="connsiteX95" fmla="*/ 968375 w 2257422"/>
              <a:gd name="connsiteY95" fmla="*/ 107950 h 1038225"/>
              <a:gd name="connsiteX96" fmla="*/ 962025 w 2257422"/>
              <a:gd name="connsiteY96" fmla="*/ 63500 h 1038225"/>
              <a:gd name="connsiteX97" fmla="*/ 952500 w 2257422"/>
              <a:gd name="connsiteY97" fmla="*/ 6350 h 1038225"/>
              <a:gd name="connsiteX98" fmla="*/ 908050 w 2257422"/>
              <a:gd name="connsiteY98" fmla="*/ 3175 h 1038225"/>
              <a:gd name="connsiteX99" fmla="*/ 844550 w 2257422"/>
              <a:gd name="connsiteY99" fmla="*/ 0 h 1038225"/>
              <a:gd name="connsiteX100" fmla="*/ 822325 w 2257422"/>
              <a:gd name="connsiteY100" fmla="*/ 19050 h 1038225"/>
              <a:gd name="connsiteX101" fmla="*/ 787400 w 2257422"/>
              <a:gd name="connsiteY101" fmla="*/ 15875 h 1038225"/>
              <a:gd name="connsiteX102" fmla="*/ 765175 w 2257422"/>
              <a:gd name="connsiteY102" fmla="*/ 104775 h 1038225"/>
              <a:gd name="connsiteX103" fmla="*/ 723900 w 2257422"/>
              <a:gd name="connsiteY103" fmla="*/ 130175 h 1038225"/>
              <a:gd name="connsiteX104" fmla="*/ 682625 w 2257422"/>
              <a:gd name="connsiteY104" fmla="*/ 123825 h 1038225"/>
              <a:gd name="connsiteX105" fmla="*/ 650875 w 2257422"/>
              <a:gd name="connsiteY105" fmla="*/ 152400 h 1038225"/>
              <a:gd name="connsiteX106" fmla="*/ 593725 w 2257422"/>
              <a:gd name="connsiteY106" fmla="*/ 152400 h 1038225"/>
              <a:gd name="connsiteX107" fmla="*/ 565150 w 2257422"/>
              <a:gd name="connsiteY107" fmla="*/ 149225 h 1038225"/>
              <a:gd name="connsiteX108" fmla="*/ 565150 w 2257422"/>
              <a:gd name="connsiteY108" fmla="*/ 209550 h 1038225"/>
              <a:gd name="connsiteX109" fmla="*/ 565150 w 2257422"/>
              <a:gd name="connsiteY109" fmla="*/ 273050 h 1038225"/>
              <a:gd name="connsiteX110" fmla="*/ 590550 w 2257422"/>
              <a:gd name="connsiteY110" fmla="*/ 307975 h 1038225"/>
              <a:gd name="connsiteX111" fmla="*/ 606425 w 2257422"/>
              <a:gd name="connsiteY111" fmla="*/ 361950 h 1038225"/>
              <a:gd name="connsiteX112" fmla="*/ 641350 w 2257422"/>
              <a:gd name="connsiteY112" fmla="*/ 400050 h 1038225"/>
              <a:gd name="connsiteX113" fmla="*/ 641350 w 2257422"/>
              <a:gd name="connsiteY113" fmla="*/ 450850 h 1038225"/>
              <a:gd name="connsiteX114" fmla="*/ 641350 w 2257422"/>
              <a:gd name="connsiteY114" fmla="*/ 517525 h 1038225"/>
              <a:gd name="connsiteX115" fmla="*/ 574675 w 2257422"/>
              <a:gd name="connsiteY115" fmla="*/ 533400 h 1038225"/>
              <a:gd name="connsiteX116" fmla="*/ 517525 w 2257422"/>
              <a:gd name="connsiteY116" fmla="*/ 523875 h 1038225"/>
              <a:gd name="connsiteX117" fmla="*/ 482600 w 2257422"/>
              <a:gd name="connsiteY117" fmla="*/ 460375 h 1038225"/>
              <a:gd name="connsiteX118" fmla="*/ 444500 w 2257422"/>
              <a:gd name="connsiteY118" fmla="*/ 384175 h 1038225"/>
              <a:gd name="connsiteX119" fmla="*/ 406400 w 2257422"/>
              <a:gd name="connsiteY119" fmla="*/ 352425 h 1038225"/>
              <a:gd name="connsiteX120" fmla="*/ 355600 w 2257422"/>
              <a:gd name="connsiteY120" fmla="*/ 346075 h 1038225"/>
              <a:gd name="connsiteX121" fmla="*/ 336550 w 2257422"/>
              <a:gd name="connsiteY121" fmla="*/ 292100 h 1038225"/>
              <a:gd name="connsiteX122" fmla="*/ 333375 w 2257422"/>
              <a:gd name="connsiteY122" fmla="*/ 257175 h 1038225"/>
              <a:gd name="connsiteX123" fmla="*/ 304800 w 2257422"/>
              <a:gd name="connsiteY123" fmla="*/ 250825 h 1038225"/>
              <a:gd name="connsiteX124" fmla="*/ 279400 w 2257422"/>
              <a:gd name="connsiteY124" fmla="*/ 209550 h 1038225"/>
              <a:gd name="connsiteX125" fmla="*/ 260350 w 2257422"/>
              <a:gd name="connsiteY125" fmla="*/ 171450 h 1038225"/>
              <a:gd name="connsiteX126" fmla="*/ 219075 w 2257422"/>
              <a:gd name="connsiteY126" fmla="*/ 158750 h 1038225"/>
              <a:gd name="connsiteX127" fmla="*/ 174625 w 2257422"/>
              <a:gd name="connsiteY127" fmla="*/ 152400 h 1038225"/>
              <a:gd name="connsiteX128" fmla="*/ 133350 w 2257422"/>
              <a:gd name="connsiteY128" fmla="*/ 222250 h 1038225"/>
              <a:gd name="connsiteX129" fmla="*/ 85725 w 2257422"/>
              <a:gd name="connsiteY129" fmla="*/ 266700 h 1038225"/>
              <a:gd name="connsiteX130" fmla="*/ 73025 w 2257422"/>
              <a:gd name="connsiteY130" fmla="*/ 184150 h 1038225"/>
              <a:gd name="connsiteX131" fmla="*/ 57150 w 2257422"/>
              <a:gd name="connsiteY131" fmla="*/ 130175 h 1038225"/>
              <a:gd name="connsiteX132" fmla="*/ 0 w 2257422"/>
              <a:gd name="connsiteY132" fmla="*/ 168275 h 1038225"/>
              <a:gd name="connsiteX0" fmla="*/ 0 w 2301871"/>
              <a:gd name="connsiteY0" fmla="*/ 168275 h 1038225"/>
              <a:gd name="connsiteX1" fmla="*/ 0 w 2301871"/>
              <a:gd name="connsiteY1" fmla="*/ 260350 h 1038225"/>
              <a:gd name="connsiteX2" fmla="*/ 0 w 2301871"/>
              <a:gd name="connsiteY2" fmla="*/ 323850 h 1038225"/>
              <a:gd name="connsiteX3" fmla="*/ 47625 w 2301871"/>
              <a:gd name="connsiteY3" fmla="*/ 384175 h 1038225"/>
              <a:gd name="connsiteX4" fmla="*/ 69850 w 2301871"/>
              <a:gd name="connsiteY4" fmla="*/ 434975 h 1038225"/>
              <a:gd name="connsiteX5" fmla="*/ 79375 w 2301871"/>
              <a:gd name="connsiteY5" fmla="*/ 495300 h 1038225"/>
              <a:gd name="connsiteX6" fmla="*/ 101600 w 2301871"/>
              <a:gd name="connsiteY6" fmla="*/ 581025 h 1038225"/>
              <a:gd name="connsiteX7" fmla="*/ 187325 w 2301871"/>
              <a:gd name="connsiteY7" fmla="*/ 609600 h 1038225"/>
              <a:gd name="connsiteX8" fmla="*/ 295275 w 2301871"/>
              <a:gd name="connsiteY8" fmla="*/ 619125 h 1038225"/>
              <a:gd name="connsiteX9" fmla="*/ 368300 w 2301871"/>
              <a:gd name="connsiteY9" fmla="*/ 638175 h 1038225"/>
              <a:gd name="connsiteX10" fmla="*/ 422275 w 2301871"/>
              <a:gd name="connsiteY10" fmla="*/ 638175 h 1038225"/>
              <a:gd name="connsiteX11" fmla="*/ 428625 w 2301871"/>
              <a:gd name="connsiteY11" fmla="*/ 609600 h 1038225"/>
              <a:gd name="connsiteX12" fmla="*/ 485775 w 2301871"/>
              <a:gd name="connsiteY12" fmla="*/ 615950 h 1038225"/>
              <a:gd name="connsiteX13" fmla="*/ 539750 w 2301871"/>
              <a:gd name="connsiteY13" fmla="*/ 615950 h 1038225"/>
              <a:gd name="connsiteX14" fmla="*/ 587375 w 2301871"/>
              <a:gd name="connsiteY14" fmla="*/ 603250 h 1038225"/>
              <a:gd name="connsiteX15" fmla="*/ 628650 w 2301871"/>
              <a:gd name="connsiteY15" fmla="*/ 603250 h 1038225"/>
              <a:gd name="connsiteX16" fmla="*/ 698500 w 2301871"/>
              <a:gd name="connsiteY16" fmla="*/ 609600 h 1038225"/>
              <a:gd name="connsiteX17" fmla="*/ 758825 w 2301871"/>
              <a:gd name="connsiteY17" fmla="*/ 600075 h 1038225"/>
              <a:gd name="connsiteX18" fmla="*/ 800100 w 2301871"/>
              <a:gd name="connsiteY18" fmla="*/ 536575 h 1038225"/>
              <a:gd name="connsiteX19" fmla="*/ 800100 w 2301871"/>
              <a:gd name="connsiteY19" fmla="*/ 492125 h 1038225"/>
              <a:gd name="connsiteX20" fmla="*/ 819150 w 2301871"/>
              <a:gd name="connsiteY20" fmla="*/ 466725 h 1038225"/>
              <a:gd name="connsiteX21" fmla="*/ 831850 w 2301871"/>
              <a:gd name="connsiteY21" fmla="*/ 390525 h 1038225"/>
              <a:gd name="connsiteX22" fmla="*/ 857250 w 2301871"/>
              <a:gd name="connsiteY22" fmla="*/ 381000 h 1038225"/>
              <a:gd name="connsiteX23" fmla="*/ 882650 w 2301871"/>
              <a:gd name="connsiteY23" fmla="*/ 409575 h 1038225"/>
              <a:gd name="connsiteX24" fmla="*/ 920750 w 2301871"/>
              <a:gd name="connsiteY24" fmla="*/ 425450 h 1038225"/>
              <a:gd name="connsiteX25" fmla="*/ 962025 w 2301871"/>
              <a:gd name="connsiteY25" fmla="*/ 412750 h 1038225"/>
              <a:gd name="connsiteX26" fmla="*/ 1009650 w 2301871"/>
              <a:gd name="connsiteY26" fmla="*/ 400050 h 1038225"/>
              <a:gd name="connsiteX27" fmla="*/ 1050925 w 2301871"/>
              <a:gd name="connsiteY27" fmla="*/ 428625 h 1038225"/>
              <a:gd name="connsiteX28" fmla="*/ 1063625 w 2301871"/>
              <a:gd name="connsiteY28" fmla="*/ 463550 h 1038225"/>
              <a:gd name="connsiteX29" fmla="*/ 1038225 w 2301871"/>
              <a:gd name="connsiteY29" fmla="*/ 517525 h 1038225"/>
              <a:gd name="connsiteX30" fmla="*/ 977900 w 2301871"/>
              <a:gd name="connsiteY30" fmla="*/ 517525 h 1038225"/>
              <a:gd name="connsiteX31" fmla="*/ 958850 w 2301871"/>
              <a:gd name="connsiteY31" fmla="*/ 552450 h 1038225"/>
              <a:gd name="connsiteX32" fmla="*/ 952500 w 2301871"/>
              <a:gd name="connsiteY32" fmla="*/ 587375 h 1038225"/>
              <a:gd name="connsiteX33" fmla="*/ 920750 w 2301871"/>
              <a:gd name="connsiteY33" fmla="*/ 628650 h 1038225"/>
              <a:gd name="connsiteX34" fmla="*/ 933450 w 2301871"/>
              <a:gd name="connsiteY34" fmla="*/ 679450 h 1038225"/>
              <a:gd name="connsiteX35" fmla="*/ 942975 w 2301871"/>
              <a:gd name="connsiteY35" fmla="*/ 733425 h 1038225"/>
              <a:gd name="connsiteX36" fmla="*/ 942975 w 2301871"/>
              <a:gd name="connsiteY36" fmla="*/ 774700 h 1038225"/>
              <a:gd name="connsiteX37" fmla="*/ 895350 w 2301871"/>
              <a:gd name="connsiteY37" fmla="*/ 746125 h 1038225"/>
              <a:gd name="connsiteX38" fmla="*/ 866775 w 2301871"/>
              <a:gd name="connsiteY38" fmla="*/ 771525 h 1038225"/>
              <a:gd name="connsiteX39" fmla="*/ 822325 w 2301871"/>
              <a:gd name="connsiteY39" fmla="*/ 774700 h 1038225"/>
              <a:gd name="connsiteX40" fmla="*/ 784225 w 2301871"/>
              <a:gd name="connsiteY40" fmla="*/ 787400 h 1038225"/>
              <a:gd name="connsiteX41" fmla="*/ 752475 w 2301871"/>
              <a:gd name="connsiteY41" fmla="*/ 793750 h 1038225"/>
              <a:gd name="connsiteX42" fmla="*/ 752475 w 2301871"/>
              <a:gd name="connsiteY42" fmla="*/ 822325 h 1038225"/>
              <a:gd name="connsiteX43" fmla="*/ 796925 w 2301871"/>
              <a:gd name="connsiteY43" fmla="*/ 850900 h 1038225"/>
              <a:gd name="connsiteX44" fmla="*/ 796925 w 2301871"/>
              <a:gd name="connsiteY44" fmla="*/ 892175 h 1038225"/>
              <a:gd name="connsiteX45" fmla="*/ 815975 w 2301871"/>
              <a:gd name="connsiteY45" fmla="*/ 917575 h 1038225"/>
              <a:gd name="connsiteX46" fmla="*/ 866775 w 2301871"/>
              <a:gd name="connsiteY46" fmla="*/ 908050 h 1038225"/>
              <a:gd name="connsiteX47" fmla="*/ 936625 w 2301871"/>
              <a:gd name="connsiteY47" fmla="*/ 949325 h 1038225"/>
              <a:gd name="connsiteX48" fmla="*/ 974725 w 2301871"/>
              <a:gd name="connsiteY48" fmla="*/ 990600 h 1038225"/>
              <a:gd name="connsiteX49" fmla="*/ 1006475 w 2301871"/>
              <a:gd name="connsiteY49" fmla="*/ 1009650 h 1038225"/>
              <a:gd name="connsiteX50" fmla="*/ 1057275 w 2301871"/>
              <a:gd name="connsiteY50" fmla="*/ 1038225 h 1038225"/>
              <a:gd name="connsiteX51" fmla="*/ 1120775 w 2301871"/>
              <a:gd name="connsiteY51" fmla="*/ 1019175 h 1038225"/>
              <a:gd name="connsiteX52" fmla="*/ 1073150 w 2301871"/>
              <a:gd name="connsiteY52" fmla="*/ 936625 h 1038225"/>
              <a:gd name="connsiteX53" fmla="*/ 1054100 w 2301871"/>
              <a:gd name="connsiteY53" fmla="*/ 863600 h 1038225"/>
              <a:gd name="connsiteX54" fmla="*/ 1111250 w 2301871"/>
              <a:gd name="connsiteY54" fmla="*/ 790575 h 1038225"/>
              <a:gd name="connsiteX55" fmla="*/ 1203325 w 2301871"/>
              <a:gd name="connsiteY55" fmla="*/ 819150 h 1038225"/>
              <a:gd name="connsiteX56" fmla="*/ 1260475 w 2301871"/>
              <a:gd name="connsiteY56" fmla="*/ 819150 h 1038225"/>
              <a:gd name="connsiteX57" fmla="*/ 1358900 w 2301871"/>
              <a:gd name="connsiteY57" fmla="*/ 844550 h 1038225"/>
              <a:gd name="connsiteX58" fmla="*/ 1409700 w 2301871"/>
              <a:gd name="connsiteY58" fmla="*/ 838200 h 1038225"/>
              <a:gd name="connsiteX59" fmla="*/ 1473200 w 2301871"/>
              <a:gd name="connsiteY59" fmla="*/ 777875 h 1038225"/>
              <a:gd name="connsiteX60" fmla="*/ 2301871 w 2301871"/>
              <a:gd name="connsiteY60" fmla="*/ 987425 h 1038225"/>
              <a:gd name="connsiteX61" fmla="*/ 2238371 w 2301871"/>
              <a:gd name="connsiteY61" fmla="*/ 895350 h 1038225"/>
              <a:gd name="connsiteX62" fmla="*/ 2257422 w 2301871"/>
              <a:gd name="connsiteY62" fmla="*/ 822325 h 1038225"/>
              <a:gd name="connsiteX63" fmla="*/ 2235197 w 2301871"/>
              <a:gd name="connsiteY63" fmla="*/ 711200 h 1038225"/>
              <a:gd name="connsiteX64" fmla="*/ 2203447 w 2301871"/>
              <a:gd name="connsiteY64" fmla="*/ 638175 h 1038225"/>
              <a:gd name="connsiteX65" fmla="*/ 2197097 w 2301871"/>
              <a:gd name="connsiteY65" fmla="*/ 533400 h 1038225"/>
              <a:gd name="connsiteX66" fmla="*/ 2168522 w 2301871"/>
              <a:gd name="connsiteY66" fmla="*/ 492125 h 1038225"/>
              <a:gd name="connsiteX67" fmla="*/ 2225672 w 2301871"/>
              <a:gd name="connsiteY67" fmla="*/ 454025 h 1038225"/>
              <a:gd name="connsiteX68" fmla="*/ 2241547 w 2301871"/>
              <a:gd name="connsiteY68" fmla="*/ 390525 h 1038225"/>
              <a:gd name="connsiteX69" fmla="*/ 2216147 w 2301871"/>
              <a:gd name="connsiteY69" fmla="*/ 358775 h 1038225"/>
              <a:gd name="connsiteX70" fmla="*/ 2165347 w 2301871"/>
              <a:gd name="connsiteY70" fmla="*/ 320675 h 1038225"/>
              <a:gd name="connsiteX71" fmla="*/ 2092322 w 2301871"/>
              <a:gd name="connsiteY71" fmla="*/ 254000 h 1038225"/>
              <a:gd name="connsiteX72" fmla="*/ 2028822 w 2301871"/>
              <a:gd name="connsiteY72" fmla="*/ 219075 h 1038225"/>
              <a:gd name="connsiteX73" fmla="*/ 1981198 w 2301871"/>
              <a:gd name="connsiteY73" fmla="*/ 266700 h 1038225"/>
              <a:gd name="connsiteX74" fmla="*/ 1946273 w 2301871"/>
              <a:gd name="connsiteY74" fmla="*/ 273050 h 1038225"/>
              <a:gd name="connsiteX75" fmla="*/ 1882773 w 2301871"/>
              <a:gd name="connsiteY75" fmla="*/ 273050 h 1038225"/>
              <a:gd name="connsiteX76" fmla="*/ 1787524 w 2301871"/>
              <a:gd name="connsiteY76" fmla="*/ 254000 h 1038225"/>
              <a:gd name="connsiteX77" fmla="*/ 1752599 w 2301871"/>
              <a:gd name="connsiteY77" fmla="*/ 238125 h 1038225"/>
              <a:gd name="connsiteX78" fmla="*/ 1739899 w 2301871"/>
              <a:gd name="connsiteY78" fmla="*/ 165100 h 1038225"/>
              <a:gd name="connsiteX79" fmla="*/ 1670049 w 2301871"/>
              <a:gd name="connsiteY79" fmla="*/ 247650 h 1038225"/>
              <a:gd name="connsiteX80" fmla="*/ 1682750 w 2301871"/>
              <a:gd name="connsiteY80" fmla="*/ 323850 h 1038225"/>
              <a:gd name="connsiteX81" fmla="*/ 1622425 w 2301871"/>
              <a:gd name="connsiteY81" fmla="*/ 336550 h 1038225"/>
              <a:gd name="connsiteX82" fmla="*/ 1597025 w 2301871"/>
              <a:gd name="connsiteY82" fmla="*/ 438150 h 1038225"/>
              <a:gd name="connsiteX83" fmla="*/ 1527175 w 2301871"/>
              <a:gd name="connsiteY83" fmla="*/ 419100 h 1038225"/>
              <a:gd name="connsiteX84" fmla="*/ 1444625 w 2301871"/>
              <a:gd name="connsiteY84" fmla="*/ 466725 h 1038225"/>
              <a:gd name="connsiteX85" fmla="*/ 1365250 w 2301871"/>
              <a:gd name="connsiteY85" fmla="*/ 454025 h 1038225"/>
              <a:gd name="connsiteX86" fmla="*/ 1298575 w 2301871"/>
              <a:gd name="connsiteY86" fmla="*/ 409575 h 1038225"/>
              <a:gd name="connsiteX87" fmla="*/ 1241425 w 2301871"/>
              <a:gd name="connsiteY87" fmla="*/ 327025 h 1038225"/>
              <a:gd name="connsiteX88" fmla="*/ 1212850 w 2301871"/>
              <a:gd name="connsiteY88" fmla="*/ 247650 h 1038225"/>
              <a:gd name="connsiteX89" fmla="*/ 1212850 w 2301871"/>
              <a:gd name="connsiteY89" fmla="*/ 174625 h 1038225"/>
              <a:gd name="connsiteX90" fmla="*/ 1177925 w 2301871"/>
              <a:gd name="connsiteY90" fmla="*/ 171450 h 1038225"/>
              <a:gd name="connsiteX91" fmla="*/ 1168400 w 2301871"/>
              <a:gd name="connsiteY91" fmla="*/ 114300 h 1038225"/>
              <a:gd name="connsiteX92" fmla="*/ 1114425 w 2301871"/>
              <a:gd name="connsiteY92" fmla="*/ 133350 h 1038225"/>
              <a:gd name="connsiteX93" fmla="*/ 1057275 w 2301871"/>
              <a:gd name="connsiteY93" fmla="*/ 152400 h 1038225"/>
              <a:gd name="connsiteX94" fmla="*/ 1003300 w 2301871"/>
              <a:gd name="connsiteY94" fmla="*/ 146050 h 1038225"/>
              <a:gd name="connsiteX95" fmla="*/ 971550 w 2301871"/>
              <a:gd name="connsiteY95" fmla="*/ 139700 h 1038225"/>
              <a:gd name="connsiteX96" fmla="*/ 968375 w 2301871"/>
              <a:gd name="connsiteY96" fmla="*/ 107950 h 1038225"/>
              <a:gd name="connsiteX97" fmla="*/ 962025 w 2301871"/>
              <a:gd name="connsiteY97" fmla="*/ 63500 h 1038225"/>
              <a:gd name="connsiteX98" fmla="*/ 952500 w 2301871"/>
              <a:gd name="connsiteY98" fmla="*/ 6350 h 1038225"/>
              <a:gd name="connsiteX99" fmla="*/ 908050 w 2301871"/>
              <a:gd name="connsiteY99" fmla="*/ 3175 h 1038225"/>
              <a:gd name="connsiteX100" fmla="*/ 844550 w 2301871"/>
              <a:gd name="connsiteY100" fmla="*/ 0 h 1038225"/>
              <a:gd name="connsiteX101" fmla="*/ 822325 w 2301871"/>
              <a:gd name="connsiteY101" fmla="*/ 19050 h 1038225"/>
              <a:gd name="connsiteX102" fmla="*/ 787400 w 2301871"/>
              <a:gd name="connsiteY102" fmla="*/ 15875 h 1038225"/>
              <a:gd name="connsiteX103" fmla="*/ 765175 w 2301871"/>
              <a:gd name="connsiteY103" fmla="*/ 104775 h 1038225"/>
              <a:gd name="connsiteX104" fmla="*/ 723900 w 2301871"/>
              <a:gd name="connsiteY104" fmla="*/ 130175 h 1038225"/>
              <a:gd name="connsiteX105" fmla="*/ 682625 w 2301871"/>
              <a:gd name="connsiteY105" fmla="*/ 123825 h 1038225"/>
              <a:gd name="connsiteX106" fmla="*/ 650875 w 2301871"/>
              <a:gd name="connsiteY106" fmla="*/ 152400 h 1038225"/>
              <a:gd name="connsiteX107" fmla="*/ 593725 w 2301871"/>
              <a:gd name="connsiteY107" fmla="*/ 152400 h 1038225"/>
              <a:gd name="connsiteX108" fmla="*/ 565150 w 2301871"/>
              <a:gd name="connsiteY108" fmla="*/ 149225 h 1038225"/>
              <a:gd name="connsiteX109" fmla="*/ 565150 w 2301871"/>
              <a:gd name="connsiteY109" fmla="*/ 209550 h 1038225"/>
              <a:gd name="connsiteX110" fmla="*/ 565150 w 2301871"/>
              <a:gd name="connsiteY110" fmla="*/ 273050 h 1038225"/>
              <a:gd name="connsiteX111" fmla="*/ 590550 w 2301871"/>
              <a:gd name="connsiteY111" fmla="*/ 307975 h 1038225"/>
              <a:gd name="connsiteX112" fmla="*/ 606425 w 2301871"/>
              <a:gd name="connsiteY112" fmla="*/ 361950 h 1038225"/>
              <a:gd name="connsiteX113" fmla="*/ 641350 w 2301871"/>
              <a:gd name="connsiteY113" fmla="*/ 400050 h 1038225"/>
              <a:gd name="connsiteX114" fmla="*/ 641350 w 2301871"/>
              <a:gd name="connsiteY114" fmla="*/ 450850 h 1038225"/>
              <a:gd name="connsiteX115" fmla="*/ 641350 w 2301871"/>
              <a:gd name="connsiteY115" fmla="*/ 517525 h 1038225"/>
              <a:gd name="connsiteX116" fmla="*/ 574675 w 2301871"/>
              <a:gd name="connsiteY116" fmla="*/ 533400 h 1038225"/>
              <a:gd name="connsiteX117" fmla="*/ 517525 w 2301871"/>
              <a:gd name="connsiteY117" fmla="*/ 523875 h 1038225"/>
              <a:gd name="connsiteX118" fmla="*/ 482600 w 2301871"/>
              <a:gd name="connsiteY118" fmla="*/ 460375 h 1038225"/>
              <a:gd name="connsiteX119" fmla="*/ 444500 w 2301871"/>
              <a:gd name="connsiteY119" fmla="*/ 384175 h 1038225"/>
              <a:gd name="connsiteX120" fmla="*/ 406400 w 2301871"/>
              <a:gd name="connsiteY120" fmla="*/ 352425 h 1038225"/>
              <a:gd name="connsiteX121" fmla="*/ 355600 w 2301871"/>
              <a:gd name="connsiteY121" fmla="*/ 346075 h 1038225"/>
              <a:gd name="connsiteX122" fmla="*/ 336550 w 2301871"/>
              <a:gd name="connsiteY122" fmla="*/ 292100 h 1038225"/>
              <a:gd name="connsiteX123" fmla="*/ 333375 w 2301871"/>
              <a:gd name="connsiteY123" fmla="*/ 257175 h 1038225"/>
              <a:gd name="connsiteX124" fmla="*/ 304800 w 2301871"/>
              <a:gd name="connsiteY124" fmla="*/ 250825 h 1038225"/>
              <a:gd name="connsiteX125" fmla="*/ 279400 w 2301871"/>
              <a:gd name="connsiteY125" fmla="*/ 209550 h 1038225"/>
              <a:gd name="connsiteX126" fmla="*/ 260350 w 2301871"/>
              <a:gd name="connsiteY126" fmla="*/ 171450 h 1038225"/>
              <a:gd name="connsiteX127" fmla="*/ 219075 w 2301871"/>
              <a:gd name="connsiteY127" fmla="*/ 158750 h 1038225"/>
              <a:gd name="connsiteX128" fmla="*/ 174625 w 2301871"/>
              <a:gd name="connsiteY128" fmla="*/ 152400 h 1038225"/>
              <a:gd name="connsiteX129" fmla="*/ 133350 w 2301871"/>
              <a:gd name="connsiteY129" fmla="*/ 222250 h 1038225"/>
              <a:gd name="connsiteX130" fmla="*/ 85725 w 2301871"/>
              <a:gd name="connsiteY130" fmla="*/ 266700 h 1038225"/>
              <a:gd name="connsiteX131" fmla="*/ 73025 w 2301871"/>
              <a:gd name="connsiteY131" fmla="*/ 184150 h 1038225"/>
              <a:gd name="connsiteX132" fmla="*/ 57150 w 2301871"/>
              <a:gd name="connsiteY132" fmla="*/ 130175 h 1038225"/>
              <a:gd name="connsiteX133" fmla="*/ 0 w 2301871"/>
              <a:gd name="connsiteY133" fmla="*/ 168275 h 1038225"/>
              <a:gd name="connsiteX0" fmla="*/ 0 w 2314571"/>
              <a:gd name="connsiteY0" fmla="*/ 168275 h 1038225"/>
              <a:gd name="connsiteX1" fmla="*/ 0 w 2314571"/>
              <a:gd name="connsiteY1" fmla="*/ 260350 h 1038225"/>
              <a:gd name="connsiteX2" fmla="*/ 0 w 2314571"/>
              <a:gd name="connsiteY2" fmla="*/ 323850 h 1038225"/>
              <a:gd name="connsiteX3" fmla="*/ 47625 w 2314571"/>
              <a:gd name="connsiteY3" fmla="*/ 384175 h 1038225"/>
              <a:gd name="connsiteX4" fmla="*/ 69850 w 2314571"/>
              <a:gd name="connsiteY4" fmla="*/ 434975 h 1038225"/>
              <a:gd name="connsiteX5" fmla="*/ 79375 w 2314571"/>
              <a:gd name="connsiteY5" fmla="*/ 495300 h 1038225"/>
              <a:gd name="connsiteX6" fmla="*/ 101600 w 2314571"/>
              <a:gd name="connsiteY6" fmla="*/ 581025 h 1038225"/>
              <a:gd name="connsiteX7" fmla="*/ 187325 w 2314571"/>
              <a:gd name="connsiteY7" fmla="*/ 609600 h 1038225"/>
              <a:gd name="connsiteX8" fmla="*/ 295275 w 2314571"/>
              <a:gd name="connsiteY8" fmla="*/ 619125 h 1038225"/>
              <a:gd name="connsiteX9" fmla="*/ 368300 w 2314571"/>
              <a:gd name="connsiteY9" fmla="*/ 638175 h 1038225"/>
              <a:gd name="connsiteX10" fmla="*/ 422275 w 2314571"/>
              <a:gd name="connsiteY10" fmla="*/ 638175 h 1038225"/>
              <a:gd name="connsiteX11" fmla="*/ 428625 w 2314571"/>
              <a:gd name="connsiteY11" fmla="*/ 609600 h 1038225"/>
              <a:gd name="connsiteX12" fmla="*/ 485775 w 2314571"/>
              <a:gd name="connsiteY12" fmla="*/ 615950 h 1038225"/>
              <a:gd name="connsiteX13" fmla="*/ 539750 w 2314571"/>
              <a:gd name="connsiteY13" fmla="*/ 615950 h 1038225"/>
              <a:gd name="connsiteX14" fmla="*/ 587375 w 2314571"/>
              <a:gd name="connsiteY14" fmla="*/ 603250 h 1038225"/>
              <a:gd name="connsiteX15" fmla="*/ 628650 w 2314571"/>
              <a:gd name="connsiteY15" fmla="*/ 603250 h 1038225"/>
              <a:gd name="connsiteX16" fmla="*/ 698500 w 2314571"/>
              <a:gd name="connsiteY16" fmla="*/ 609600 h 1038225"/>
              <a:gd name="connsiteX17" fmla="*/ 758825 w 2314571"/>
              <a:gd name="connsiteY17" fmla="*/ 600075 h 1038225"/>
              <a:gd name="connsiteX18" fmla="*/ 800100 w 2314571"/>
              <a:gd name="connsiteY18" fmla="*/ 536575 h 1038225"/>
              <a:gd name="connsiteX19" fmla="*/ 800100 w 2314571"/>
              <a:gd name="connsiteY19" fmla="*/ 492125 h 1038225"/>
              <a:gd name="connsiteX20" fmla="*/ 819150 w 2314571"/>
              <a:gd name="connsiteY20" fmla="*/ 466725 h 1038225"/>
              <a:gd name="connsiteX21" fmla="*/ 831850 w 2314571"/>
              <a:gd name="connsiteY21" fmla="*/ 390525 h 1038225"/>
              <a:gd name="connsiteX22" fmla="*/ 857250 w 2314571"/>
              <a:gd name="connsiteY22" fmla="*/ 381000 h 1038225"/>
              <a:gd name="connsiteX23" fmla="*/ 882650 w 2314571"/>
              <a:gd name="connsiteY23" fmla="*/ 409575 h 1038225"/>
              <a:gd name="connsiteX24" fmla="*/ 920750 w 2314571"/>
              <a:gd name="connsiteY24" fmla="*/ 425450 h 1038225"/>
              <a:gd name="connsiteX25" fmla="*/ 962025 w 2314571"/>
              <a:gd name="connsiteY25" fmla="*/ 412750 h 1038225"/>
              <a:gd name="connsiteX26" fmla="*/ 1009650 w 2314571"/>
              <a:gd name="connsiteY26" fmla="*/ 400050 h 1038225"/>
              <a:gd name="connsiteX27" fmla="*/ 1050925 w 2314571"/>
              <a:gd name="connsiteY27" fmla="*/ 428625 h 1038225"/>
              <a:gd name="connsiteX28" fmla="*/ 1063625 w 2314571"/>
              <a:gd name="connsiteY28" fmla="*/ 463550 h 1038225"/>
              <a:gd name="connsiteX29" fmla="*/ 1038225 w 2314571"/>
              <a:gd name="connsiteY29" fmla="*/ 517525 h 1038225"/>
              <a:gd name="connsiteX30" fmla="*/ 977900 w 2314571"/>
              <a:gd name="connsiteY30" fmla="*/ 517525 h 1038225"/>
              <a:gd name="connsiteX31" fmla="*/ 958850 w 2314571"/>
              <a:gd name="connsiteY31" fmla="*/ 552450 h 1038225"/>
              <a:gd name="connsiteX32" fmla="*/ 952500 w 2314571"/>
              <a:gd name="connsiteY32" fmla="*/ 587375 h 1038225"/>
              <a:gd name="connsiteX33" fmla="*/ 920750 w 2314571"/>
              <a:gd name="connsiteY33" fmla="*/ 628650 h 1038225"/>
              <a:gd name="connsiteX34" fmla="*/ 933450 w 2314571"/>
              <a:gd name="connsiteY34" fmla="*/ 679450 h 1038225"/>
              <a:gd name="connsiteX35" fmla="*/ 942975 w 2314571"/>
              <a:gd name="connsiteY35" fmla="*/ 733425 h 1038225"/>
              <a:gd name="connsiteX36" fmla="*/ 942975 w 2314571"/>
              <a:gd name="connsiteY36" fmla="*/ 774700 h 1038225"/>
              <a:gd name="connsiteX37" fmla="*/ 895350 w 2314571"/>
              <a:gd name="connsiteY37" fmla="*/ 746125 h 1038225"/>
              <a:gd name="connsiteX38" fmla="*/ 866775 w 2314571"/>
              <a:gd name="connsiteY38" fmla="*/ 771525 h 1038225"/>
              <a:gd name="connsiteX39" fmla="*/ 822325 w 2314571"/>
              <a:gd name="connsiteY39" fmla="*/ 774700 h 1038225"/>
              <a:gd name="connsiteX40" fmla="*/ 784225 w 2314571"/>
              <a:gd name="connsiteY40" fmla="*/ 787400 h 1038225"/>
              <a:gd name="connsiteX41" fmla="*/ 752475 w 2314571"/>
              <a:gd name="connsiteY41" fmla="*/ 793750 h 1038225"/>
              <a:gd name="connsiteX42" fmla="*/ 752475 w 2314571"/>
              <a:gd name="connsiteY42" fmla="*/ 822325 h 1038225"/>
              <a:gd name="connsiteX43" fmla="*/ 796925 w 2314571"/>
              <a:gd name="connsiteY43" fmla="*/ 850900 h 1038225"/>
              <a:gd name="connsiteX44" fmla="*/ 796925 w 2314571"/>
              <a:gd name="connsiteY44" fmla="*/ 892175 h 1038225"/>
              <a:gd name="connsiteX45" fmla="*/ 815975 w 2314571"/>
              <a:gd name="connsiteY45" fmla="*/ 917575 h 1038225"/>
              <a:gd name="connsiteX46" fmla="*/ 866775 w 2314571"/>
              <a:gd name="connsiteY46" fmla="*/ 908050 h 1038225"/>
              <a:gd name="connsiteX47" fmla="*/ 936625 w 2314571"/>
              <a:gd name="connsiteY47" fmla="*/ 949325 h 1038225"/>
              <a:gd name="connsiteX48" fmla="*/ 974725 w 2314571"/>
              <a:gd name="connsiteY48" fmla="*/ 990600 h 1038225"/>
              <a:gd name="connsiteX49" fmla="*/ 1006475 w 2314571"/>
              <a:gd name="connsiteY49" fmla="*/ 1009650 h 1038225"/>
              <a:gd name="connsiteX50" fmla="*/ 1057275 w 2314571"/>
              <a:gd name="connsiteY50" fmla="*/ 1038225 h 1038225"/>
              <a:gd name="connsiteX51" fmla="*/ 1120775 w 2314571"/>
              <a:gd name="connsiteY51" fmla="*/ 1019175 h 1038225"/>
              <a:gd name="connsiteX52" fmla="*/ 1073150 w 2314571"/>
              <a:gd name="connsiteY52" fmla="*/ 936625 h 1038225"/>
              <a:gd name="connsiteX53" fmla="*/ 1054100 w 2314571"/>
              <a:gd name="connsiteY53" fmla="*/ 863600 h 1038225"/>
              <a:gd name="connsiteX54" fmla="*/ 1111250 w 2314571"/>
              <a:gd name="connsiteY54" fmla="*/ 790575 h 1038225"/>
              <a:gd name="connsiteX55" fmla="*/ 1203325 w 2314571"/>
              <a:gd name="connsiteY55" fmla="*/ 819150 h 1038225"/>
              <a:gd name="connsiteX56" fmla="*/ 1260475 w 2314571"/>
              <a:gd name="connsiteY56" fmla="*/ 819150 h 1038225"/>
              <a:gd name="connsiteX57" fmla="*/ 1358900 w 2314571"/>
              <a:gd name="connsiteY57" fmla="*/ 844550 h 1038225"/>
              <a:gd name="connsiteX58" fmla="*/ 1409700 w 2314571"/>
              <a:gd name="connsiteY58" fmla="*/ 838200 h 1038225"/>
              <a:gd name="connsiteX59" fmla="*/ 1473200 w 2314571"/>
              <a:gd name="connsiteY59" fmla="*/ 777875 h 1038225"/>
              <a:gd name="connsiteX60" fmla="*/ 2314571 w 2314571"/>
              <a:gd name="connsiteY60" fmla="*/ 1038225 h 1038225"/>
              <a:gd name="connsiteX61" fmla="*/ 2301871 w 2314571"/>
              <a:gd name="connsiteY61" fmla="*/ 987425 h 1038225"/>
              <a:gd name="connsiteX62" fmla="*/ 2238371 w 2314571"/>
              <a:gd name="connsiteY62" fmla="*/ 895350 h 1038225"/>
              <a:gd name="connsiteX63" fmla="*/ 2257422 w 2314571"/>
              <a:gd name="connsiteY63" fmla="*/ 822325 h 1038225"/>
              <a:gd name="connsiteX64" fmla="*/ 2235197 w 2314571"/>
              <a:gd name="connsiteY64" fmla="*/ 711200 h 1038225"/>
              <a:gd name="connsiteX65" fmla="*/ 2203447 w 2314571"/>
              <a:gd name="connsiteY65" fmla="*/ 638175 h 1038225"/>
              <a:gd name="connsiteX66" fmla="*/ 2197097 w 2314571"/>
              <a:gd name="connsiteY66" fmla="*/ 533400 h 1038225"/>
              <a:gd name="connsiteX67" fmla="*/ 2168522 w 2314571"/>
              <a:gd name="connsiteY67" fmla="*/ 492125 h 1038225"/>
              <a:gd name="connsiteX68" fmla="*/ 2225672 w 2314571"/>
              <a:gd name="connsiteY68" fmla="*/ 454025 h 1038225"/>
              <a:gd name="connsiteX69" fmla="*/ 2241547 w 2314571"/>
              <a:gd name="connsiteY69" fmla="*/ 390525 h 1038225"/>
              <a:gd name="connsiteX70" fmla="*/ 2216147 w 2314571"/>
              <a:gd name="connsiteY70" fmla="*/ 358775 h 1038225"/>
              <a:gd name="connsiteX71" fmla="*/ 2165347 w 2314571"/>
              <a:gd name="connsiteY71" fmla="*/ 320675 h 1038225"/>
              <a:gd name="connsiteX72" fmla="*/ 2092322 w 2314571"/>
              <a:gd name="connsiteY72" fmla="*/ 254000 h 1038225"/>
              <a:gd name="connsiteX73" fmla="*/ 2028822 w 2314571"/>
              <a:gd name="connsiteY73" fmla="*/ 219075 h 1038225"/>
              <a:gd name="connsiteX74" fmla="*/ 1981198 w 2314571"/>
              <a:gd name="connsiteY74" fmla="*/ 266700 h 1038225"/>
              <a:gd name="connsiteX75" fmla="*/ 1946273 w 2314571"/>
              <a:gd name="connsiteY75" fmla="*/ 273050 h 1038225"/>
              <a:gd name="connsiteX76" fmla="*/ 1882773 w 2314571"/>
              <a:gd name="connsiteY76" fmla="*/ 273050 h 1038225"/>
              <a:gd name="connsiteX77" fmla="*/ 1787524 w 2314571"/>
              <a:gd name="connsiteY77" fmla="*/ 254000 h 1038225"/>
              <a:gd name="connsiteX78" fmla="*/ 1752599 w 2314571"/>
              <a:gd name="connsiteY78" fmla="*/ 238125 h 1038225"/>
              <a:gd name="connsiteX79" fmla="*/ 1739899 w 2314571"/>
              <a:gd name="connsiteY79" fmla="*/ 165100 h 1038225"/>
              <a:gd name="connsiteX80" fmla="*/ 1670049 w 2314571"/>
              <a:gd name="connsiteY80" fmla="*/ 247650 h 1038225"/>
              <a:gd name="connsiteX81" fmla="*/ 1682750 w 2314571"/>
              <a:gd name="connsiteY81" fmla="*/ 323850 h 1038225"/>
              <a:gd name="connsiteX82" fmla="*/ 1622425 w 2314571"/>
              <a:gd name="connsiteY82" fmla="*/ 336550 h 1038225"/>
              <a:gd name="connsiteX83" fmla="*/ 1597025 w 2314571"/>
              <a:gd name="connsiteY83" fmla="*/ 438150 h 1038225"/>
              <a:gd name="connsiteX84" fmla="*/ 1527175 w 2314571"/>
              <a:gd name="connsiteY84" fmla="*/ 419100 h 1038225"/>
              <a:gd name="connsiteX85" fmla="*/ 1444625 w 2314571"/>
              <a:gd name="connsiteY85" fmla="*/ 466725 h 1038225"/>
              <a:gd name="connsiteX86" fmla="*/ 1365250 w 2314571"/>
              <a:gd name="connsiteY86" fmla="*/ 454025 h 1038225"/>
              <a:gd name="connsiteX87" fmla="*/ 1298575 w 2314571"/>
              <a:gd name="connsiteY87" fmla="*/ 409575 h 1038225"/>
              <a:gd name="connsiteX88" fmla="*/ 1241425 w 2314571"/>
              <a:gd name="connsiteY88" fmla="*/ 327025 h 1038225"/>
              <a:gd name="connsiteX89" fmla="*/ 1212850 w 2314571"/>
              <a:gd name="connsiteY89" fmla="*/ 247650 h 1038225"/>
              <a:gd name="connsiteX90" fmla="*/ 1212850 w 2314571"/>
              <a:gd name="connsiteY90" fmla="*/ 174625 h 1038225"/>
              <a:gd name="connsiteX91" fmla="*/ 1177925 w 2314571"/>
              <a:gd name="connsiteY91" fmla="*/ 171450 h 1038225"/>
              <a:gd name="connsiteX92" fmla="*/ 1168400 w 2314571"/>
              <a:gd name="connsiteY92" fmla="*/ 114300 h 1038225"/>
              <a:gd name="connsiteX93" fmla="*/ 1114425 w 2314571"/>
              <a:gd name="connsiteY93" fmla="*/ 133350 h 1038225"/>
              <a:gd name="connsiteX94" fmla="*/ 1057275 w 2314571"/>
              <a:gd name="connsiteY94" fmla="*/ 152400 h 1038225"/>
              <a:gd name="connsiteX95" fmla="*/ 1003300 w 2314571"/>
              <a:gd name="connsiteY95" fmla="*/ 146050 h 1038225"/>
              <a:gd name="connsiteX96" fmla="*/ 971550 w 2314571"/>
              <a:gd name="connsiteY96" fmla="*/ 139700 h 1038225"/>
              <a:gd name="connsiteX97" fmla="*/ 968375 w 2314571"/>
              <a:gd name="connsiteY97" fmla="*/ 107950 h 1038225"/>
              <a:gd name="connsiteX98" fmla="*/ 962025 w 2314571"/>
              <a:gd name="connsiteY98" fmla="*/ 63500 h 1038225"/>
              <a:gd name="connsiteX99" fmla="*/ 952500 w 2314571"/>
              <a:gd name="connsiteY99" fmla="*/ 6350 h 1038225"/>
              <a:gd name="connsiteX100" fmla="*/ 908050 w 2314571"/>
              <a:gd name="connsiteY100" fmla="*/ 3175 h 1038225"/>
              <a:gd name="connsiteX101" fmla="*/ 844550 w 2314571"/>
              <a:gd name="connsiteY101" fmla="*/ 0 h 1038225"/>
              <a:gd name="connsiteX102" fmla="*/ 822325 w 2314571"/>
              <a:gd name="connsiteY102" fmla="*/ 19050 h 1038225"/>
              <a:gd name="connsiteX103" fmla="*/ 787400 w 2314571"/>
              <a:gd name="connsiteY103" fmla="*/ 15875 h 1038225"/>
              <a:gd name="connsiteX104" fmla="*/ 765175 w 2314571"/>
              <a:gd name="connsiteY104" fmla="*/ 104775 h 1038225"/>
              <a:gd name="connsiteX105" fmla="*/ 723900 w 2314571"/>
              <a:gd name="connsiteY105" fmla="*/ 130175 h 1038225"/>
              <a:gd name="connsiteX106" fmla="*/ 682625 w 2314571"/>
              <a:gd name="connsiteY106" fmla="*/ 123825 h 1038225"/>
              <a:gd name="connsiteX107" fmla="*/ 650875 w 2314571"/>
              <a:gd name="connsiteY107" fmla="*/ 152400 h 1038225"/>
              <a:gd name="connsiteX108" fmla="*/ 593725 w 2314571"/>
              <a:gd name="connsiteY108" fmla="*/ 152400 h 1038225"/>
              <a:gd name="connsiteX109" fmla="*/ 565150 w 2314571"/>
              <a:gd name="connsiteY109" fmla="*/ 149225 h 1038225"/>
              <a:gd name="connsiteX110" fmla="*/ 565150 w 2314571"/>
              <a:gd name="connsiteY110" fmla="*/ 209550 h 1038225"/>
              <a:gd name="connsiteX111" fmla="*/ 565150 w 2314571"/>
              <a:gd name="connsiteY111" fmla="*/ 273050 h 1038225"/>
              <a:gd name="connsiteX112" fmla="*/ 590550 w 2314571"/>
              <a:gd name="connsiteY112" fmla="*/ 307975 h 1038225"/>
              <a:gd name="connsiteX113" fmla="*/ 606425 w 2314571"/>
              <a:gd name="connsiteY113" fmla="*/ 361950 h 1038225"/>
              <a:gd name="connsiteX114" fmla="*/ 641350 w 2314571"/>
              <a:gd name="connsiteY114" fmla="*/ 400050 h 1038225"/>
              <a:gd name="connsiteX115" fmla="*/ 641350 w 2314571"/>
              <a:gd name="connsiteY115" fmla="*/ 450850 h 1038225"/>
              <a:gd name="connsiteX116" fmla="*/ 641350 w 2314571"/>
              <a:gd name="connsiteY116" fmla="*/ 517525 h 1038225"/>
              <a:gd name="connsiteX117" fmla="*/ 574675 w 2314571"/>
              <a:gd name="connsiteY117" fmla="*/ 533400 h 1038225"/>
              <a:gd name="connsiteX118" fmla="*/ 517525 w 2314571"/>
              <a:gd name="connsiteY118" fmla="*/ 523875 h 1038225"/>
              <a:gd name="connsiteX119" fmla="*/ 482600 w 2314571"/>
              <a:gd name="connsiteY119" fmla="*/ 460375 h 1038225"/>
              <a:gd name="connsiteX120" fmla="*/ 444500 w 2314571"/>
              <a:gd name="connsiteY120" fmla="*/ 384175 h 1038225"/>
              <a:gd name="connsiteX121" fmla="*/ 406400 w 2314571"/>
              <a:gd name="connsiteY121" fmla="*/ 352425 h 1038225"/>
              <a:gd name="connsiteX122" fmla="*/ 355600 w 2314571"/>
              <a:gd name="connsiteY122" fmla="*/ 346075 h 1038225"/>
              <a:gd name="connsiteX123" fmla="*/ 336550 w 2314571"/>
              <a:gd name="connsiteY123" fmla="*/ 292100 h 1038225"/>
              <a:gd name="connsiteX124" fmla="*/ 333375 w 2314571"/>
              <a:gd name="connsiteY124" fmla="*/ 257175 h 1038225"/>
              <a:gd name="connsiteX125" fmla="*/ 304800 w 2314571"/>
              <a:gd name="connsiteY125" fmla="*/ 250825 h 1038225"/>
              <a:gd name="connsiteX126" fmla="*/ 279400 w 2314571"/>
              <a:gd name="connsiteY126" fmla="*/ 209550 h 1038225"/>
              <a:gd name="connsiteX127" fmla="*/ 260350 w 2314571"/>
              <a:gd name="connsiteY127" fmla="*/ 171450 h 1038225"/>
              <a:gd name="connsiteX128" fmla="*/ 219075 w 2314571"/>
              <a:gd name="connsiteY128" fmla="*/ 158750 h 1038225"/>
              <a:gd name="connsiteX129" fmla="*/ 174625 w 2314571"/>
              <a:gd name="connsiteY129" fmla="*/ 152400 h 1038225"/>
              <a:gd name="connsiteX130" fmla="*/ 133350 w 2314571"/>
              <a:gd name="connsiteY130" fmla="*/ 222250 h 1038225"/>
              <a:gd name="connsiteX131" fmla="*/ 85725 w 2314571"/>
              <a:gd name="connsiteY131" fmla="*/ 266700 h 1038225"/>
              <a:gd name="connsiteX132" fmla="*/ 73025 w 2314571"/>
              <a:gd name="connsiteY132" fmla="*/ 184150 h 1038225"/>
              <a:gd name="connsiteX133" fmla="*/ 57150 w 2314571"/>
              <a:gd name="connsiteY133" fmla="*/ 130175 h 1038225"/>
              <a:gd name="connsiteX134" fmla="*/ 0 w 2314571"/>
              <a:gd name="connsiteY134" fmla="*/ 168275 h 1038225"/>
              <a:gd name="connsiteX0" fmla="*/ 0 w 2314571"/>
              <a:gd name="connsiteY0" fmla="*/ 168275 h 1111250"/>
              <a:gd name="connsiteX1" fmla="*/ 0 w 2314571"/>
              <a:gd name="connsiteY1" fmla="*/ 260350 h 1111250"/>
              <a:gd name="connsiteX2" fmla="*/ 0 w 2314571"/>
              <a:gd name="connsiteY2" fmla="*/ 323850 h 1111250"/>
              <a:gd name="connsiteX3" fmla="*/ 47625 w 2314571"/>
              <a:gd name="connsiteY3" fmla="*/ 384175 h 1111250"/>
              <a:gd name="connsiteX4" fmla="*/ 69850 w 2314571"/>
              <a:gd name="connsiteY4" fmla="*/ 434975 h 1111250"/>
              <a:gd name="connsiteX5" fmla="*/ 79375 w 2314571"/>
              <a:gd name="connsiteY5" fmla="*/ 495300 h 1111250"/>
              <a:gd name="connsiteX6" fmla="*/ 101600 w 2314571"/>
              <a:gd name="connsiteY6" fmla="*/ 581025 h 1111250"/>
              <a:gd name="connsiteX7" fmla="*/ 187325 w 2314571"/>
              <a:gd name="connsiteY7" fmla="*/ 609600 h 1111250"/>
              <a:gd name="connsiteX8" fmla="*/ 295275 w 2314571"/>
              <a:gd name="connsiteY8" fmla="*/ 619125 h 1111250"/>
              <a:gd name="connsiteX9" fmla="*/ 368300 w 2314571"/>
              <a:gd name="connsiteY9" fmla="*/ 638175 h 1111250"/>
              <a:gd name="connsiteX10" fmla="*/ 422275 w 2314571"/>
              <a:gd name="connsiteY10" fmla="*/ 638175 h 1111250"/>
              <a:gd name="connsiteX11" fmla="*/ 428625 w 2314571"/>
              <a:gd name="connsiteY11" fmla="*/ 609600 h 1111250"/>
              <a:gd name="connsiteX12" fmla="*/ 485775 w 2314571"/>
              <a:gd name="connsiteY12" fmla="*/ 615950 h 1111250"/>
              <a:gd name="connsiteX13" fmla="*/ 539750 w 2314571"/>
              <a:gd name="connsiteY13" fmla="*/ 615950 h 1111250"/>
              <a:gd name="connsiteX14" fmla="*/ 587375 w 2314571"/>
              <a:gd name="connsiteY14" fmla="*/ 603250 h 1111250"/>
              <a:gd name="connsiteX15" fmla="*/ 628650 w 2314571"/>
              <a:gd name="connsiteY15" fmla="*/ 603250 h 1111250"/>
              <a:gd name="connsiteX16" fmla="*/ 698500 w 2314571"/>
              <a:gd name="connsiteY16" fmla="*/ 609600 h 1111250"/>
              <a:gd name="connsiteX17" fmla="*/ 758825 w 2314571"/>
              <a:gd name="connsiteY17" fmla="*/ 600075 h 1111250"/>
              <a:gd name="connsiteX18" fmla="*/ 800100 w 2314571"/>
              <a:gd name="connsiteY18" fmla="*/ 536575 h 1111250"/>
              <a:gd name="connsiteX19" fmla="*/ 800100 w 2314571"/>
              <a:gd name="connsiteY19" fmla="*/ 492125 h 1111250"/>
              <a:gd name="connsiteX20" fmla="*/ 819150 w 2314571"/>
              <a:gd name="connsiteY20" fmla="*/ 466725 h 1111250"/>
              <a:gd name="connsiteX21" fmla="*/ 831850 w 2314571"/>
              <a:gd name="connsiteY21" fmla="*/ 390525 h 1111250"/>
              <a:gd name="connsiteX22" fmla="*/ 857250 w 2314571"/>
              <a:gd name="connsiteY22" fmla="*/ 381000 h 1111250"/>
              <a:gd name="connsiteX23" fmla="*/ 882650 w 2314571"/>
              <a:gd name="connsiteY23" fmla="*/ 409575 h 1111250"/>
              <a:gd name="connsiteX24" fmla="*/ 920750 w 2314571"/>
              <a:gd name="connsiteY24" fmla="*/ 425450 h 1111250"/>
              <a:gd name="connsiteX25" fmla="*/ 962025 w 2314571"/>
              <a:gd name="connsiteY25" fmla="*/ 412750 h 1111250"/>
              <a:gd name="connsiteX26" fmla="*/ 1009650 w 2314571"/>
              <a:gd name="connsiteY26" fmla="*/ 400050 h 1111250"/>
              <a:gd name="connsiteX27" fmla="*/ 1050925 w 2314571"/>
              <a:gd name="connsiteY27" fmla="*/ 428625 h 1111250"/>
              <a:gd name="connsiteX28" fmla="*/ 1063625 w 2314571"/>
              <a:gd name="connsiteY28" fmla="*/ 463550 h 1111250"/>
              <a:gd name="connsiteX29" fmla="*/ 1038225 w 2314571"/>
              <a:gd name="connsiteY29" fmla="*/ 517525 h 1111250"/>
              <a:gd name="connsiteX30" fmla="*/ 977900 w 2314571"/>
              <a:gd name="connsiteY30" fmla="*/ 517525 h 1111250"/>
              <a:gd name="connsiteX31" fmla="*/ 958850 w 2314571"/>
              <a:gd name="connsiteY31" fmla="*/ 552450 h 1111250"/>
              <a:gd name="connsiteX32" fmla="*/ 952500 w 2314571"/>
              <a:gd name="connsiteY32" fmla="*/ 587375 h 1111250"/>
              <a:gd name="connsiteX33" fmla="*/ 920750 w 2314571"/>
              <a:gd name="connsiteY33" fmla="*/ 628650 h 1111250"/>
              <a:gd name="connsiteX34" fmla="*/ 933450 w 2314571"/>
              <a:gd name="connsiteY34" fmla="*/ 679450 h 1111250"/>
              <a:gd name="connsiteX35" fmla="*/ 942975 w 2314571"/>
              <a:gd name="connsiteY35" fmla="*/ 733425 h 1111250"/>
              <a:gd name="connsiteX36" fmla="*/ 942975 w 2314571"/>
              <a:gd name="connsiteY36" fmla="*/ 774700 h 1111250"/>
              <a:gd name="connsiteX37" fmla="*/ 895350 w 2314571"/>
              <a:gd name="connsiteY37" fmla="*/ 746125 h 1111250"/>
              <a:gd name="connsiteX38" fmla="*/ 866775 w 2314571"/>
              <a:gd name="connsiteY38" fmla="*/ 771525 h 1111250"/>
              <a:gd name="connsiteX39" fmla="*/ 822325 w 2314571"/>
              <a:gd name="connsiteY39" fmla="*/ 774700 h 1111250"/>
              <a:gd name="connsiteX40" fmla="*/ 784225 w 2314571"/>
              <a:gd name="connsiteY40" fmla="*/ 787400 h 1111250"/>
              <a:gd name="connsiteX41" fmla="*/ 752475 w 2314571"/>
              <a:gd name="connsiteY41" fmla="*/ 793750 h 1111250"/>
              <a:gd name="connsiteX42" fmla="*/ 752475 w 2314571"/>
              <a:gd name="connsiteY42" fmla="*/ 822325 h 1111250"/>
              <a:gd name="connsiteX43" fmla="*/ 796925 w 2314571"/>
              <a:gd name="connsiteY43" fmla="*/ 850900 h 1111250"/>
              <a:gd name="connsiteX44" fmla="*/ 796925 w 2314571"/>
              <a:gd name="connsiteY44" fmla="*/ 892175 h 1111250"/>
              <a:gd name="connsiteX45" fmla="*/ 815975 w 2314571"/>
              <a:gd name="connsiteY45" fmla="*/ 917575 h 1111250"/>
              <a:gd name="connsiteX46" fmla="*/ 866775 w 2314571"/>
              <a:gd name="connsiteY46" fmla="*/ 908050 h 1111250"/>
              <a:gd name="connsiteX47" fmla="*/ 936625 w 2314571"/>
              <a:gd name="connsiteY47" fmla="*/ 949325 h 1111250"/>
              <a:gd name="connsiteX48" fmla="*/ 974725 w 2314571"/>
              <a:gd name="connsiteY48" fmla="*/ 990600 h 1111250"/>
              <a:gd name="connsiteX49" fmla="*/ 1006475 w 2314571"/>
              <a:gd name="connsiteY49" fmla="*/ 1009650 h 1111250"/>
              <a:gd name="connsiteX50" fmla="*/ 1057275 w 2314571"/>
              <a:gd name="connsiteY50" fmla="*/ 1038225 h 1111250"/>
              <a:gd name="connsiteX51" fmla="*/ 1120775 w 2314571"/>
              <a:gd name="connsiteY51" fmla="*/ 1019175 h 1111250"/>
              <a:gd name="connsiteX52" fmla="*/ 1073150 w 2314571"/>
              <a:gd name="connsiteY52" fmla="*/ 936625 h 1111250"/>
              <a:gd name="connsiteX53" fmla="*/ 1054100 w 2314571"/>
              <a:gd name="connsiteY53" fmla="*/ 863600 h 1111250"/>
              <a:gd name="connsiteX54" fmla="*/ 1111250 w 2314571"/>
              <a:gd name="connsiteY54" fmla="*/ 790575 h 1111250"/>
              <a:gd name="connsiteX55" fmla="*/ 1203325 w 2314571"/>
              <a:gd name="connsiteY55" fmla="*/ 819150 h 1111250"/>
              <a:gd name="connsiteX56" fmla="*/ 1260475 w 2314571"/>
              <a:gd name="connsiteY56" fmla="*/ 819150 h 1111250"/>
              <a:gd name="connsiteX57" fmla="*/ 1358900 w 2314571"/>
              <a:gd name="connsiteY57" fmla="*/ 844550 h 1111250"/>
              <a:gd name="connsiteX58" fmla="*/ 1409700 w 2314571"/>
              <a:gd name="connsiteY58" fmla="*/ 838200 h 1111250"/>
              <a:gd name="connsiteX59" fmla="*/ 1473200 w 2314571"/>
              <a:gd name="connsiteY59" fmla="*/ 777875 h 1111250"/>
              <a:gd name="connsiteX60" fmla="*/ 2273296 w 2314571"/>
              <a:gd name="connsiteY60" fmla="*/ 1111250 h 1111250"/>
              <a:gd name="connsiteX61" fmla="*/ 2314571 w 2314571"/>
              <a:gd name="connsiteY61" fmla="*/ 1038225 h 1111250"/>
              <a:gd name="connsiteX62" fmla="*/ 2301871 w 2314571"/>
              <a:gd name="connsiteY62" fmla="*/ 987425 h 1111250"/>
              <a:gd name="connsiteX63" fmla="*/ 2238371 w 2314571"/>
              <a:gd name="connsiteY63" fmla="*/ 895350 h 1111250"/>
              <a:gd name="connsiteX64" fmla="*/ 2257422 w 2314571"/>
              <a:gd name="connsiteY64" fmla="*/ 822325 h 1111250"/>
              <a:gd name="connsiteX65" fmla="*/ 2235197 w 2314571"/>
              <a:gd name="connsiteY65" fmla="*/ 711200 h 1111250"/>
              <a:gd name="connsiteX66" fmla="*/ 2203447 w 2314571"/>
              <a:gd name="connsiteY66" fmla="*/ 638175 h 1111250"/>
              <a:gd name="connsiteX67" fmla="*/ 2197097 w 2314571"/>
              <a:gd name="connsiteY67" fmla="*/ 533400 h 1111250"/>
              <a:gd name="connsiteX68" fmla="*/ 2168522 w 2314571"/>
              <a:gd name="connsiteY68" fmla="*/ 492125 h 1111250"/>
              <a:gd name="connsiteX69" fmla="*/ 2225672 w 2314571"/>
              <a:gd name="connsiteY69" fmla="*/ 454025 h 1111250"/>
              <a:gd name="connsiteX70" fmla="*/ 2241547 w 2314571"/>
              <a:gd name="connsiteY70" fmla="*/ 390525 h 1111250"/>
              <a:gd name="connsiteX71" fmla="*/ 2216147 w 2314571"/>
              <a:gd name="connsiteY71" fmla="*/ 358775 h 1111250"/>
              <a:gd name="connsiteX72" fmla="*/ 2165347 w 2314571"/>
              <a:gd name="connsiteY72" fmla="*/ 320675 h 1111250"/>
              <a:gd name="connsiteX73" fmla="*/ 2092322 w 2314571"/>
              <a:gd name="connsiteY73" fmla="*/ 254000 h 1111250"/>
              <a:gd name="connsiteX74" fmla="*/ 2028822 w 2314571"/>
              <a:gd name="connsiteY74" fmla="*/ 219075 h 1111250"/>
              <a:gd name="connsiteX75" fmla="*/ 1981198 w 2314571"/>
              <a:gd name="connsiteY75" fmla="*/ 266700 h 1111250"/>
              <a:gd name="connsiteX76" fmla="*/ 1946273 w 2314571"/>
              <a:gd name="connsiteY76" fmla="*/ 273050 h 1111250"/>
              <a:gd name="connsiteX77" fmla="*/ 1882773 w 2314571"/>
              <a:gd name="connsiteY77" fmla="*/ 273050 h 1111250"/>
              <a:gd name="connsiteX78" fmla="*/ 1787524 w 2314571"/>
              <a:gd name="connsiteY78" fmla="*/ 254000 h 1111250"/>
              <a:gd name="connsiteX79" fmla="*/ 1752599 w 2314571"/>
              <a:gd name="connsiteY79" fmla="*/ 238125 h 1111250"/>
              <a:gd name="connsiteX80" fmla="*/ 1739899 w 2314571"/>
              <a:gd name="connsiteY80" fmla="*/ 165100 h 1111250"/>
              <a:gd name="connsiteX81" fmla="*/ 1670049 w 2314571"/>
              <a:gd name="connsiteY81" fmla="*/ 247650 h 1111250"/>
              <a:gd name="connsiteX82" fmla="*/ 1682750 w 2314571"/>
              <a:gd name="connsiteY82" fmla="*/ 323850 h 1111250"/>
              <a:gd name="connsiteX83" fmla="*/ 1622425 w 2314571"/>
              <a:gd name="connsiteY83" fmla="*/ 336550 h 1111250"/>
              <a:gd name="connsiteX84" fmla="*/ 1597025 w 2314571"/>
              <a:gd name="connsiteY84" fmla="*/ 438150 h 1111250"/>
              <a:gd name="connsiteX85" fmla="*/ 1527175 w 2314571"/>
              <a:gd name="connsiteY85" fmla="*/ 419100 h 1111250"/>
              <a:gd name="connsiteX86" fmla="*/ 1444625 w 2314571"/>
              <a:gd name="connsiteY86" fmla="*/ 466725 h 1111250"/>
              <a:gd name="connsiteX87" fmla="*/ 1365250 w 2314571"/>
              <a:gd name="connsiteY87" fmla="*/ 454025 h 1111250"/>
              <a:gd name="connsiteX88" fmla="*/ 1298575 w 2314571"/>
              <a:gd name="connsiteY88" fmla="*/ 409575 h 1111250"/>
              <a:gd name="connsiteX89" fmla="*/ 1241425 w 2314571"/>
              <a:gd name="connsiteY89" fmla="*/ 327025 h 1111250"/>
              <a:gd name="connsiteX90" fmla="*/ 1212850 w 2314571"/>
              <a:gd name="connsiteY90" fmla="*/ 247650 h 1111250"/>
              <a:gd name="connsiteX91" fmla="*/ 1212850 w 2314571"/>
              <a:gd name="connsiteY91" fmla="*/ 174625 h 1111250"/>
              <a:gd name="connsiteX92" fmla="*/ 1177925 w 2314571"/>
              <a:gd name="connsiteY92" fmla="*/ 171450 h 1111250"/>
              <a:gd name="connsiteX93" fmla="*/ 1168400 w 2314571"/>
              <a:gd name="connsiteY93" fmla="*/ 114300 h 1111250"/>
              <a:gd name="connsiteX94" fmla="*/ 1114425 w 2314571"/>
              <a:gd name="connsiteY94" fmla="*/ 133350 h 1111250"/>
              <a:gd name="connsiteX95" fmla="*/ 1057275 w 2314571"/>
              <a:gd name="connsiteY95" fmla="*/ 152400 h 1111250"/>
              <a:gd name="connsiteX96" fmla="*/ 1003300 w 2314571"/>
              <a:gd name="connsiteY96" fmla="*/ 146050 h 1111250"/>
              <a:gd name="connsiteX97" fmla="*/ 971550 w 2314571"/>
              <a:gd name="connsiteY97" fmla="*/ 139700 h 1111250"/>
              <a:gd name="connsiteX98" fmla="*/ 968375 w 2314571"/>
              <a:gd name="connsiteY98" fmla="*/ 107950 h 1111250"/>
              <a:gd name="connsiteX99" fmla="*/ 962025 w 2314571"/>
              <a:gd name="connsiteY99" fmla="*/ 63500 h 1111250"/>
              <a:gd name="connsiteX100" fmla="*/ 952500 w 2314571"/>
              <a:gd name="connsiteY100" fmla="*/ 6350 h 1111250"/>
              <a:gd name="connsiteX101" fmla="*/ 908050 w 2314571"/>
              <a:gd name="connsiteY101" fmla="*/ 3175 h 1111250"/>
              <a:gd name="connsiteX102" fmla="*/ 844550 w 2314571"/>
              <a:gd name="connsiteY102" fmla="*/ 0 h 1111250"/>
              <a:gd name="connsiteX103" fmla="*/ 822325 w 2314571"/>
              <a:gd name="connsiteY103" fmla="*/ 19050 h 1111250"/>
              <a:gd name="connsiteX104" fmla="*/ 787400 w 2314571"/>
              <a:gd name="connsiteY104" fmla="*/ 15875 h 1111250"/>
              <a:gd name="connsiteX105" fmla="*/ 765175 w 2314571"/>
              <a:gd name="connsiteY105" fmla="*/ 104775 h 1111250"/>
              <a:gd name="connsiteX106" fmla="*/ 723900 w 2314571"/>
              <a:gd name="connsiteY106" fmla="*/ 130175 h 1111250"/>
              <a:gd name="connsiteX107" fmla="*/ 682625 w 2314571"/>
              <a:gd name="connsiteY107" fmla="*/ 123825 h 1111250"/>
              <a:gd name="connsiteX108" fmla="*/ 650875 w 2314571"/>
              <a:gd name="connsiteY108" fmla="*/ 152400 h 1111250"/>
              <a:gd name="connsiteX109" fmla="*/ 593725 w 2314571"/>
              <a:gd name="connsiteY109" fmla="*/ 152400 h 1111250"/>
              <a:gd name="connsiteX110" fmla="*/ 565150 w 2314571"/>
              <a:gd name="connsiteY110" fmla="*/ 149225 h 1111250"/>
              <a:gd name="connsiteX111" fmla="*/ 565150 w 2314571"/>
              <a:gd name="connsiteY111" fmla="*/ 209550 h 1111250"/>
              <a:gd name="connsiteX112" fmla="*/ 565150 w 2314571"/>
              <a:gd name="connsiteY112" fmla="*/ 273050 h 1111250"/>
              <a:gd name="connsiteX113" fmla="*/ 590550 w 2314571"/>
              <a:gd name="connsiteY113" fmla="*/ 307975 h 1111250"/>
              <a:gd name="connsiteX114" fmla="*/ 606425 w 2314571"/>
              <a:gd name="connsiteY114" fmla="*/ 361950 h 1111250"/>
              <a:gd name="connsiteX115" fmla="*/ 641350 w 2314571"/>
              <a:gd name="connsiteY115" fmla="*/ 400050 h 1111250"/>
              <a:gd name="connsiteX116" fmla="*/ 641350 w 2314571"/>
              <a:gd name="connsiteY116" fmla="*/ 450850 h 1111250"/>
              <a:gd name="connsiteX117" fmla="*/ 641350 w 2314571"/>
              <a:gd name="connsiteY117" fmla="*/ 517525 h 1111250"/>
              <a:gd name="connsiteX118" fmla="*/ 574675 w 2314571"/>
              <a:gd name="connsiteY118" fmla="*/ 533400 h 1111250"/>
              <a:gd name="connsiteX119" fmla="*/ 517525 w 2314571"/>
              <a:gd name="connsiteY119" fmla="*/ 523875 h 1111250"/>
              <a:gd name="connsiteX120" fmla="*/ 482600 w 2314571"/>
              <a:gd name="connsiteY120" fmla="*/ 460375 h 1111250"/>
              <a:gd name="connsiteX121" fmla="*/ 444500 w 2314571"/>
              <a:gd name="connsiteY121" fmla="*/ 384175 h 1111250"/>
              <a:gd name="connsiteX122" fmla="*/ 406400 w 2314571"/>
              <a:gd name="connsiteY122" fmla="*/ 352425 h 1111250"/>
              <a:gd name="connsiteX123" fmla="*/ 355600 w 2314571"/>
              <a:gd name="connsiteY123" fmla="*/ 346075 h 1111250"/>
              <a:gd name="connsiteX124" fmla="*/ 336550 w 2314571"/>
              <a:gd name="connsiteY124" fmla="*/ 292100 h 1111250"/>
              <a:gd name="connsiteX125" fmla="*/ 333375 w 2314571"/>
              <a:gd name="connsiteY125" fmla="*/ 257175 h 1111250"/>
              <a:gd name="connsiteX126" fmla="*/ 304800 w 2314571"/>
              <a:gd name="connsiteY126" fmla="*/ 250825 h 1111250"/>
              <a:gd name="connsiteX127" fmla="*/ 279400 w 2314571"/>
              <a:gd name="connsiteY127" fmla="*/ 209550 h 1111250"/>
              <a:gd name="connsiteX128" fmla="*/ 260350 w 2314571"/>
              <a:gd name="connsiteY128" fmla="*/ 171450 h 1111250"/>
              <a:gd name="connsiteX129" fmla="*/ 219075 w 2314571"/>
              <a:gd name="connsiteY129" fmla="*/ 158750 h 1111250"/>
              <a:gd name="connsiteX130" fmla="*/ 174625 w 2314571"/>
              <a:gd name="connsiteY130" fmla="*/ 152400 h 1111250"/>
              <a:gd name="connsiteX131" fmla="*/ 133350 w 2314571"/>
              <a:gd name="connsiteY131" fmla="*/ 222250 h 1111250"/>
              <a:gd name="connsiteX132" fmla="*/ 85725 w 2314571"/>
              <a:gd name="connsiteY132" fmla="*/ 266700 h 1111250"/>
              <a:gd name="connsiteX133" fmla="*/ 73025 w 2314571"/>
              <a:gd name="connsiteY133" fmla="*/ 184150 h 1111250"/>
              <a:gd name="connsiteX134" fmla="*/ 57150 w 2314571"/>
              <a:gd name="connsiteY134" fmla="*/ 130175 h 1111250"/>
              <a:gd name="connsiteX135" fmla="*/ 0 w 2314571"/>
              <a:gd name="connsiteY135" fmla="*/ 168275 h 1111250"/>
              <a:gd name="connsiteX0" fmla="*/ 0 w 2314571"/>
              <a:gd name="connsiteY0" fmla="*/ 168275 h 1133474"/>
              <a:gd name="connsiteX1" fmla="*/ 0 w 2314571"/>
              <a:gd name="connsiteY1" fmla="*/ 260350 h 1133474"/>
              <a:gd name="connsiteX2" fmla="*/ 0 w 2314571"/>
              <a:gd name="connsiteY2" fmla="*/ 323850 h 1133474"/>
              <a:gd name="connsiteX3" fmla="*/ 47625 w 2314571"/>
              <a:gd name="connsiteY3" fmla="*/ 384175 h 1133474"/>
              <a:gd name="connsiteX4" fmla="*/ 69850 w 2314571"/>
              <a:gd name="connsiteY4" fmla="*/ 434975 h 1133474"/>
              <a:gd name="connsiteX5" fmla="*/ 79375 w 2314571"/>
              <a:gd name="connsiteY5" fmla="*/ 495300 h 1133474"/>
              <a:gd name="connsiteX6" fmla="*/ 101600 w 2314571"/>
              <a:gd name="connsiteY6" fmla="*/ 581025 h 1133474"/>
              <a:gd name="connsiteX7" fmla="*/ 187325 w 2314571"/>
              <a:gd name="connsiteY7" fmla="*/ 609600 h 1133474"/>
              <a:gd name="connsiteX8" fmla="*/ 295275 w 2314571"/>
              <a:gd name="connsiteY8" fmla="*/ 619125 h 1133474"/>
              <a:gd name="connsiteX9" fmla="*/ 368300 w 2314571"/>
              <a:gd name="connsiteY9" fmla="*/ 638175 h 1133474"/>
              <a:gd name="connsiteX10" fmla="*/ 422275 w 2314571"/>
              <a:gd name="connsiteY10" fmla="*/ 638175 h 1133474"/>
              <a:gd name="connsiteX11" fmla="*/ 428625 w 2314571"/>
              <a:gd name="connsiteY11" fmla="*/ 609600 h 1133474"/>
              <a:gd name="connsiteX12" fmla="*/ 485775 w 2314571"/>
              <a:gd name="connsiteY12" fmla="*/ 615950 h 1133474"/>
              <a:gd name="connsiteX13" fmla="*/ 539750 w 2314571"/>
              <a:gd name="connsiteY13" fmla="*/ 615950 h 1133474"/>
              <a:gd name="connsiteX14" fmla="*/ 587375 w 2314571"/>
              <a:gd name="connsiteY14" fmla="*/ 603250 h 1133474"/>
              <a:gd name="connsiteX15" fmla="*/ 628650 w 2314571"/>
              <a:gd name="connsiteY15" fmla="*/ 603250 h 1133474"/>
              <a:gd name="connsiteX16" fmla="*/ 698500 w 2314571"/>
              <a:gd name="connsiteY16" fmla="*/ 609600 h 1133474"/>
              <a:gd name="connsiteX17" fmla="*/ 758825 w 2314571"/>
              <a:gd name="connsiteY17" fmla="*/ 600075 h 1133474"/>
              <a:gd name="connsiteX18" fmla="*/ 800100 w 2314571"/>
              <a:gd name="connsiteY18" fmla="*/ 536575 h 1133474"/>
              <a:gd name="connsiteX19" fmla="*/ 800100 w 2314571"/>
              <a:gd name="connsiteY19" fmla="*/ 492125 h 1133474"/>
              <a:gd name="connsiteX20" fmla="*/ 819150 w 2314571"/>
              <a:gd name="connsiteY20" fmla="*/ 466725 h 1133474"/>
              <a:gd name="connsiteX21" fmla="*/ 831850 w 2314571"/>
              <a:gd name="connsiteY21" fmla="*/ 390525 h 1133474"/>
              <a:gd name="connsiteX22" fmla="*/ 857250 w 2314571"/>
              <a:gd name="connsiteY22" fmla="*/ 381000 h 1133474"/>
              <a:gd name="connsiteX23" fmla="*/ 882650 w 2314571"/>
              <a:gd name="connsiteY23" fmla="*/ 409575 h 1133474"/>
              <a:gd name="connsiteX24" fmla="*/ 920750 w 2314571"/>
              <a:gd name="connsiteY24" fmla="*/ 425450 h 1133474"/>
              <a:gd name="connsiteX25" fmla="*/ 962025 w 2314571"/>
              <a:gd name="connsiteY25" fmla="*/ 412750 h 1133474"/>
              <a:gd name="connsiteX26" fmla="*/ 1009650 w 2314571"/>
              <a:gd name="connsiteY26" fmla="*/ 400050 h 1133474"/>
              <a:gd name="connsiteX27" fmla="*/ 1050925 w 2314571"/>
              <a:gd name="connsiteY27" fmla="*/ 428625 h 1133474"/>
              <a:gd name="connsiteX28" fmla="*/ 1063625 w 2314571"/>
              <a:gd name="connsiteY28" fmla="*/ 463550 h 1133474"/>
              <a:gd name="connsiteX29" fmla="*/ 1038225 w 2314571"/>
              <a:gd name="connsiteY29" fmla="*/ 517525 h 1133474"/>
              <a:gd name="connsiteX30" fmla="*/ 977900 w 2314571"/>
              <a:gd name="connsiteY30" fmla="*/ 517525 h 1133474"/>
              <a:gd name="connsiteX31" fmla="*/ 958850 w 2314571"/>
              <a:gd name="connsiteY31" fmla="*/ 552450 h 1133474"/>
              <a:gd name="connsiteX32" fmla="*/ 952500 w 2314571"/>
              <a:gd name="connsiteY32" fmla="*/ 587375 h 1133474"/>
              <a:gd name="connsiteX33" fmla="*/ 920750 w 2314571"/>
              <a:gd name="connsiteY33" fmla="*/ 628650 h 1133474"/>
              <a:gd name="connsiteX34" fmla="*/ 933450 w 2314571"/>
              <a:gd name="connsiteY34" fmla="*/ 679450 h 1133474"/>
              <a:gd name="connsiteX35" fmla="*/ 942975 w 2314571"/>
              <a:gd name="connsiteY35" fmla="*/ 733425 h 1133474"/>
              <a:gd name="connsiteX36" fmla="*/ 942975 w 2314571"/>
              <a:gd name="connsiteY36" fmla="*/ 774700 h 1133474"/>
              <a:gd name="connsiteX37" fmla="*/ 895350 w 2314571"/>
              <a:gd name="connsiteY37" fmla="*/ 746125 h 1133474"/>
              <a:gd name="connsiteX38" fmla="*/ 866775 w 2314571"/>
              <a:gd name="connsiteY38" fmla="*/ 771525 h 1133474"/>
              <a:gd name="connsiteX39" fmla="*/ 822325 w 2314571"/>
              <a:gd name="connsiteY39" fmla="*/ 774700 h 1133474"/>
              <a:gd name="connsiteX40" fmla="*/ 784225 w 2314571"/>
              <a:gd name="connsiteY40" fmla="*/ 787400 h 1133474"/>
              <a:gd name="connsiteX41" fmla="*/ 752475 w 2314571"/>
              <a:gd name="connsiteY41" fmla="*/ 793750 h 1133474"/>
              <a:gd name="connsiteX42" fmla="*/ 752475 w 2314571"/>
              <a:gd name="connsiteY42" fmla="*/ 822325 h 1133474"/>
              <a:gd name="connsiteX43" fmla="*/ 796925 w 2314571"/>
              <a:gd name="connsiteY43" fmla="*/ 850900 h 1133474"/>
              <a:gd name="connsiteX44" fmla="*/ 796925 w 2314571"/>
              <a:gd name="connsiteY44" fmla="*/ 892175 h 1133474"/>
              <a:gd name="connsiteX45" fmla="*/ 815975 w 2314571"/>
              <a:gd name="connsiteY45" fmla="*/ 917575 h 1133474"/>
              <a:gd name="connsiteX46" fmla="*/ 866775 w 2314571"/>
              <a:gd name="connsiteY46" fmla="*/ 908050 h 1133474"/>
              <a:gd name="connsiteX47" fmla="*/ 936625 w 2314571"/>
              <a:gd name="connsiteY47" fmla="*/ 949325 h 1133474"/>
              <a:gd name="connsiteX48" fmla="*/ 974725 w 2314571"/>
              <a:gd name="connsiteY48" fmla="*/ 990600 h 1133474"/>
              <a:gd name="connsiteX49" fmla="*/ 1006475 w 2314571"/>
              <a:gd name="connsiteY49" fmla="*/ 1009650 h 1133474"/>
              <a:gd name="connsiteX50" fmla="*/ 1057275 w 2314571"/>
              <a:gd name="connsiteY50" fmla="*/ 1038225 h 1133474"/>
              <a:gd name="connsiteX51" fmla="*/ 1120775 w 2314571"/>
              <a:gd name="connsiteY51" fmla="*/ 1019175 h 1133474"/>
              <a:gd name="connsiteX52" fmla="*/ 1073150 w 2314571"/>
              <a:gd name="connsiteY52" fmla="*/ 936625 h 1133474"/>
              <a:gd name="connsiteX53" fmla="*/ 1054100 w 2314571"/>
              <a:gd name="connsiteY53" fmla="*/ 863600 h 1133474"/>
              <a:gd name="connsiteX54" fmla="*/ 1111250 w 2314571"/>
              <a:gd name="connsiteY54" fmla="*/ 790575 h 1133474"/>
              <a:gd name="connsiteX55" fmla="*/ 1203325 w 2314571"/>
              <a:gd name="connsiteY55" fmla="*/ 819150 h 1133474"/>
              <a:gd name="connsiteX56" fmla="*/ 1260475 w 2314571"/>
              <a:gd name="connsiteY56" fmla="*/ 819150 h 1133474"/>
              <a:gd name="connsiteX57" fmla="*/ 1358900 w 2314571"/>
              <a:gd name="connsiteY57" fmla="*/ 844550 h 1133474"/>
              <a:gd name="connsiteX58" fmla="*/ 1409700 w 2314571"/>
              <a:gd name="connsiteY58" fmla="*/ 838200 h 1133474"/>
              <a:gd name="connsiteX59" fmla="*/ 1473200 w 2314571"/>
              <a:gd name="connsiteY59" fmla="*/ 777875 h 1133474"/>
              <a:gd name="connsiteX60" fmla="*/ 2190746 w 2314571"/>
              <a:gd name="connsiteY60" fmla="*/ 1133474 h 1133474"/>
              <a:gd name="connsiteX61" fmla="*/ 2273296 w 2314571"/>
              <a:gd name="connsiteY61" fmla="*/ 1111250 h 1133474"/>
              <a:gd name="connsiteX62" fmla="*/ 2314571 w 2314571"/>
              <a:gd name="connsiteY62" fmla="*/ 1038225 h 1133474"/>
              <a:gd name="connsiteX63" fmla="*/ 2301871 w 2314571"/>
              <a:gd name="connsiteY63" fmla="*/ 987425 h 1133474"/>
              <a:gd name="connsiteX64" fmla="*/ 2238371 w 2314571"/>
              <a:gd name="connsiteY64" fmla="*/ 895350 h 1133474"/>
              <a:gd name="connsiteX65" fmla="*/ 2257422 w 2314571"/>
              <a:gd name="connsiteY65" fmla="*/ 822325 h 1133474"/>
              <a:gd name="connsiteX66" fmla="*/ 2235197 w 2314571"/>
              <a:gd name="connsiteY66" fmla="*/ 711200 h 1133474"/>
              <a:gd name="connsiteX67" fmla="*/ 2203447 w 2314571"/>
              <a:gd name="connsiteY67" fmla="*/ 638175 h 1133474"/>
              <a:gd name="connsiteX68" fmla="*/ 2197097 w 2314571"/>
              <a:gd name="connsiteY68" fmla="*/ 533400 h 1133474"/>
              <a:gd name="connsiteX69" fmla="*/ 2168522 w 2314571"/>
              <a:gd name="connsiteY69" fmla="*/ 492125 h 1133474"/>
              <a:gd name="connsiteX70" fmla="*/ 2225672 w 2314571"/>
              <a:gd name="connsiteY70" fmla="*/ 454025 h 1133474"/>
              <a:gd name="connsiteX71" fmla="*/ 2241547 w 2314571"/>
              <a:gd name="connsiteY71" fmla="*/ 390525 h 1133474"/>
              <a:gd name="connsiteX72" fmla="*/ 2216147 w 2314571"/>
              <a:gd name="connsiteY72" fmla="*/ 358775 h 1133474"/>
              <a:gd name="connsiteX73" fmla="*/ 2165347 w 2314571"/>
              <a:gd name="connsiteY73" fmla="*/ 320675 h 1133474"/>
              <a:gd name="connsiteX74" fmla="*/ 2092322 w 2314571"/>
              <a:gd name="connsiteY74" fmla="*/ 254000 h 1133474"/>
              <a:gd name="connsiteX75" fmla="*/ 2028822 w 2314571"/>
              <a:gd name="connsiteY75" fmla="*/ 219075 h 1133474"/>
              <a:gd name="connsiteX76" fmla="*/ 1981198 w 2314571"/>
              <a:gd name="connsiteY76" fmla="*/ 266700 h 1133474"/>
              <a:gd name="connsiteX77" fmla="*/ 1946273 w 2314571"/>
              <a:gd name="connsiteY77" fmla="*/ 273050 h 1133474"/>
              <a:gd name="connsiteX78" fmla="*/ 1882773 w 2314571"/>
              <a:gd name="connsiteY78" fmla="*/ 273050 h 1133474"/>
              <a:gd name="connsiteX79" fmla="*/ 1787524 w 2314571"/>
              <a:gd name="connsiteY79" fmla="*/ 254000 h 1133474"/>
              <a:gd name="connsiteX80" fmla="*/ 1752599 w 2314571"/>
              <a:gd name="connsiteY80" fmla="*/ 238125 h 1133474"/>
              <a:gd name="connsiteX81" fmla="*/ 1739899 w 2314571"/>
              <a:gd name="connsiteY81" fmla="*/ 165100 h 1133474"/>
              <a:gd name="connsiteX82" fmla="*/ 1670049 w 2314571"/>
              <a:gd name="connsiteY82" fmla="*/ 247650 h 1133474"/>
              <a:gd name="connsiteX83" fmla="*/ 1682750 w 2314571"/>
              <a:gd name="connsiteY83" fmla="*/ 323850 h 1133474"/>
              <a:gd name="connsiteX84" fmla="*/ 1622425 w 2314571"/>
              <a:gd name="connsiteY84" fmla="*/ 336550 h 1133474"/>
              <a:gd name="connsiteX85" fmla="*/ 1597025 w 2314571"/>
              <a:gd name="connsiteY85" fmla="*/ 438150 h 1133474"/>
              <a:gd name="connsiteX86" fmla="*/ 1527175 w 2314571"/>
              <a:gd name="connsiteY86" fmla="*/ 419100 h 1133474"/>
              <a:gd name="connsiteX87" fmla="*/ 1444625 w 2314571"/>
              <a:gd name="connsiteY87" fmla="*/ 466725 h 1133474"/>
              <a:gd name="connsiteX88" fmla="*/ 1365250 w 2314571"/>
              <a:gd name="connsiteY88" fmla="*/ 454025 h 1133474"/>
              <a:gd name="connsiteX89" fmla="*/ 1298575 w 2314571"/>
              <a:gd name="connsiteY89" fmla="*/ 409575 h 1133474"/>
              <a:gd name="connsiteX90" fmla="*/ 1241425 w 2314571"/>
              <a:gd name="connsiteY90" fmla="*/ 327025 h 1133474"/>
              <a:gd name="connsiteX91" fmla="*/ 1212850 w 2314571"/>
              <a:gd name="connsiteY91" fmla="*/ 247650 h 1133474"/>
              <a:gd name="connsiteX92" fmla="*/ 1212850 w 2314571"/>
              <a:gd name="connsiteY92" fmla="*/ 174625 h 1133474"/>
              <a:gd name="connsiteX93" fmla="*/ 1177925 w 2314571"/>
              <a:gd name="connsiteY93" fmla="*/ 171450 h 1133474"/>
              <a:gd name="connsiteX94" fmla="*/ 1168400 w 2314571"/>
              <a:gd name="connsiteY94" fmla="*/ 114300 h 1133474"/>
              <a:gd name="connsiteX95" fmla="*/ 1114425 w 2314571"/>
              <a:gd name="connsiteY95" fmla="*/ 133350 h 1133474"/>
              <a:gd name="connsiteX96" fmla="*/ 1057275 w 2314571"/>
              <a:gd name="connsiteY96" fmla="*/ 152400 h 1133474"/>
              <a:gd name="connsiteX97" fmla="*/ 1003300 w 2314571"/>
              <a:gd name="connsiteY97" fmla="*/ 146050 h 1133474"/>
              <a:gd name="connsiteX98" fmla="*/ 971550 w 2314571"/>
              <a:gd name="connsiteY98" fmla="*/ 139700 h 1133474"/>
              <a:gd name="connsiteX99" fmla="*/ 968375 w 2314571"/>
              <a:gd name="connsiteY99" fmla="*/ 107950 h 1133474"/>
              <a:gd name="connsiteX100" fmla="*/ 962025 w 2314571"/>
              <a:gd name="connsiteY100" fmla="*/ 63500 h 1133474"/>
              <a:gd name="connsiteX101" fmla="*/ 952500 w 2314571"/>
              <a:gd name="connsiteY101" fmla="*/ 6350 h 1133474"/>
              <a:gd name="connsiteX102" fmla="*/ 908050 w 2314571"/>
              <a:gd name="connsiteY102" fmla="*/ 3175 h 1133474"/>
              <a:gd name="connsiteX103" fmla="*/ 844550 w 2314571"/>
              <a:gd name="connsiteY103" fmla="*/ 0 h 1133474"/>
              <a:gd name="connsiteX104" fmla="*/ 822325 w 2314571"/>
              <a:gd name="connsiteY104" fmla="*/ 19050 h 1133474"/>
              <a:gd name="connsiteX105" fmla="*/ 787400 w 2314571"/>
              <a:gd name="connsiteY105" fmla="*/ 15875 h 1133474"/>
              <a:gd name="connsiteX106" fmla="*/ 765175 w 2314571"/>
              <a:gd name="connsiteY106" fmla="*/ 104775 h 1133474"/>
              <a:gd name="connsiteX107" fmla="*/ 723900 w 2314571"/>
              <a:gd name="connsiteY107" fmla="*/ 130175 h 1133474"/>
              <a:gd name="connsiteX108" fmla="*/ 682625 w 2314571"/>
              <a:gd name="connsiteY108" fmla="*/ 123825 h 1133474"/>
              <a:gd name="connsiteX109" fmla="*/ 650875 w 2314571"/>
              <a:gd name="connsiteY109" fmla="*/ 152400 h 1133474"/>
              <a:gd name="connsiteX110" fmla="*/ 593725 w 2314571"/>
              <a:gd name="connsiteY110" fmla="*/ 152400 h 1133474"/>
              <a:gd name="connsiteX111" fmla="*/ 565150 w 2314571"/>
              <a:gd name="connsiteY111" fmla="*/ 149225 h 1133474"/>
              <a:gd name="connsiteX112" fmla="*/ 565150 w 2314571"/>
              <a:gd name="connsiteY112" fmla="*/ 209550 h 1133474"/>
              <a:gd name="connsiteX113" fmla="*/ 565150 w 2314571"/>
              <a:gd name="connsiteY113" fmla="*/ 273050 h 1133474"/>
              <a:gd name="connsiteX114" fmla="*/ 590550 w 2314571"/>
              <a:gd name="connsiteY114" fmla="*/ 307975 h 1133474"/>
              <a:gd name="connsiteX115" fmla="*/ 606425 w 2314571"/>
              <a:gd name="connsiteY115" fmla="*/ 361950 h 1133474"/>
              <a:gd name="connsiteX116" fmla="*/ 641350 w 2314571"/>
              <a:gd name="connsiteY116" fmla="*/ 400050 h 1133474"/>
              <a:gd name="connsiteX117" fmla="*/ 641350 w 2314571"/>
              <a:gd name="connsiteY117" fmla="*/ 450850 h 1133474"/>
              <a:gd name="connsiteX118" fmla="*/ 641350 w 2314571"/>
              <a:gd name="connsiteY118" fmla="*/ 517525 h 1133474"/>
              <a:gd name="connsiteX119" fmla="*/ 574675 w 2314571"/>
              <a:gd name="connsiteY119" fmla="*/ 533400 h 1133474"/>
              <a:gd name="connsiteX120" fmla="*/ 517525 w 2314571"/>
              <a:gd name="connsiteY120" fmla="*/ 523875 h 1133474"/>
              <a:gd name="connsiteX121" fmla="*/ 482600 w 2314571"/>
              <a:gd name="connsiteY121" fmla="*/ 460375 h 1133474"/>
              <a:gd name="connsiteX122" fmla="*/ 444500 w 2314571"/>
              <a:gd name="connsiteY122" fmla="*/ 384175 h 1133474"/>
              <a:gd name="connsiteX123" fmla="*/ 406400 w 2314571"/>
              <a:gd name="connsiteY123" fmla="*/ 352425 h 1133474"/>
              <a:gd name="connsiteX124" fmla="*/ 355600 w 2314571"/>
              <a:gd name="connsiteY124" fmla="*/ 346075 h 1133474"/>
              <a:gd name="connsiteX125" fmla="*/ 336550 w 2314571"/>
              <a:gd name="connsiteY125" fmla="*/ 292100 h 1133474"/>
              <a:gd name="connsiteX126" fmla="*/ 333375 w 2314571"/>
              <a:gd name="connsiteY126" fmla="*/ 257175 h 1133474"/>
              <a:gd name="connsiteX127" fmla="*/ 304800 w 2314571"/>
              <a:gd name="connsiteY127" fmla="*/ 250825 h 1133474"/>
              <a:gd name="connsiteX128" fmla="*/ 279400 w 2314571"/>
              <a:gd name="connsiteY128" fmla="*/ 209550 h 1133474"/>
              <a:gd name="connsiteX129" fmla="*/ 260350 w 2314571"/>
              <a:gd name="connsiteY129" fmla="*/ 171450 h 1133474"/>
              <a:gd name="connsiteX130" fmla="*/ 219075 w 2314571"/>
              <a:gd name="connsiteY130" fmla="*/ 158750 h 1133474"/>
              <a:gd name="connsiteX131" fmla="*/ 174625 w 2314571"/>
              <a:gd name="connsiteY131" fmla="*/ 152400 h 1133474"/>
              <a:gd name="connsiteX132" fmla="*/ 133350 w 2314571"/>
              <a:gd name="connsiteY132" fmla="*/ 222250 h 1133474"/>
              <a:gd name="connsiteX133" fmla="*/ 85725 w 2314571"/>
              <a:gd name="connsiteY133" fmla="*/ 266700 h 1133474"/>
              <a:gd name="connsiteX134" fmla="*/ 73025 w 2314571"/>
              <a:gd name="connsiteY134" fmla="*/ 184150 h 1133474"/>
              <a:gd name="connsiteX135" fmla="*/ 57150 w 2314571"/>
              <a:gd name="connsiteY135" fmla="*/ 130175 h 1133474"/>
              <a:gd name="connsiteX136" fmla="*/ 0 w 2314571"/>
              <a:gd name="connsiteY136" fmla="*/ 168275 h 113347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2139946 w 2314571"/>
              <a:gd name="connsiteY60" fmla="*/ 1177924 h 1177924"/>
              <a:gd name="connsiteX61" fmla="*/ 2190746 w 2314571"/>
              <a:gd name="connsiteY61" fmla="*/ 1133474 h 1177924"/>
              <a:gd name="connsiteX62" fmla="*/ 2273296 w 2314571"/>
              <a:gd name="connsiteY62" fmla="*/ 1111250 h 1177924"/>
              <a:gd name="connsiteX63" fmla="*/ 2314571 w 2314571"/>
              <a:gd name="connsiteY63" fmla="*/ 1038225 h 1177924"/>
              <a:gd name="connsiteX64" fmla="*/ 2301871 w 2314571"/>
              <a:gd name="connsiteY64" fmla="*/ 987425 h 1177924"/>
              <a:gd name="connsiteX65" fmla="*/ 2238371 w 2314571"/>
              <a:gd name="connsiteY65" fmla="*/ 895350 h 1177924"/>
              <a:gd name="connsiteX66" fmla="*/ 2257422 w 2314571"/>
              <a:gd name="connsiteY66" fmla="*/ 822325 h 1177924"/>
              <a:gd name="connsiteX67" fmla="*/ 2235197 w 2314571"/>
              <a:gd name="connsiteY67" fmla="*/ 711200 h 1177924"/>
              <a:gd name="connsiteX68" fmla="*/ 2203447 w 2314571"/>
              <a:gd name="connsiteY68" fmla="*/ 638175 h 1177924"/>
              <a:gd name="connsiteX69" fmla="*/ 2197097 w 2314571"/>
              <a:gd name="connsiteY69" fmla="*/ 533400 h 1177924"/>
              <a:gd name="connsiteX70" fmla="*/ 2168522 w 2314571"/>
              <a:gd name="connsiteY70" fmla="*/ 492125 h 1177924"/>
              <a:gd name="connsiteX71" fmla="*/ 2225672 w 2314571"/>
              <a:gd name="connsiteY71" fmla="*/ 454025 h 1177924"/>
              <a:gd name="connsiteX72" fmla="*/ 2241547 w 2314571"/>
              <a:gd name="connsiteY72" fmla="*/ 390525 h 1177924"/>
              <a:gd name="connsiteX73" fmla="*/ 2216147 w 2314571"/>
              <a:gd name="connsiteY73" fmla="*/ 358775 h 1177924"/>
              <a:gd name="connsiteX74" fmla="*/ 2165347 w 2314571"/>
              <a:gd name="connsiteY74" fmla="*/ 320675 h 1177924"/>
              <a:gd name="connsiteX75" fmla="*/ 2092322 w 2314571"/>
              <a:gd name="connsiteY75" fmla="*/ 254000 h 1177924"/>
              <a:gd name="connsiteX76" fmla="*/ 2028822 w 2314571"/>
              <a:gd name="connsiteY76" fmla="*/ 219075 h 1177924"/>
              <a:gd name="connsiteX77" fmla="*/ 1981198 w 2314571"/>
              <a:gd name="connsiteY77" fmla="*/ 266700 h 1177924"/>
              <a:gd name="connsiteX78" fmla="*/ 1946273 w 2314571"/>
              <a:gd name="connsiteY78" fmla="*/ 273050 h 1177924"/>
              <a:gd name="connsiteX79" fmla="*/ 1882773 w 2314571"/>
              <a:gd name="connsiteY79" fmla="*/ 273050 h 1177924"/>
              <a:gd name="connsiteX80" fmla="*/ 1787524 w 2314571"/>
              <a:gd name="connsiteY80" fmla="*/ 254000 h 1177924"/>
              <a:gd name="connsiteX81" fmla="*/ 1752599 w 2314571"/>
              <a:gd name="connsiteY81" fmla="*/ 238125 h 1177924"/>
              <a:gd name="connsiteX82" fmla="*/ 1739899 w 2314571"/>
              <a:gd name="connsiteY82" fmla="*/ 165100 h 1177924"/>
              <a:gd name="connsiteX83" fmla="*/ 1670049 w 2314571"/>
              <a:gd name="connsiteY83" fmla="*/ 247650 h 1177924"/>
              <a:gd name="connsiteX84" fmla="*/ 1682750 w 2314571"/>
              <a:gd name="connsiteY84" fmla="*/ 323850 h 1177924"/>
              <a:gd name="connsiteX85" fmla="*/ 1622425 w 2314571"/>
              <a:gd name="connsiteY85" fmla="*/ 336550 h 1177924"/>
              <a:gd name="connsiteX86" fmla="*/ 1597025 w 2314571"/>
              <a:gd name="connsiteY86" fmla="*/ 438150 h 1177924"/>
              <a:gd name="connsiteX87" fmla="*/ 1527175 w 2314571"/>
              <a:gd name="connsiteY87" fmla="*/ 419100 h 1177924"/>
              <a:gd name="connsiteX88" fmla="*/ 1444625 w 2314571"/>
              <a:gd name="connsiteY88" fmla="*/ 466725 h 1177924"/>
              <a:gd name="connsiteX89" fmla="*/ 1365250 w 2314571"/>
              <a:gd name="connsiteY89" fmla="*/ 454025 h 1177924"/>
              <a:gd name="connsiteX90" fmla="*/ 1298575 w 2314571"/>
              <a:gd name="connsiteY90" fmla="*/ 409575 h 1177924"/>
              <a:gd name="connsiteX91" fmla="*/ 1241425 w 2314571"/>
              <a:gd name="connsiteY91" fmla="*/ 327025 h 1177924"/>
              <a:gd name="connsiteX92" fmla="*/ 1212850 w 2314571"/>
              <a:gd name="connsiteY92" fmla="*/ 247650 h 1177924"/>
              <a:gd name="connsiteX93" fmla="*/ 1212850 w 2314571"/>
              <a:gd name="connsiteY93" fmla="*/ 174625 h 1177924"/>
              <a:gd name="connsiteX94" fmla="*/ 1177925 w 2314571"/>
              <a:gd name="connsiteY94" fmla="*/ 171450 h 1177924"/>
              <a:gd name="connsiteX95" fmla="*/ 1168400 w 2314571"/>
              <a:gd name="connsiteY95" fmla="*/ 114300 h 1177924"/>
              <a:gd name="connsiteX96" fmla="*/ 1114425 w 2314571"/>
              <a:gd name="connsiteY96" fmla="*/ 133350 h 1177924"/>
              <a:gd name="connsiteX97" fmla="*/ 1057275 w 2314571"/>
              <a:gd name="connsiteY97" fmla="*/ 152400 h 1177924"/>
              <a:gd name="connsiteX98" fmla="*/ 1003300 w 2314571"/>
              <a:gd name="connsiteY98" fmla="*/ 146050 h 1177924"/>
              <a:gd name="connsiteX99" fmla="*/ 971550 w 2314571"/>
              <a:gd name="connsiteY99" fmla="*/ 139700 h 1177924"/>
              <a:gd name="connsiteX100" fmla="*/ 968375 w 2314571"/>
              <a:gd name="connsiteY100" fmla="*/ 107950 h 1177924"/>
              <a:gd name="connsiteX101" fmla="*/ 962025 w 2314571"/>
              <a:gd name="connsiteY101" fmla="*/ 63500 h 1177924"/>
              <a:gd name="connsiteX102" fmla="*/ 952500 w 2314571"/>
              <a:gd name="connsiteY102" fmla="*/ 6350 h 1177924"/>
              <a:gd name="connsiteX103" fmla="*/ 908050 w 2314571"/>
              <a:gd name="connsiteY103" fmla="*/ 3175 h 1177924"/>
              <a:gd name="connsiteX104" fmla="*/ 844550 w 2314571"/>
              <a:gd name="connsiteY104" fmla="*/ 0 h 1177924"/>
              <a:gd name="connsiteX105" fmla="*/ 822325 w 2314571"/>
              <a:gd name="connsiteY105" fmla="*/ 19050 h 1177924"/>
              <a:gd name="connsiteX106" fmla="*/ 787400 w 2314571"/>
              <a:gd name="connsiteY106" fmla="*/ 15875 h 1177924"/>
              <a:gd name="connsiteX107" fmla="*/ 765175 w 2314571"/>
              <a:gd name="connsiteY107" fmla="*/ 104775 h 1177924"/>
              <a:gd name="connsiteX108" fmla="*/ 723900 w 2314571"/>
              <a:gd name="connsiteY108" fmla="*/ 130175 h 1177924"/>
              <a:gd name="connsiteX109" fmla="*/ 682625 w 2314571"/>
              <a:gd name="connsiteY109" fmla="*/ 123825 h 1177924"/>
              <a:gd name="connsiteX110" fmla="*/ 650875 w 2314571"/>
              <a:gd name="connsiteY110" fmla="*/ 152400 h 1177924"/>
              <a:gd name="connsiteX111" fmla="*/ 593725 w 2314571"/>
              <a:gd name="connsiteY111" fmla="*/ 152400 h 1177924"/>
              <a:gd name="connsiteX112" fmla="*/ 565150 w 2314571"/>
              <a:gd name="connsiteY112" fmla="*/ 149225 h 1177924"/>
              <a:gd name="connsiteX113" fmla="*/ 565150 w 2314571"/>
              <a:gd name="connsiteY113" fmla="*/ 209550 h 1177924"/>
              <a:gd name="connsiteX114" fmla="*/ 565150 w 2314571"/>
              <a:gd name="connsiteY114" fmla="*/ 273050 h 1177924"/>
              <a:gd name="connsiteX115" fmla="*/ 590550 w 2314571"/>
              <a:gd name="connsiteY115" fmla="*/ 307975 h 1177924"/>
              <a:gd name="connsiteX116" fmla="*/ 606425 w 2314571"/>
              <a:gd name="connsiteY116" fmla="*/ 361950 h 1177924"/>
              <a:gd name="connsiteX117" fmla="*/ 641350 w 2314571"/>
              <a:gd name="connsiteY117" fmla="*/ 400050 h 1177924"/>
              <a:gd name="connsiteX118" fmla="*/ 641350 w 2314571"/>
              <a:gd name="connsiteY118" fmla="*/ 450850 h 1177924"/>
              <a:gd name="connsiteX119" fmla="*/ 641350 w 2314571"/>
              <a:gd name="connsiteY119" fmla="*/ 517525 h 1177924"/>
              <a:gd name="connsiteX120" fmla="*/ 574675 w 2314571"/>
              <a:gd name="connsiteY120" fmla="*/ 533400 h 1177924"/>
              <a:gd name="connsiteX121" fmla="*/ 517525 w 2314571"/>
              <a:gd name="connsiteY121" fmla="*/ 523875 h 1177924"/>
              <a:gd name="connsiteX122" fmla="*/ 482600 w 2314571"/>
              <a:gd name="connsiteY122" fmla="*/ 460375 h 1177924"/>
              <a:gd name="connsiteX123" fmla="*/ 444500 w 2314571"/>
              <a:gd name="connsiteY123" fmla="*/ 384175 h 1177924"/>
              <a:gd name="connsiteX124" fmla="*/ 406400 w 2314571"/>
              <a:gd name="connsiteY124" fmla="*/ 352425 h 1177924"/>
              <a:gd name="connsiteX125" fmla="*/ 355600 w 2314571"/>
              <a:gd name="connsiteY125" fmla="*/ 346075 h 1177924"/>
              <a:gd name="connsiteX126" fmla="*/ 336550 w 2314571"/>
              <a:gd name="connsiteY126" fmla="*/ 292100 h 1177924"/>
              <a:gd name="connsiteX127" fmla="*/ 333375 w 2314571"/>
              <a:gd name="connsiteY127" fmla="*/ 257175 h 1177924"/>
              <a:gd name="connsiteX128" fmla="*/ 304800 w 2314571"/>
              <a:gd name="connsiteY128" fmla="*/ 250825 h 1177924"/>
              <a:gd name="connsiteX129" fmla="*/ 279400 w 2314571"/>
              <a:gd name="connsiteY129" fmla="*/ 209550 h 1177924"/>
              <a:gd name="connsiteX130" fmla="*/ 260350 w 2314571"/>
              <a:gd name="connsiteY130" fmla="*/ 171450 h 1177924"/>
              <a:gd name="connsiteX131" fmla="*/ 219075 w 2314571"/>
              <a:gd name="connsiteY131" fmla="*/ 158750 h 1177924"/>
              <a:gd name="connsiteX132" fmla="*/ 174625 w 2314571"/>
              <a:gd name="connsiteY132" fmla="*/ 152400 h 1177924"/>
              <a:gd name="connsiteX133" fmla="*/ 133350 w 2314571"/>
              <a:gd name="connsiteY133" fmla="*/ 222250 h 1177924"/>
              <a:gd name="connsiteX134" fmla="*/ 85725 w 2314571"/>
              <a:gd name="connsiteY134" fmla="*/ 266700 h 1177924"/>
              <a:gd name="connsiteX135" fmla="*/ 73025 w 2314571"/>
              <a:gd name="connsiteY135" fmla="*/ 184150 h 1177924"/>
              <a:gd name="connsiteX136" fmla="*/ 57150 w 2314571"/>
              <a:gd name="connsiteY136" fmla="*/ 130175 h 1177924"/>
              <a:gd name="connsiteX137" fmla="*/ 0 w 2314571"/>
              <a:gd name="connsiteY137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927221 w 2314571"/>
              <a:gd name="connsiteY60" fmla="*/ 930274 h 1177924"/>
              <a:gd name="connsiteX61" fmla="*/ 2139946 w 2314571"/>
              <a:gd name="connsiteY61" fmla="*/ 1177924 h 1177924"/>
              <a:gd name="connsiteX62" fmla="*/ 2190746 w 2314571"/>
              <a:gd name="connsiteY62" fmla="*/ 1133474 h 1177924"/>
              <a:gd name="connsiteX63" fmla="*/ 2273296 w 2314571"/>
              <a:gd name="connsiteY63" fmla="*/ 1111250 h 1177924"/>
              <a:gd name="connsiteX64" fmla="*/ 2314571 w 2314571"/>
              <a:gd name="connsiteY64" fmla="*/ 1038225 h 1177924"/>
              <a:gd name="connsiteX65" fmla="*/ 2301871 w 2314571"/>
              <a:gd name="connsiteY65" fmla="*/ 987425 h 1177924"/>
              <a:gd name="connsiteX66" fmla="*/ 2238371 w 2314571"/>
              <a:gd name="connsiteY66" fmla="*/ 895350 h 1177924"/>
              <a:gd name="connsiteX67" fmla="*/ 2257422 w 2314571"/>
              <a:gd name="connsiteY67" fmla="*/ 822325 h 1177924"/>
              <a:gd name="connsiteX68" fmla="*/ 2235197 w 2314571"/>
              <a:gd name="connsiteY68" fmla="*/ 711200 h 1177924"/>
              <a:gd name="connsiteX69" fmla="*/ 2203447 w 2314571"/>
              <a:gd name="connsiteY69" fmla="*/ 638175 h 1177924"/>
              <a:gd name="connsiteX70" fmla="*/ 2197097 w 2314571"/>
              <a:gd name="connsiteY70" fmla="*/ 533400 h 1177924"/>
              <a:gd name="connsiteX71" fmla="*/ 2168522 w 2314571"/>
              <a:gd name="connsiteY71" fmla="*/ 492125 h 1177924"/>
              <a:gd name="connsiteX72" fmla="*/ 2225672 w 2314571"/>
              <a:gd name="connsiteY72" fmla="*/ 454025 h 1177924"/>
              <a:gd name="connsiteX73" fmla="*/ 2241547 w 2314571"/>
              <a:gd name="connsiteY73" fmla="*/ 390525 h 1177924"/>
              <a:gd name="connsiteX74" fmla="*/ 2216147 w 2314571"/>
              <a:gd name="connsiteY74" fmla="*/ 358775 h 1177924"/>
              <a:gd name="connsiteX75" fmla="*/ 2165347 w 2314571"/>
              <a:gd name="connsiteY75" fmla="*/ 320675 h 1177924"/>
              <a:gd name="connsiteX76" fmla="*/ 2092322 w 2314571"/>
              <a:gd name="connsiteY76" fmla="*/ 254000 h 1177924"/>
              <a:gd name="connsiteX77" fmla="*/ 2028822 w 2314571"/>
              <a:gd name="connsiteY77" fmla="*/ 219075 h 1177924"/>
              <a:gd name="connsiteX78" fmla="*/ 1981198 w 2314571"/>
              <a:gd name="connsiteY78" fmla="*/ 266700 h 1177924"/>
              <a:gd name="connsiteX79" fmla="*/ 1946273 w 2314571"/>
              <a:gd name="connsiteY79" fmla="*/ 273050 h 1177924"/>
              <a:gd name="connsiteX80" fmla="*/ 1882773 w 2314571"/>
              <a:gd name="connsiteY80" fmla="*/ 273050 h 1177924"/>
              <a:gd name="connsiteX81" fmla="*/ 1787524 w 2314571"/>
              <a:gd name="connsiteY81" fmla="*/ 254000 h 1177924"/>
              <a:gd name="connsiteX82" fmla="*/ 1752599 w 2314571"/>
              <a:gd name="connsiteY82" fmla="*/ 238125 h 1177924"/>
              <a:gd name="connsiteX83" fmla="*/ 1739899 w 2314571"/>
              <a:gd name="connsiteY83" fmla="*/ 165100 h 1177924"/>
              <a:gd name="connsiteX84" fmla="*/ 1670049 w 2314571"/>
              <a:gd name="connsiteY84" fmla="*/ 247650 h 1177924"/>
              <a:gd name="connsiteX85" fmla="*/ 1682750 w 2314571"/>
              <a:gd name="connsiteY85" fmla="*/ 323850 h 1177924"/>
              <a:gd name="connsiteX86" fmla="*/ 1622425 w 2314571"/>
              <a:gd name="connsiteY86" fmla="*/ 336550 h 1177924"/>
              <a:gd name="connsiteX87" fmla="*/ 1597025 w 2314571"/>
              <a:gd name="connsiteY87" fmla="*/ 438150 h 1177924"/>
              <a:gd name="connsiteX88" fmla="*/ 1527175 w 2314571"/>
              <a:gd name="connsiteY88" fmla="*/ 419100 h 1177924"/>
              <a:gd name="connsiteX89" fmla="*/ 1444625 w 2314571"/>
              <a:gd name="connsiteY89" fmla="*/ 466725 h 1177924"/>
              <a:gd name="connsiteX90" fmla="*/ 1365250 w 2314571"/>
              <a:gd name="connsiteY90" fmla="*/ 454025 h 1177924"/>
              <a:gd name="connsiteX91" fmla="*/ 1298575 w 2314571"/>
              <a:gd name="connsiteY91" fmla="*/ 409575 h 1177924"/>
              <a:gd name="connsiteX92" fmla="*/ 1241425 w 2314571"/>
              <a:gd name="connsiteY92" fmla="*/ 327025 h 1177924"/>
              <a:gd name="connsiteX93" fmla="*/ 1212850 w 2314571"/>
              <a:gd name="connsiteY93" fmla="*/ 247650 h 1177924"/>
              <a:gd name="connsiteX94" fmla="*/ 1212850 w 2314571"/>
              <a:gd name="connsiteY94" fmla="*/ 174625 h 1177924"/>
              <a:gd name="connsiteX95" fmla="*/ 1177925 w 2314571"/>
              <a:gd name="connsiteY95" fmla="*/ 171450 h 1177924"/>
              <a:gd name="connsiteX96" fmla="*/ 1168400 w 2314571"/>
              <a:gd name="connsiteY96" fmla="*/ 114300 h 1177924"/>
              <a:gd name="connsiteX97" fmla="*/ 1114425 w 2314571"/>
              <a:gd name="connsiteY97" fmla="*/ 133350 h 1177924"/>
              <a:gd name="connsiteX98" fmla="*/ 1057275 w 2314571"/>
              <a:gd name="connsiteY98" fmla="*/ 152400 h 1177924"/>
              <a:gd name="connsiteX99" fmla="*/ 1003300 w 2314571"/>
              <a:gd name="connsiteY99" fmla="*/ 146050 h 1177924"/>
              <a:gd name="connsiteX100" fmla="*/ 971550 w 2314571"/>
              <a:gd name="connsiteY100" fmla="*/ 139700 h 1177924"/>
              <a:gd name="connsiteX101" fmla="*/ 968375 w 2314571"/>
              <a:gd name="connsiteY101" fmla="*/ 107950 h 1177924"/>
              <a:gd name="connsiteX102" fmla="*/ 962025 w 2314571"/>
              <a:gd name="connsiteY102" fmla="*/ 63500 h 1177924"/>
              <a:gd name="connsiteX103" fmla="*/ 952500 w 2314571"/>
              <a:gd name="connsiteY103" fmla="*/ 6350 h 1177924"/>
              <a:gd name="connsiteX104" fmla="*/ 908050 w 2314571"/>
              <a:gd name="connsiteY104" fmla="*/ 3175 h 1177924"/>
              <a:gd name="connsiteX105" fmla="*/ 844550 w 2314571"/>
              <a:gd name="connsiteY105" fmla="*/ 0 h 1177924"/>
              <a:gd name="connsiteX106" fmla="*/ 822325 w 2314571"/>
              <a:gd name="connsiteY106" fmla="*/ 19050 h 1177924"/>
              <a:gd name="connsiteX107" fmla="*/ 787400 w 2314571"/>
              <a:gd name="connsiteY107" fmla="*/ 15875 h 1177924"/>
              <a:gd name="connsiteX108" fmla="*/ 765175 w 2314571"/>
              <a:gd name="connsiteY108" fmla="*/ 104775 h 1177924"/>
              <a:gd name="connsiteX109" fmla="*/ 723900 w 2314571"/>
              <a:gd name="connsiteY109" fmla="*/ 130175 h 1177924"/>
              <a:gd name="connsiteX110" fmla="*/ 682625 w 2314571"/>
              <a:gd name="connsiteY110" fmla="*/ 123825 h 1177924"/>
              <a:gd name="connsiteX111" fmla="*/ 650875 w 2314571"/>
              <a:gd name="connsiteY111" fmla="*/ 152400 h 1177924"/>
              <a:gd name="connsiteX112" fmla="*/ 593725 w 2314571"/>
              <a:gd name="connsiteY112" fmla="*/ 152400 h 1177924"/>
              <a:gd name="connsiteX113" fmla="*/ 565150 w 2314571"/>
              <a:gd name="connsiteY113" fmla="*/ 149225 h 1177924"/>
              <a:gd name="connsiteX114" fmla="*/ 565150 w 2314571"/>
              <a:gd name="connsiteY114" fmla="*/ 209550 h 1177924"/>
              <a:gd name="connsiteX115" fmla="*/ 565150 w 2314571"/>
              <a:gd name="connsiteY115" fmla="*/ 273050 h 1177924"/>
              <a:gd name="connsiteX116" fmla="*/ 590550 w 2314571"/>
              <a:gd name="connsiteY116" fmla="*/ 307975 h 1177924"/>
              <a:gd name="connsiteX117" fmla="*/ 606425 w 2314571"/>
              <a:gd name="connsiteY117" fmla="*/ 361950 h 1177924"/>
              <a:gd name="connsiteX118" fmla="*/ 641350 w 2314571"/>
              <a:gd name="connsiteY118" fmla="*/ 400050 h 1177924"/>
              <a:gd name="connsiteX119" fmla="*/ 641350 w 2314571"/>
              <a:gd name="connsiteY119" fmla="*/ 450850 h 1177924"/>
              <a:gd name="connsiteX120" fmla="*/ 641350 w 2314571"/>
              <a:gd name="connsiteY120" fmla="*/ 517525 h 1177924"/>
              <a:gd name="connsiteX121" fmla="*/ 574675 w 2314571"/>
              <a:gd name="connsiteY121" fmla="*/ 533400 h 1177924"/>
              <a:gd name="connsiteX122" fmla="*/ 517525 w 2314571"/>
              <a:gd name="connsiteY122" fmla="*/ 523875 h 1177924"/>
              <a:gd name="connsiteX123" fmla="*/ 482600 w 2314571"/>
              <a:gd name="connsiteY123" fmla="*/ 460375 h 1177924"/>
              <a:gd name="connsiteX124" fmla="*/ 444500 w 2314571"/>
              <a:gd name="connsiteY124" fmla="*/ 384175 h 1177924"/>
              <a:gd name="connsiteX125" fmla="*/ 406400 w 2314571"/>
              <a:gd name="connsiteY125" fmla="*/ 352425 h 1177924"/>
              <a:gd name="connsiteX126" fmla="*/ 355600 w 2314571"/>
              <a:gd name="connsiteY126" fmla="*/ 346075 h 1177924"/>
              <a:gd name="connsiteX127" fmla="*/ 336550 w 2314571"/>
              <a:gd name="connsiteY127" fmla="*/ 292100 h 1177924"/>
              <a:gd name="connsiteX128" fmla="*/ 333375 w 2314571"/>
              <a:gd name="connsiteY128" fmla="*/ 257175 h 1177924"/>
              <a:gd name="connsiteX129" fmla="*/ 304800 w 2314571"/>
              <a:gd name="connsiteY129" fmla="*/ 250825 h 1177924"/>
              <a:gd name="connsiteX130" fmla="*/ 279400 w 2314571"/>
              <a:gd name="connsiteY130" fmla="*/ 209550 h 1177924"/>
              <a:gd name="connsiteX131" fmla="*/ 260350 w 2314571"/>
              <a:gd name="connsiteY131" fmla="*/ 171450 h 1177924"/>
              <a:gd name="connsiteX132" fmla="*/ 219075 w 2314571"/>
              <a:gd name="connsiteY132" fmla="*/ 158750 h 1177924"/>
              <a:gd name="connsiteX133" fmla="*/ 174625 w 2314571"/>
              <a:gd name="connsiteY133" fmla="*/ 152400 h 1177924"/>
              <a:gd name="connsiteX134" fmla="*/ 133350 w 2314571"/>
              <a:gd name="connsiteY134" fmla="*/ 222250 h 1177924"/>
              <a:gd name="connsiteX135" fmla="*/ 85725 w 2314571"/>
              <a:gd name="connsiteY135" fmla="*/ 266700 h 1177924"/>
              <a:gd name="connsiteX136" fmla="*/ 73025 w 2314571"/>
              <a:gd name="connsiteY136" fmla="*/ 184150 h 1177924"/>
              <a:gd name="connsiteX137" fmla="*/ 57150 w 2314571"/>
              <a:gd name="connsiteY137" fmla="*/ 130175 h 1177924"/>
              <a:gd name="connsiteX138" fmla="*/ 0 w 2314571"/>
              <a:gd name="connsiteY138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987546 w 2314571"/>
              <a:gd name="connsiteY60" fmla="*/ 860424 h 1177924"/>
              <a:gd name="connsiteX61" fmla="*/ 2139946 w 2314571"/>
              <a:gd name="connsiteY61" fmla="*/ 1177924 h 1177924"/>
              <a:gd name="connsiteX62" fmla="*/ 2190746 w 2314571"/>
              <a:gd name="connsiteY62" fmla="*/ 1133474 h 1177924"/>
              <a:gd name="connsiteX63" fmla="*/ 2273296 w 2314571"/>
              <a:gd name="connsiteY63" fmla="*/ 1111250 h 1177924"/>
              <a:gd name="connsiteX64" fmla="*/ 2314571 w 2314571"/>
              <a:gd name="connsiteY64" fmla="*/ 1038225 h 1177924"/>
              <a:gd name="connsiteX65" fmla="*/ 2301871 w 2314571"/>
              <a:gd name="connsiteY65" fmla="*/ 987425 h 1177924"/>
              <a:gd name="connsiteX66" fmla="*/ 2238371 w 2314571"/>
              <a:gd name="connsiteY66" fmla="*/ 895350 h 1177924"/>
              <a:gd name="connsiteX67" fmla="*/ 2257422 w 2314571"/>
              <a:gd name="connsiteY67" fmla="*/ 822325 h 1177924"/>
              <a:gd name="connsiteX68" fmla="*/ 2235197 w 2314571"/>
              <a:gd name="connsiteY68" fmla="*/ 711200 h 1177924"/>
              <a:gd name="connsiteX69" fmla="*/ 2203447 w 2314571"/>
              <a:gd name="connsiteY69" fmla="*/ 638175 h 1177924"/>
              <a:gd name="connsiteX70" fmla="*/ 2197097 w 2314571"/>
              <a:gd name="connsiteY70" fmla="*/ 533400 h 1177924"/>
              <a:gd name="connsiteX71" fmla="*/ 2168522 w 2314571"/>
              <a:gd name="connsiteY71" fmla="*/ 492125 h 1177924"/>
              <a:gd name="connsiteX72" fmla="*/ 2225672 w 2314571"/>
              <a:gd name="connsiteY72" fmla="*/ 454025 h 1177924"/>
              <a:gd name="connsiteX73" fmla="*/ 2241547 w 2314571"/>
              <a:gd name="connsiteY73" fmla="*/ 390525 h 1177924"/>
              <a:gd name="connsiteX74" fmla="*/ 2216147 w 2314571"/>
              <a:gd name="connsiteY74" fmla="*/ 358775 h 1177924"/>
              <a:gd name="connsiteX75" fmla="*/ 2165347 w 2314571"/>
              <a:gd name="connsiteY75" fmla="*/ 320675 h 1177924"/>
              <a:gd name="connsiteX76" fmla="*/ 2092322 w 2314571"/>
              <a:gd name="connsiteY76" fmla="*/ 254000 h 1177924"/>
              <a:gd name="connsiteX77" fmla="*/ 2028822 w 2314571"/>
              <a:gd name="connsiteY77" fmla="*/ 219075 h 1177924"/>
              <a:gd name="connsiteX78" fmla="*/ 1981198 w 2314571"/>
              <a:gd name="connsiteY78" fmla="*/ 266700 h 1177924"/>
              <a:gd name="connsiteX79" fmla="*/ 1946273 w 2314571"/>
              <a:gd name="connsiteY79" fmla="*/ 273050 h 1177924"/>
              <a:gd name="connsiteX80" fmla="*/ 1882773 w 2314571"/>
              <a:gd name="connsiteY80" fmla="*/ 273050 h 1177924"/>
              <a:gd name="connsiteX81" fmla="*/ 1787524 w 2314571"/>
              <a:gd name="connsiteY81" fmla="*/ 254000 h 1177924"/>
              <a:gd name="connsiteX82" fmla="*/ 1752599 w 2314571"/>
              <a:gd name="connsiteY82" fmla="*/ 238125 h 1177924"/>
              <a:gd name="connsiteX83" fmla="*/ 1739899 w 2314571"/>
              <a:gd name="connsiteY83" fmla="*/ 165100 h 1177924"/>
              <a:gd name="connsiteX84" fmla="*/ 1670049 w 2314571"/>
              <a:gd name="connsiteY84" fmla="*/ 247650 h 1177924"/>
              <a:gd name="connsiteX85" fmla="*/ 1682750 w 2314571"/>
              <a:gd name="connsiteY85" fmla="*/ 323850 h 1177924"/>
              <a:gd name="connsiteX86" fmla="*/ 1622425 w 2314571"/>
              <a:gd name="connsiteY86" fmla="*/ 336550 h 1177924"/>
              <a:gd name="connsiteX87" fmla="*/ 1597025 w 2314571"/>
              <a:gd name="connsiteY87" fmla="*/ 438150 h 1177924"/>
              <a:gd name="connsiteX88" fmla="*/ 1527175 w 2314571"/>
              <a:gd name="connsiteY88" fmla="*/ 419100 h 1177924"/>
              <a:gd name="connsiteX89" fmla="*/ 1444625 w 2314571"/>
              <a:gd name="connsiteY89" fmla="*/ 466725 h 1177924"/>
              <a:gd name="connsiteX90" fmla="*/ 1365250 w 2314571"/>
              <a:gd name="connsiteY90" fmla="*/ 454025 h 1177924"/>
              <a:gd name="connsiteX91" fmla="*/ 1298575 w 2314571"/>
              <a:gd name="connsiteY91" fmla="*/ 409575 h 1177924"/>
              <a:gd name="connsiteX92" fmla="*/ 1241425 w 2314571"/>
              <a:gd name="connsiteY92" fmla="*/ 327025 h 1177924"/>
              <a:gd name="connsiteX93" fmla="*/ 1212850 w 2314571"/>
              <a:gd name="connsiteY93" fmla="*/ 247650 h 1177924"/>
              <a:gd name="connsiteX94" fmla="*/ 1212850 w 2314571"/>
              <a:gd name="connsiteY94" fmla="*/ 174625 h 1177924"/>
              <a:gd name="connsiteX95" fmla="*/ 1177925 w 2314571"/>
              <a:gd name="connsiteY95" fmla="*/ 171450 h 1177924"/>
              <a:gd name="connsiteX96" fmla="*/ 1168400 w 2314571"/>
              <a:gd name="connsiteY96" fmla="*/ 114300 h 1177924"/>
              <a:gd name="connsiteX97" fmla="*/ 1114425 w 2314571"/>
              <a:gd name="connsiteY97" fmla="*/ 133350 h 1177924"/>
              <a:gd name="connsiteX98" fmla="*/ 1057275 w 2314571"/>
              <a:gd name="connsiteY98" fmla="*/ 152400 h 1177924"/>
              <a:gd name="connsiteX99" fmla="*/ 1003300 w 2314571"/>
              <a:gd name="connsiteY99" fmla="*/ 146050 h 1177924"/>
              <a:gd name="connsiteX100" fmla="*/ 971550 w 2314571"/>
              <a:gd name="connsiteY100" fmla="*/ 139700 h 1177924"/>
              <a:gd name="connsiteX101" fmla="*/ 968375 w 2314571"/>
              <a:gd name="connsiteY101" fmla="*/ 107950 h 1177924"/>
              <a:gd name="connsiteX102" fmla="*/ 962025 w 2314571"/>
              <a:gd name="connsiteY102" fmla="*/ 63500 h 1177924"/>
              <a:gd name="connsiteX103" fmla="*/ 952500 w 2314571"/>
              <a:gd name="connsiteY103" fmla="*/ 6350 h 1177924"/>
              <a:gd name="connsiteX104" fmla="*/ 908050 w 2314571"/>
              <a:gd name="connsiteY104" fmla="*/ 3175 h 1177924"/>
              <a:gd name="connsiteX105" fmla="*/ 844550 w 2314571"/>
              <a:gd name="connsiteY105" fmla="*/ 0 h 1177924"/>
              <a:gd name="connsiteX106" fmla="*/ 822325 w 2314571"/>
              <a:gd name="connsiteY106" fmla="*/ 19050 h 1177924"/>
              <a:gd name="connsiteX107" fmla="*/ 787400 w 2314571"/>
              <a:gd name="connsiteY107" fmla="*/ 15875 h 1177924"/>
              <a:gd name="connsiteX108" fmla="*/ 765175 w 2314571"/>
              <a:gd name="connsiteY108" fmla="*/ 104775 h 1177924"/>
              <a:gd name="connsiteX109" fmla="*/ 723900 w 2314571"/>
              <a:gd name="connsiteY109" fmla="*/ 130175 h 1177924"/>
              <a:gd name="connsiteX110" fmla="*/ 682625 w 2314571"/>
              <a:gd name="connsiteY110" fmla="*/ 123825 h 1177924"/>
              <a:gd name="connsiteX111" fmla="*/ 650875 w 2314571"/>
              <a:gd name="connsiteY111" fmla="*/ 152400 h 1177924"/>
              <a:gd name="connsiteX112" fmla="*/ 593725 w 2314571"/>
              <a:gd name="connsiteY112" fmla="*/ 152400 h 1177924"/>
              <a:gd name="connsiteX113" fmla="*/ 565150 w 2314571"/>
              <a:gd name="connsiteY113" fmla="*/ 149225 h 1177924"/>
              <a:gd name="connsiteX114" fmla="*/ 565150 w 2314571"/>
              <a:gd name="connsiteY114" fmla="*/ 209550 h 1177924"/>
              <a:gd name="connsiteX115" fmla="*/ 565150 w 2314571"/>
              <a:gd name="connsiteY115" fmla="*/ 273050 h 1177924"/>
              <a:gd name="connsiteX116" fmla="*/ 590550 w 2314571"/>
              <a:gd name="connsiteY116" fmla="*/ 307975 h 1177924"/>
              <a:gd name="connsiteX117" fmla="*/ 606425 w 2314571"/>
              <a:gd name="connsiteY117" fmla="*/ 361950 h 1177924"/>
              <a:gd name="connsiteX118" fmla="*/ 641350 w 2314571"/>
              <a:gd name="connsiteY118" fmla="*/ 400050 h 1177924"/>
              <a:gd name="connsiteX119" fmla="*/ 641350 w 2314571"/>
              <a:gd name="connsiteY119" fmla="*/ 450850 h 1177924"/>
              <a:gd name="connsiteX120" fmla="*/ 641350 w 2314571"/>
              <a:gd name="connsiteY120" fmla="*/ 517525 h 1177924"/>
              <a:gd name="connsiteX121" fmla="*/ 574675 w 2314571"/>
              <a:gd name="connsiteY121" fmla="*/ 533400 h 1177924"/>
              <a:gd name="connsiteX122" fmla="*/ 517525 w 2314571"/>
              <a:gd name="connsiteY122" fmla="*/ 523875 h 1177924"/>
              <a:gd name="connsiteX123" fmla="*/ 482600 w 2314571"/>
              <a:gd name="connsiteY123" fmla="*/ 460375 h 1177924"/>
              <a:gd name="connsiteX124" fmla="*/ 444500 w 2314571"/>
              <a:gd name="connsiteY124" fmla="*/ 384175 h 1177924"/>
              <a:gd name="connsiteX125" fmla="*/ 406400 w 2314571"/>
              <a:gd name="connsiteY125" fmla="*/ 352425 h 1177924"/>
              <a:gd name="connsiteX126" fmla="*/ 355600 w 2314571"/>
              <a:gd name="connsiteY126" fmla="*/ 346075 h 1177924"/>
              <a:gd name="connsiteX127" fmla="*/ 336550 w 2314571"/>
              <a:gd name="connsiteY127" fmla="*/ 292100 h 1177924"/>
              <a:gd name="connsiteX128" fmla="*/ 333375 w 2314571"/>
              <a:gd name="connsiteY128" fmla="*/ 257175 h 1177924"/>
              <a:gd name="connsiteX129" fmla="*/ 304800 w 2314571"/>
              <a:gd name="connsiteY129" fmla="*/ 250825 h 1177924"/>
              <a:gd name="connsiteX130" fmla="*/ 279400 w 2314571"/>
              <a:gd name="connsiteY130" fmla="*/ 209550 h 1177924"/>
              <a:gd name="connsiteX131" fmla="*/ 260350 w 2314571"/>
              <a:gd name="connsiteY131" fmla="*/ 171450 h 1177924"/>
              <a:gd name="connsiteX132" fmla="*/ 219075 w 2314571"/>
              <a:gd name="connsiteY132" fmla="*/ 158750 h 1177924"/>
              <a:gd name="connsiteX133" fmla="*/ 174625 w 2314571"/>
              <a:gd name="connsiteY133" fmla="*/ 152400 h 1177924"/>
              <a:gd name="connsiteX134" fmla="*/ 133350 w 2314571"/>
              <a:gd name="connsiteY134" fmla="*/ 222250 h 1177924"/>
              <a:gd name="connsiteX135" fmla="*/ 85725 w 2314571"/>
              <a:gd name="connsiteY135" fmla="*/ 266700 h 1177924"/>
              <a:gd name="connsiteX136" fmla="*/ 73025 w 2314571"/>
              <a:gd name="connsiteY136" fmla="*/ 184150 h 1177924"/>
              <a:gd name="connsiteX137" fmla="*/ 57150 w 2314571"/>
              <a:gd name="connsiteY137" fmla="*/ 130175 h 1177924"/>
              <a:gd name="connsiteX138" fmla="*/ 0 w 2314571"/>
              <a:gd name="connsiteY138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987546 w 2314571"/>
              <a:gd name="connsiteY60" fmla="*/ 860424 h 1177924"/>
              <a:gd name="connsiteX61" fmla="*/ 2044696 w 2314571"/>
              <a:gd name="connsiteY61" fmla="*/ 1057274 h 1177924"/>
              <a:gd name="connsiteX62" fmla="*/ 2139946 w 2314571"/>
              <a:gd name="connsiteY62" fmla="*/ 1177924 h 1177924"/>
              <a:gd name="connsiteX63" fmla="*/ 2190746 w 2314571"/>
              <a:gd name="connsiteY63" fmla="*/ 1133474 h 1177924"/>
              <a:gd name="connsiteX64" fmla="*/ 2273296 w 2314571"/>
              <a:gd name="connsiteY64" fmla="*/ 1111250 h 1177924"/>
              <a:gd name="connsiteX65" fmla="*/ 2314571 w 2314571"/>
              <a:gd name="connsiteY65" fmla="*/ 1038225 h 1177924"/>
              <a:gd name="connsiteX66" fmla="*/ 2301871 w 2314571"/>
              <a:gd name="connsiteY66" fmla="*/ 987425 h 1177924"/>
              <a:gd name="connsiteX67" fmla="*/ 2238371 w 2314571"/>
              <a:gd name="connsiteY67" fmla="*/ 895350 h 1177924"/>
              <a:gd name="connsiteX68" fmla="*/ 2257422 w 2314571"/>
              <a:gd name="connsiteY68" fmla="*/ 822325 h 1177924"/>
              <a:gd name="connsiteX69" fmla="*/ 2235197 w 2314571"/>
              <a:gd name="connsiteY69" fmla="*/ 711200 h 1177924"/>
              <a:gd name="connsiteX70" fmla="*/ 2203447 w 2314571"/>
              <a:gd name="connsiteY70" fmla="*/ 638175 h 1177924"/>
              <a:gd name="connsiteX71" fmla="*/ 2197097 w 2314571"/>
              <a:gd name="connsiteY71" fmla="*/ 533400 h 1177924"/>
              <a:gd name="connsiteX72" fmla="*/ 2168522 w 2314571"/>
              <a:gd name="connsiteY72" fmla="*/ 492125 h 1177924"/>
              <a:gd name="connsiteX73" fmla="*/ 2225672 w 2314571"/>
              <a:gd name="connsiteY73" fmla="*/ 454025 h 1177924"/>
              <a:gd name="connsiteX74" fmla="*/ 2241547 w 2314571"/>
              <a:gd name="connsiteY74" fmla="*/ 390525 h 1177924"/>
              <a:gd name="connsiteX75" fmla="*/ 2216147 w 2314571"/>
              <a:gd name="connsiteY75" fmla="*/ 358775 h 1177924"/>
              <a:gd name="connsiteX76" fmla="*/ 2165347 w 2314571"/>
              <a:gd name="connsiteY76" fmla="*/ 320675 h 1177924"/>
              <a:gd name="connsiteX77" fmla="*/ 2092322 w 2314571"/>
              <a:gd name="connsiteY77" fmla="*/ 254000 h 1177924"/>
              <a:gd name="connsiteX78" fmla="*/ 2028822 w 2314571"/>
              <a:gd name="connsiteY78" fmla="*/ 219075 h 1177924"/>
              <a:gd name="connsiteX79" fmla="*/ 1981198 w 2314571"/>
              <a:gd name="connsiteY79" fmla="*/ 266700 h 1177924"/>
              <a:gd name="connsiteX80" fmla="*/ 1946273 w 2314571"/>
              <a:gd name="connsiteY80" fmla="*/ 273050 h 1177924"/>
              <a:gd name="connsiteX81" fmla="*/ 1882773 w 2314571"/>
              <a:gd name="connsiteY81" fmla="*/ 273050 h 1177924"/>
              <a:gd name="connsiteX82" fmla="*/ 1787524 w 2314571"/>
              <a:gd name="connsiteY82" fmla="*/ 254000 h 1177924"/>
              <a:gd name="connsiteX83" fmla="*/ 1752599 w 2314571"/>
              <a:gd name="connsiteY83" fmla="*/ 238125 h 1177924"/>
              <a:gd name="connsiteX84" fmla="*/ 1739899 w 2314571"/>
              <a:gd name="connsiteY84" fmla="*/ 165100 h 1177924"/>
              <a:gd name="connsiteX85" fmla="*/ 1670049 w 2314571"/>
              <a:gd name="connsiteY85" fmla="*/ 247650 h 1177924"/>
              <a:gd name="connsiteX86" fmla="*/ 1682750 w 2314571"/>
              <a:gd name="connsiteY86" fmla="*/ 323850 h 1177924"/>
              <a:gd name="connsiteX87" fmla="*/ 1622425 w 2314571"/>
              <a:gd name="connsiteY87" fmla="*/ 336550 h 1177924"/>
              <a:gd name="connsiteX88" fmla="*/ 1597025 w 2314571"/>
              <a:gd name="connsiteY88" fmla="*/ 438150 h 1177924"/>
              <a:gd name="connsiteX89" fmla="*/ 1527175 w 2314571"/>
              <a:gd name="connsiteY89" fmla="*/ 419100 h 1177924"/>
              <a:gd name="connsiteX90" fmla="*/ 1444625 w 2314571"/>
              <a:gd name="connsiteY90" fmla="*/ 466725 h 1177924"/>
              <a:gd name="connsiteX91" fmla="*/ 1365250 w 2314571"/>
              <a:gd name="connsiteY91" fmla="*/ 454025 h 1177924"/>
              <a:gd name="connsiteX92" fmla="*/ 1298575 w 2314571"/>
              <a:gd name="connsiteY92" fmla="*/ 409575 h 1177924"/>
              <a:gd name="connsiteX93" fmla="*/ 1241425 w 2314571"/>
              <a:gd name="connsiteY93" fmla="*/ 327025 h 1177924"/>
              <a:gd name="connsiteX94" fmla="*/ 1212850 w 2314571"/>
              <a:gd name="connsiteY94" fmla="*/ 247650 h 1177924"/>
              <a:gd name="connsiteX95" fmla="*/ 1212850 w 2314571"/>
              <a:gd name="connsiteY95" fmla="*/ 174625 h 1177924"/>
              <a:gd name="connsiteX96" fmla="*/ 1177925 w 2314571"/>
              <a:gd name="connsiteY96" fmla="*/ 171450 h 1177924"/>
              <a:gd name="connsiteX97" fmla="*/ 1168400 w 2314571"/>
              <a:gd name="connsiteY97" fmla="*/ 114300 h 1177924"/>
              <a:gd name="connsiteX98" fmla="*/ 1114425 w 2314571"/>
              <a:gd name="connsiteY98" fmla="*/ 133350 h 1177924"/>
              <a:gd name="connsiteX99" fmla="*/ 1057275 w 2314571"/>
              <a:gd name="connsiteY99" fmla="*/ 152400 h 1177924"/>
              <a:gd name="connsiteX100" fmla="*/ 1003300 w 2314571"/>
              <a:gd name="connsiteY100" fmla="*/ 146050 h 1177924"/>
              <a:gd name="connsiteX101" fmla="*/ 971550 w 2314571"/>
              <a:gd name="connsiteY101" fmla="*/ 139700 h 1177924"/>
              <a:gd name="connsiteX102" fmla="*/ 968375 w 2314571"/>
              <a:gd name="connsiteY102" fmla="*/ 107950 h 1177924"/>
              <a:gd name="connsiteX103" fmla="*/ 962025 w 2314571"/>
              <a:gd name="connsiteY103" fmla="*/ 63500 h 1177924"/>
              <a:gd name="connsiteX104" fmla="*/ 952500 w 2314571"/>
              <a:gd name="connsiteY104" fmla="*/ 6350 h 1177924"/>
              <a:gd name="connsiteX105" fmla="*/ 908050 w 2314571"/>
              <a:gd name="connsiteY105" fmla="*/ 3175 h 1177924"/>
              <a:gd name="connsiteX106" fmla="*/ 844550 w 2314571"/>
              <a:gd name="connsiteY106" fmla="*/ 0 h 1177924"/>
              <a:gd name="connsiteX107" fmla="*/ 822325 w 2314571"/>
              <a:gd name="connsiteY107" fmla="*/ 19050 h 1177924"/>
              <a:gd name="connsiteX108" fmla="*/ 787400 w 2314571"/>
              <a:gd name="connsiteY108" fmla="*/ 15875 h 1177924"/>
              <a:gd name="connsiteX109" fmla="*/ 765175 w 2314571"/>
              <a:gd name="connsiteY109" fmla="*/ 104775 h 1177924"/>
              <a:gd name="connsiteX110" fmla="*/ 723900 w 2314571"/>
              <a:gd name="connsiteY110" fmla="*/ 130175 h 1177924"/>
              <a:gd name="connsiteX111" fmla="*/ 682625 w 2314571"/>
              <a:gd name="connsiteY111" fmla="*/ 123825 h 1177924"/>
              <a:gd name="connsiteX112" fmla="*/ 650875 w 2314571"/>
              <a:gd name="connsiteY112" fmla="*/ 152400 h 1177924"/>
              <a:gd name="connsiteX113" fmla="*/ 593725 w 2314571"/>
              <a:gd name="connsiteY113" fmla="*/ 152400 h 1177924"/>
              <a:gd name="connsiteX114" fmla="*/ 565150 w 2314571"/>
              <a:gd name="connsiteY114" fmla="*/ 149225 h 1177924"/>
              <a:gd name="connsiteX115" fmla="*/ 565150 w 2314571"/>
              <a:gd name="connsiteY115" fmla="*/ 209550 h 1177924"/>
              <a:gd name="connsiteX116" fmla="*/ 565150 w 2314571"/>
              <a:gd name="connsiteY116" fmla="*/ 273050 h 1177924"/>
              <a:gd name="connsiteX117" fmla="*/ 590550 w 2314571"/>
              <a:gd name="connsiteY117" fmla="*/ 307975 h 1177924"/>
              <a:gd name="connsiteX118" fmla="*/ 606425 w 2314571"/>
              <a:gd name="connsiteY118" fmla="*/ 361950 h 1177924"/>
              <a:gd name="connsiteX119" fmla="*/ 641350 w 2314571"/>
              <a:gd name="connsiteY119" fmla="*/ 400050 h 1177924"/>
              <a:gd name="connsiteX120" fmla="*/ 641350 w 2314571"/>
              <a:gd name="connsiteY120" fmla="*/ 450850 h 1177924"/>
              <a:gd name="connsiteX121" fmla="*/ 641350 w 2314571"/>
              <a:gd name="connsiteY121" fmla="*/ 517525 h 1177924"/>
              <a:gd name="connsiteX122" fmla="*/ 574675 w 2314571"/>
              <a:gd name="connsiteY122" fmla="*/ 533400 h 1177924"/>
              <a:gd name="connsiteX123" fmla="*/ 517525 w 2314571"/>
              <a:gd name="connsiteY123" fmla="*/ 523875 h 1177924"/>
              <a:gd name="connsiteX124" fmla="*/ 482600 w 2314571"/>
              <a:gd name="connsiteY124" fmla="*/ 460375 h 1177924"/>
              <a:gd name="connsiteX125" fmla="*/ 444500 w 2314571"/>
              <a:gd name="connsiteY125" fmla="*/ 384175 h 1177924"/>
              <a:gd name="connsiteX126" fmla="*/ 406400 w 2314571"/>
              <a:gd name="connsiteY126" fmla="*/ 352425 h 1177924"/>
              <a:gd name="connsiteX127" fmla="*/ 355600 w 2314571"/>
              <a:gd name="connsiteY127" fmla="*/ 346075 h 1177924"/>
              <a:gd name="connsiteX128" fmla="*/ 336550 w 2314571"/>
              <a:gd name="connsiteY128" fmla="*/ 292100 h 1177924"/>
              <a:gd name="connsiteX129" fmla="*/ 333375 w 2314571"/>
              <a:gd name="connsiteY129" fmla="*/ 257175 h 1177924"/>
              <a:gd name="connsiteX130" fmla="*/ 304800 w 2314571"/>
              <a:gd name="connsiteY130" fmla="*/ 250825 h 1177924"/>
              <a:gd name="connsiteX131" fmla="*/ 279400 w 2314571"/>
              <a:gd name="connsiteY131" fmla="*/ 209550 h 1177924"/>
              <a:gd name="connsiteX132" fmla="*/ 260350 w 2314571"/>
              <a:gd name="connsiteY132" fmla="*/ 171450 h 1177924"/>
              <a:gd name="connsiteX133" fmla="*/ 219075 w 2314571"/>
              <a:gd name="connsiteY133" fmla="*/ 158750 h 1177924"/>
              <a:gd name="connsiteX134" fmla="*/ 174625 w 2314571"/>
              <a:gd name="connsiteY134" fmla="*/ 152400 h 1177924"/>
              <a:gd name="connsiteX135" fmla="*/ 133350 w 2314571"/>
              <a:gd name="connsiteY135" fmla="*/ 222250 h 1177924"/>
              <a:gd name="connsiteX136" fmla="*/ 85725 w 2314571"/>
              <a:gd name="connsiteY136" fmla="*/ 266700 h 1177924"/>
              <a:gd name="connsiteX137" fmla="*/ 73025 w 2314571"/>
              <a:gd name="connsiteY137" fmla="*/ 184150 h 1177924"/>
              <a:gd name="connsiteX138" fmla="*/ 57150 w 2314571"/>
              <a:gd name="connsiteY138" fmla="*/ 130175 h 1177924"/>
              <a:gd name="connsiteX139" fmla="*/ 0 w 2314571"/>
              <a:gd name="connsiteY139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987546 w 2314571"/>
              <a:gd name="connsiteY60" fmla="*/ 860424 h 1177924"/>
              <a:gd name="connsiteX61" fmla="*/ 1958971 w 2314571"/>
              <a:gd name="connsiteY61" fmla="*/ 971549 h 1177924"/>
              <a:gd name="connsiteX62" fmla="*/ 2044696 w 2314571"/>
              <a:gd name="connsiteY62" fmla="*/ 1057274 h 1177924"/>
              <a:gd name="connsiteX63" fmla="*/ 2139946 w 2314571"/>
              <a:gd name="connsiteY63" fmla="*/ 1177924 h 1177924"/>
              <a:gd name="connsiteX64" fmla="*/ 2190746 w 2314571"/>
              <a:gd name="connsiteY64" fmla="*/ 1133474 h 1177924"/>
              <a:gd name="connsiteX65" fmla="*/ 2273296 w 2314571"/>
              <a:gd name="connsiteY65" fmla="*/ 1111250 h 1177924"/>
              <a:gd name="connsiteX66" fmla="*/ 2314571 w 2314571"/>
              <a:gd name="connsiteY66" fmla="*/ 1038225 h 1177924"/>
              <a:gd name="connsiteX67" fmla="*/ 2301871 w 2314571"/>
              <a:gd name="connsiteY67" fmla="*/ 987425 h 1177924"/>
              <a:gd name="connsiteX68" fmla="*/ 2238371 w 2314571"/>
              <a:gd name="connsiteY68" fmla="*/ 895350 h 1177924"/>
              <a:gd name="connsiteX69" fmla="*/ 2257422 w 2314571"/>
              <a:gd name="connsiteY69" fmla="*/ 822325 h 1177924"/>
              <a:gd name="connsiteX70" fmla="*/ 2235197 w 2314571"/>
              <a:gd name="connsiteY70" fmla="*/ 711200 h 1177924"/>
              <a:gd name="connsiteX71" fmla="*/ 2203447 w 2314571"/>
              <a:gd name="connsiteY71" fmla="*/ 638175 h 1177924"/>
              <a:gd name="connsiteX72" fmla="*/ 2197097 w 2314571"/>
              <a:gd name="connsiteY72" fmla="*/ 533400 h 1177924"/>
              <a:gd name="connsiteX73" fmla="*/ 2168522 w 2314571"/>
              <a:gd name="connsiteY73" fmla="*/ 492125 h 1177924"/>
              <a:gd name="connsiteX74" fmla="*/ 2225672 w 2314571"/>
              <a:gd name="connsiteY74" fmla="*/ 454025 h 1177924"/>
              <a:gd name="connsiteX75" fmla="*/ 2241547 w 2314571"/>
              <a:gd name="connsiteY75" fmla="*/ 390525 h 1177924"/>
              <a:gd name="connsiteX76" fmla="*/ 2216147 w 2314571"/>
              <a:gd name="connsiteY76" fmla="*/ 358775 h 1177924"/>
              <a:gd name="connsiteX77" fmla="*/ 2165347 w 2314571"/>
              <a:gd name="connsiteY77" fmla="*/ 320675 h 1177924"/>
              <a:gd name="connsiteX78" fmla="*/ 2092322 w 2314571"/>
              <a:gd name="connsiteY78" fmla="*/ 254000 h 1177924"/>
              <a:gd name="connsiteX79" fmla="*/ 2028822 w 2314571"/>
              <a:gd name="connsiteY79" fmla="*/ 219075 h 1177924"/>
              <a:gd name="connsiteX80" fmla="*/ 1981198 w 2314571"/>
              <a:gd name="connsiteY80" fmla="*/ 266700 h 1177924"/>
              <a:gd name="connsiteX81" fmla="*/ 1946273 w 2314571"/>
              <a:gd name="connsiteY81" fmla="*/ 273050 h 1177924"/>
              <a:gd name="connsiteX82" fmla="*/ 1882773 w 2314571"/>
              <a:gd name="connsiteY82" fmla="*/ 273050 h 1177924"/>
              <a:gd name="connsiteX83" fmla="*/ 1787524 w 2314571"/>
              <a:gd name="connsiteY83" fmla="*/ 254000 h 1177924"/>
              <a:gd name="connsiteX84" fmla="*/ 1752599 w 2314571"/>
              <a:gd name="connsiteY84" fmla="*/ 238125 h 1177924"/>
              <a:gd name="connsiteX85" fmla="*/ 1739899 w 2314571"/>
              <a:gd name="connsiteY85" fmla="*/ 165100 h 1177924"/>
              <a:gd name="connsiteX86" fmla="*/ 1670049 w 2314571"/>
              <a:gd name="connsiteY86" fmla="*/ 247650 h 1177924"/>
              <a:gd name="connsiteX87" fmla="*/ 1682750 w 2314571"/>
              <a:gd name="connsiteY87" fmla="*/ 323850 h 1177924"/>
              <a:gd name="connsiteX88" fmla="*/ 1622425 w 2314571"/>
              <a:gd name="connsiteY88" fmla="*/ 336550 h 1177924"/>
              <a:gd name="connsiteX89" fmla="*/ 1597025 w 2314571"/>
              <a:gd name="connsiteY89" fmla="*/ 438150 h 1177924"/>
              <a:gd name="connsiteX90" fmla="*/ 1527175 w 2314571"/>
              <a:gd name="connsiteY90" fmla="*/ 419100 h 1177924"/>
              <a:gd name="connsiteX91" fmla="*/ 1444625 w 2314571"/>
              <a:gd name="connsiteY91" fmla="*/ 466725 h 1177924"/>
              <a:gd name="connsiteX92" fmla="*/ 1365250 w 2314571"/>
              <a:gd name="connsiteY92" fmla="*/ 454025 h 1177924"/>
              <a:gd name="connsiteX93" fmla="*/ 1298575 w 2314571"/>
              <a:gd name="connsiteY93" fmla="*/ 409575 h 1177924"/>
              <a:gd name="connsiteX94" fmla="*/ 1241425 w 2314571"/>
              <a:gd name="connsiteY94" fmla="*/ 327025 h 1177924"/>
              <a:gd name="connsiteX95" fmla="*/ 1212850 w 2314571"/>
              <a:gd name="connsiteY95" fmla="*/ 247650 h 1177924"/>
              <a:gd name="connsiteX96" fmla="*/ 1212850 w 2314571"/>
              <a:gd name="connsiteY96" fmla="*/ 174625 h 1177924"/>
              <a:gd name="connsiteX97" fmla="*/ 1177925 w 2314571"/>
              <a:gd name="connsiteY97" fmla="*/ 171450 h 1177924"/>
              <a:gd name="connsiteX98" fmla="*/ 1168400 w 2314571"/>
              <a:gd name="connsiteY98" fmla="*/ 114300 h 1177924"/>
              <a:gd name="connsiteX99" fmla="*/ 1114425 w 2314571"/>
              <a:gd name="connsiteY99" fmla="*/ 133350 h 1177924"/>
              <a:gd name="connsiteX100" fmla="*/ 1057275 w 2314571"/>
              <a:gd name="connsiteY100" fmla="*/ 152400 h 1177924"/>
              <a:gd name="connsiteX101" fmla="*/ 1003300 w 2314571"/>
              <a:gd name="connsiteY101" fmla="*/ 146050 h 1177924"/>
              <a:gd name="connsiteX102" fmla="*/ 971550 w 2314571"/>
              <a:gd name="connsiteY102" fmla="*/ 139700 h 1177924"/>
              <a:gd name="connsiteX103" fmla="*/ 968375 w 2314571"/>
              <a:gd name="connsiteY103" fmla="*/ 107950 h 1177924"/>
              <a:gd name="connsiteX104" fmla="*/ 962025 w 2314571"/>
              <a:gd name="connsiteY104" fmla="*/ 63500 h 1177924"/>
              <a:gd name="connsiteX105" fmla="*/ 952500 w 2314571"/>
              <a:gd name="connsiteY105" fmla="*/ 6350 h 1177924"/>
              <a:gd name="connsiteX106" fmla="*/ 908050 w 2314571"/>
              <a:gd name="connsiteY106" fmla="*/ 3175 h 1177924"/>
              <a:gd name="connsiteX107" fmla="*/ 844550 w 2314571"/>
              <a:gd name="connsiteY107" fmla="*/ 0 h 1177924"/>
              <a:gd name="connsiteX108" fmla="*/ 822325 w 2314571"/>
              <a:gd name="connsiteY108" fmla="*/ 19050 h 1177924"/>
              <a:gd name="connsiteX109" fmla="*/ 787400 w 2314571"/>
              <a:gd name="connsiteY109" fmla="*/ 15875 h 1177924"/>
              <a:gd name="connsiteX110" fmla="*/ 765175 w 2314571"/>
              <a:gd name="connsiteY110" fmla="*/ 104775 h 1177924"/>
              <a:gd name="connsiteX111" fmla="*/ 723900 w 2314571"/>
              <a:gd name="connsiteY111" fmla="*/ 130175 h 1177924"/>
              <a:gd name="connsiteX112" fmla="*/ 682625 w 2314571"/>
              <a:gd name="connsiteY112" fmla="*/ 123825 h 1177924"/>
              <a:gd name="connsiteX113" fmla="*/ 650875 w 2314571"/>
              <a:gd name="connsiteY113" fmla="*/ 152400 h 1177924"/>
              <a:gd name="connsiteX114" fmla="*/ 593725 w 2314571"/>
              <a:gd name="connsiteY114" fmla="*/ 152400 h 1177924"/>
              <a:gd name="connsiteX115" fmla="*/ 565150 w 2314571"/>
              <a:gd name="connsiteY115" fmla="*/ 149225 h 1177924"/>
              <a:gd name="connsiteX116" fmla="*/ 565150 w 2314571"/>
              <a:gd name="connsiteY116" fmla="*/ 209550 h 1177924"/>
              <a:gd name="connsiteX117" fmla="*/ 565150 w 2314571"/>
              <a:gd name="connsiteY117" fmla="*/ 273050 h 1177924"/>
              <a:gd name="connsiteX118" fmla="*/ 590550 w 2314571"/>
              <a:gd name="connsiteY118" fmla="*/ 307975 h 1177924"/>
              <a:gd name="connsiteX119" fmla="*/ 606425 w 2314571"/>
              <a:gd name="connsiteY119" fmla="*/ 361950 h 1177924"/>
              <a:gd name="connsiteX120" fmla="*/ 641350 w 2314571"/>
              <a:gd name="connsiteY120" fmla="*/ 400050 h 1177924"/>
              <a:gd name="connsiteX121" fmla="*/ 641350 w 2314571"/>
              <a:gd name="connsiteY121" fmla="*/ 450850 h 1177924"/>
              <a:gd name="connsiteX122" fmla="*/ 641350 w 2314571"/>
              <a:gd name="connsiteY122" fmla="*/ 517525 h 1177924"/>
              <a:gd name="connsiteX123" fmla="*/ 574675 w 2314571"/>
              <a:gd name="connsiteY123" fmla="*/ 533400 h 1177924"/>
              <a:gd name="connsiteX124" fmla="*/ 517525 w 2314571"/>
              <a:gd name="connsiteY124" fmla="*/ 523875 h 1177924"/>
              <a:gd name="connsiteX125" fmla="*/ 482600 w 2314571"/>
              <a:gd name="connsiteY125" fmla="*/ 460375 h 1177924"/>
              <a:gd name="connsiteX126" fmla="*/ 444500 w 2314571"/>
              <a:gd name="connsiteY126" fmla="*/ 384175 h 1177924"/>
              <a:gd name="connsiteX127" fmla="*/ 406400 w 2314571"/>
              <a:gd name="connsiteY127" fmla="*/ 352425 h 1177924"/>
              <a:gd name="connsiteX128" fmla="*/ 355600 w 2314571"/>
              <a:gd name="connsiteY128" fmla="*/ 346075 h 1177924"/>
              <a:gd name="connsiteX129" fmla="*/ 336550 w 2314571"/>
              <a:gd name="connsiteY129" fmla="*/ 292100 h 1177924"/>
              <a:gd name="connsiteX130" fmla="*/ 333375 w 2314571"/>
              <a:gd name="connsiteY130" fmla="*/ 257175 h 1177924"/>
              <a:gd name="connsiteX131" fmla="*/ 304800 w 2314571"/>
              <a:gd name="connsiteY131" fmla="*/ 250825 h 1177924"/>
              <a:gd name="connsiteX132" fmla="*/ 279400 w 2314571"/>
              <a:gd name="connsiteY132" fmla="*/ 209550 h 1177924"/>
              <a:gd name="connsiteX133" fmla="*/ 260350 w 2314571"/>
              <a:gd name="connsiteY133" fmla="*/ 171450 h 1177924"/>
              <a:gd name="connsiteX134" fmla="*/ 219075 w 2314571"/>
              <a:gd name="connsiteY134" fmla="*/ 158750 h 1177924"/>
              <a:gd name="connsiteX135" fmla="*/ 174625 w 2314571"/>
              <a:gd name="connsiteY135" fmla="*/ 152400 h 1177924"/>
              <a:gd name="connsiteX136" fmla="*/ 133350 w 2314571"/>
              <a:gd name="connsiteY136" fmla="*/ 222250 h 1177924"/>
              <a:gd name="connsiteX137" fmla="*/ 85725 w 2314571"/>
              <a:gd name="connsiteY137" fmla="*/ 266700 h 1177924"/>
              <a:gd name="connsiteX138" fmla="*/ 73025 w 2314571"/>
              <a:gd name="connsiteY138" fmla="*/ 184150 h 1177924"/>
              <a:gd name="connsiteX139" fmla="*/ 57150 w 2314571"/>
              <a:gd name="connsiteY139" fmla="*/ 130175 h 1177924"/>
              <a:gd name="connsiteX140" fmla="*/ 0 w 2314571"/>
              <a:gd name="connsiteY140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917696 w 2314571"/>
              <a:gd name="connsiteY60" fmla="*/ 920749 h 1177924"/>
              <a:gd name="connsiteX61" fmla="*/ 1958971 w 2314571"/>
              <a:gd name="connsiteY61" fmla="*/ 971549 h 1177924"/>
              <a:gd name="connsiteX62" fmla="*/ 2044696 w 2314571"/>
              <a:gd name="connsiteY62" fmla="*/ 1057274 h 1177924"/>
              <a:gd name="connsiteX63" fmla="*/ 2139946 w 2314571"/>
              <a:gd name="connsiteY63" fmla="*/ 1177924 h 1177924"/>
              <a:gd name="connsiteX64" fmla="*/ 2190746 w 2314571"/>
              <a:gd name="connsiteY64" fmla="*/ 1133474 h 1177924"/>
              <a:gd name="connsiteX65" fmla="*/ 2273296 w 2314571"/>
              <a:gd name="connsiteY65" fmla="*/ 1111250 h 1177924"/>
              <a:gd name="connsiteX66" fmla="*/ 2314571 w 2314571"/>
              <a:gd name="connsiteY66" fmla="*/ 1038225 h 1177924"/>
              <a:gd name="connsiteX67" fmla="*/ 2301871 w 2314571"/>
              <a:gd name="connsiteY67" fmla="*/ 987425 h 1177924"/>
              <a:gd name="connsiteX68" fmla="*/ 2238371 w 2314571"/>
              <a:gd name="connsiteY68" fmla="*/ 895350 h 1177924"/>
              <a:gd name="connsiteX69" fmla="*/ 2257422 w 2314571"/>
              <a:gd name="connsiteY69" fmla="*/ 822325 h 1177924"/>
              <a:gd name="connsiteX70" fmla="*/ 2235197 w 2314571"/>
              <a:gd name="connsiteY70" fmla="*/ 711200 h 1177924"/>
              <a:gd name="connsiteX71" fmla="*/ 2203447 w 2314571"/>
              <a:gd name="connsiteY71" fmla="*/ 638175 h 1177924"/>
              <a:gd name="connsiteX72" fmla="*/ 2197097 w 2314571"/>
              <a:gd name="connsiteY72" fmla="*/ 533400 h 1177924"/>
              <a:gd name="connsiteX73" fmla="*/ 2168522 w 2314571"/>
              <a:gd name="connsiteY73" fmla="*/ 492125 h 1177924"/>
              <a:gd name="connsiteX74" fmla="*/ 2225672 w 2314571"/>
              <a:gd name="connsiteY74" fmla="*/ 454025 h 1177924"/>
              <a:gd name="connsiteX75" fmla="*/ 2241547 w 2314571"/>
              <a:gd name="connsiteY75" fmla="*/ 390525 h 1177924"/>
              <a:gd name="connsiteX76" fmla="*/ 2216147 w 2314571"/>
              <a:gd name="connsiteY76" fmla="*/ 358775 h 1177924"/>
              <a:gd name="connsiteX77" fmla="*/ 2165347 w 2314571"/>
              <a:gd name="connsiteY77" fmla="*/ 320675 h 1177924"/>
              <a:gd name="connsiteX78" fmla="*/ 2092322 w 2314571"/>
              <a:gd name="connsiteY78" fmla="*/ 254000 h 1177924"/>
              <a:gd name="connsiteX79" fmla="*/ 2028822 w 2314571"/>
              <a:gd name="connsiteY79" fmla="*/ 219075 h 1177924"/>
              <a:gd name="connsiteX80" fmla="*/ 1981198 w 2314571"/>
              <a:gd name="connsiteY80" fmla="*/ 266700 h 1177924"/>
              <a:gd name="connsiteX81" fmla="*/ 1946273 w 2314571"/>
              <a:gd name="connsiteY81" fmla="*/ 273050 h 1177924"/>
              <a:gd name="connsiteX82" fmla="*/ 1882773 w 2314571"/>
              <a:gd name="connsiteY82" fmla="*/ 273050 h 1177924"/>
              <a:gd name="connsiteX83" fmla="*/ 1787524 w 2314571"/>
              <a:gd name="connsiteY83" fmla="*/ 254000 h 1177924"/>
              <a:gd name="connsiteX84" fmla="*/ 1752599 w 2314571"/>
              <a:gd name="connsiteY84" fmla="*/ 238125 h 1177924"/>
              <a:gd name="connsiteX85" fmla="*/ 1739899 w 2314571"/>
              <a:gd name="connsiteY85" fmla="*/ 165100 h 1177924"/>
              <a:gd name="connsiteX86" fmla="*/ 1670049 w 2314571"/>
              <a:gd name="connsiteY86" fmla="*/ 247650 h 1177924"/>
              <a:gd name="connsiteX87" fmla="*/ 1682750 w 2314571"/>
              <a:gd name="connsiteY87" fmla="*/ 323850 h 1177924"/>
              <a:gd name="connsiteX88" fmla="*/ 1622425 w 2314571"/>
              <a:gd name="connsiteY88" fmla="*/ 336550 h 1177924"/>
              <a:gd name="connsiteX89" fmla="*/ 1597025 w 2314571"/>
              <a:gd name="connsiteY89" fmla="*/ 438150 h 1177924"/>
              <a:gd name="connsiteX90" fmla="*/ 1527175 w 2314571"/>
              <a:gd name="connsiteY90" fmla="*/ 419100 h 1177924"/>
              <a:gd name="connsiteX91" fmla="*/ 1444625 w 2314571"/>
              <a:gd name="connsiteY91" fmla="*/ 466725 h 1177924"/>
              <a:gd name="connsiteX92" fmla="*/ 1365250 w 2314571"/>
              <a:gd name="connsiteY92" fmla="*/ 454025 h 1177924"/>
              <a:gd name="connsiteX93" fmla="*/ 1298575 w 2314571"/>
              <a:gd name="connsiteY93" fmla="*/ 409575 h 1177924"/>
              <a:gd name="connsiteX94" fmla="*/ 1241425 w 2314571"/>
              <a:gd name="connsiteY94" fmla="*/ 327025 h 1177924"/>
              <a:gd name="connsiteX95" fmla="*/ 1212850 w 2314571"/>
              <a:gd name="connsiteY95" fmla="*/ 247650 h 1177924"/>
              <a:gd name="connsiteX96" fmla="*/ 1212850 w 2314571"/>
              <a:gd name="connsiteY96" fmla="*/ 174625 h 1177924"/>
              <a:gd name="connsiteX97" fmla="*/ 1177925 w 2314571"/>
              <a:gd name="connsiteY97" fmla="*/ 171450 h 1177924"/>
              <a:gd name="connsiteX98" fmla="*/ 1168400 w 2314571"/>
              <a:gd name="connsiteY98" fmla="*/ 114300 h 1177924"/>
              <a:gd name="connsiteX99" fmla="*/ 1114425 w 2314571"/>
              <a:gd name="connsiteY99" fmla="*/ 133350 h 1177924"/>
              <a:gd name="connsiteX100" fmla="*/ 1057275 w 2314571"/>
              <a:gd name="connsiteY100" fmla="*/ 152400 h 1177924"/>
              <a:gd name="connsiteX101" fmla="*/ 1003300 w 2314571"/>
              <a:gd name="connsiteY101" fmla="*/ 146050 h 1177924"/>
              <a:gd name="connsiteX102" fmla="*/ 971550 w 2314571"/>
              <a:gd name="connsiteY102" fmla="*/ 139700 h 1177924"/>
              <a:gd name="connsiteX103" fmla="*/ 968375 w 2314571"/>
              <a:gd name="connsiteY103" fmla="*/ 107950 h 1177924"/>
              <a:gd name="connsiteX104" fmla="*/ 962025 w 2314571"/>
              <a:gd name="connsiteY104" fmla="*/ 63500 h 1177924"/>
              <a:gd name="connsiteX105" fmla="*/ 952500 w 2314571"/>
              <a:gd name="connsiteY105" fmla="*/ 6350 h 1177924"/>
              <a:gd name="connsiteX106" fmla="*/ 908050 w 2314571"/>
              <a:gd name="connsiteY106" fmla="*/ 3175 h 1177924"/>
              <a:gd name="connsiteX107" fmla="*/ 844550 w 2314571"/>
              <a:gd name="connsiteY107" fmla="*/ 0 h 1177924"/>
              <a:gd name="connsiteX108" fmla="*/ 822325 w 2314571"/>
              <a:gd name="connsiteY108" fmla="*/ 19050 h 1177924"/>
              <a:gd name="connsiteX109" fmla="*/ 787400 w 2314571"/>
              <a:gd name="connsiteY109" fmla="*/ 15875 h 1177924"/>
              <a:gd name="connsiteX110" fmla="*/ 765175 w 2314571"/>
              <a:gd name="connsiteY110" fmla="*/ 104775 h 1177924"/>
              <a:gd name="connsiteX111" fmla="*/ 723900 w 2314571"/>
              <a:gd name="connsiteY111" fmla="*/ 130175 h 1177924"/>
              <a:gd name="connsiteX112" fmla="*/ 682625 w 2314571"/>
              <a:gd name="connsiteY112" fmla="*/ 123825 h 1177924"/>
              <a:gd name="connsiteX113" fmla="*/ 650875 w 2314571"/>
              <a:gd name="connsiteY113" fmla="*/ 152400 h 1177924"/>
              <a:gd name="connsiteX114" fmla="*/ 593725 w 2314571"/>
              <a:gd name="connsiteY114" fmla="*/ 152400 h 1177924"/>
              <a:gd name="connsiteX115" fmla="*/ 565150 w 2314571"/>
              <a:gd name="connsiteY115" fmla="*/ 149225 h 1177924"/>
              <a:gd name="connsiteX116" fmla="*/ 565150 w 2314571"/>
              <a:gd name="connsiteY116" fmla="*/ 209550 h 1177924"/>
              <a:gd name="connsiteX117" fmla="*/ 565150 w 2314571"/>
              <a:gd name="connsiteY117" fmla="*/ 273050 h 1177924"/>
              <a:gd name="connsiteX118" fmla="*/ 590550 w 2314571"/>
              <a:gd name="connsiteY118" fmla="*/ 307975 h 1177924"/>
              <a:gd name="connsiteX119" fmla="*/ 606425 w 2314571"/>
              <a:gd name="connsiteY119" fmla="*/ 361950 h 1177924"/>
              <a:gd name="connsiteX120" fmla="*/ 641350 w 2314571"/>
              <a:gd name="connsiteY120" fmla="*/ 400050 h 1177924"/>
              <a:gd name="connsiteX121" fmla="*/ 641350 w 2314571"/>
              <a:gd name="connsiteY121" fmla="*/ 450850 h 1177924"/>
              <a:gd name="connsiteX122" fmla="*/ 641350 w 2314571"/>
              <a:gd name="connsiteY122" fmla="*/ 517525 h 1177924"/>
              <a:gd name="connsiteX123" fmla="*/ 574675 w 2314571"/>
              <a:gd name="connsiteY123" fmla="*/ 533400 h 1177924"/>
              <a:gd name="connsiteX124" fmla="*/ 517525 w 2314571"/>
              <a:gd name="connsiteY124" fmla="*/ 523875 h 1177924"/>
              <a:gd name="connsiteX125" fmla="*/ 482600 w 2314571"/>
              <a:gd name="connsiteY125" fmla="*/ 460375 h 1177924"/>
              <a:gd name="connsiteX126" fmla="*/ 444500 w 2314571"/>
              <a:gd name="connsiteY126" fmla="*/ 384175 h 1177924"/>
              <a:gd name="connsiteX127" fmla="*/ 406400 w 2314571"/>
              <a:gd name="connsiteY127" fmla="*/ 352425 h 1177924"/>
              <a:gd name="connsiteX128" fmla="*/ 355600 w 2314571"/>
              <a:gd name="connsiteY128" fmla="*/ 346075 h 1177924"/>
              <a:gd name="connsiteX129" fmla="*/ 336550 w 2314571"/>
              <a:gd name="connsiteY129" fmla="*/ 292100 h 1177924"/>
              <a:gd name="connsiteX130" fmla="*/ 333375 w 2314571"/>
              <a:gd name="connsiteY130" fmla="*/ 257175 h 1177924"/>
              <a:gd name="connsiteX131" fmla="*/ 304800 w 2314571"/>
              <a:gd name="connsiteY131" fmla="*/ 250825 h 1177924"/>
              <a:gd name="connsiteX132" fmla="*/ 279400 w 2314571"/>
              <a:gd name="connsiteY132" fmla="*/ 209550 h 1177924"/>
              <a:gd name="connsiteX133" fmla="*/ 260350 w 2314571"/>
              <a:gd name="connsiteY133" fmla="*/ 171450 h 1177924"/>
              <a:gd name="connsiteX134" fmla="*/ 219075 w 2314571"/>
              <a:gd name="connsiteY134" fmla="*/ 158750 h 1177924"/>
              <a:gd name="connsiteX135" fmla="*/ 174625 w 2314571"/>
              <a:gd name="connsiteY135" fmla="*/ 152400 h 1177924"/>
              <a:gd name="connsiteX136" fmla="*/ 133350 w 2314571"/>
              <a:gd name="connsiteY136" fmla="*/ 222250 h 1177924"/>
              <a:gd name="connsiteX137" fmla="*/ 85725 w 2314571"/>
              <a:gd name="connsiteY137" fmla="*/ 266700 h 1177924"/>
              <a:gd name="connsiteX138" fmla="*/ 73025 w 2314571"/>
              <a:gd name="connsiteY138" fmla="*/ 184150 h 1177924"/>
              <a:gd name="connsiteX139" fmla="*/ 57150 w 2314571"/>
              <a:gd name="connsiteY139" fmla="*/ 130175 h 1177924"/>
              <a:gd name="connsiteX140" fmla="*/ 0 w 2314571"/>
              <a:gd name="connsiteY140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876421 w 2314571"/>
              <a:gd name="connsiteY60" fmla="*/ 857249 h 1177924"/>
              <a:gd name="connsiteX61" fmla="*/ 1917696 w 2314571"/>
              <a:gd name="connsiteY61" fmla="*/ 920749 h 1177924"/>
              <a:gd name="connsiteX62" fmla="*/ 1958971 w 2314571"/>
              <a:gd name="connsiteY62" fmla="*/ 971549 h 1177924"/>
              <a:gd name="connsiteX63" fmla="*/ 2044696 w 2314571"/>
              <a:gd name="connsiteY63" fmla="*/ 1057274 h 1177924"/>
              <a:gd name="connsiteX64" fmla="*/ 2139946 w 2314571"/>
              <a:gd name="connsiteY64" fmla="*/ 1177924 h 1177924"/>
              <a:gd name="connsiteX65" fmla="*/ 2190746 w 2314571"/>
              <a:gd name="connsiteY65" fmla="*/ 1133474 h 1177924"/>
              <a:gd name="connsiteX66" fmla="*/ 2273296 w 2314571"/>
              <a:gd name="connsiteY66" fmla="*/ 1111250 h 1177924"/>
              <a:gd name="connsiteX67" fmla="*/ 2314571 w 2314571"/>
              <a:gd name="connsiteY67" fmla="*/ 1038225 h 1177924"/>
              <a:gd name="connsiteX68" fmla="*/ 2301871 w 2314571"/>
              <a:gd name="connsiteY68" fmla="*/ 987425 h 1177924"/>
              <a:gd name="connsiteX69" fmla="*/ 2238371 w 2314571"/>
              <a:gd name="connsiteY69" fmla="*/ 895350 h 1177924"/>
              <a:gd name="connsiteX70" fmla="*/ 2257422 w 2314571"/>
              <a:gd name="connsiteY70" fmla="*/ 822325 h 1177924"/>
              <a:gd name="connsiteX71" fmla="*/ 2235197 w 2314571"/>
              <a:gd name="connsiteY71" fmla="*/ 711200 h 1177924"/>
              <a:gd name="connsiteX72" fmla="*/ 2203447 w 2314571"/>
              <a:gd name="connsiteY72" fmla="*/ 638175 h 1177924"/>
              <a:gd name="connsiteX73" fmla="*/ 2197097 w 2314571"/>
              <a:gd name="connsiteY73" fmla="*/ 533400 h 1177924"/>
              <a:gd name="connsiteX74" fmla="*/ 2168522 w 2314571"/>
              <a:gd name="connsiteY74" fmla="*/ 492125 h 1177924"/>
              <a:gd name="connsiteX75" fmla="*/ 2225672 w 2314571"/>
              <a:gd name="connsiteY75" fmla="*/ 454025 h 1177924"/>
              <a:gd name="connsiteX76" fmla="*/ 2241547 w 2314571"/>
              <a:gd name="connsiteY76" fmla="*/ 390525 h 1177924"/>
              <a:gd name="connsiteX77" fmla="*/ 2216147 w 2314571"/>
              <a:gd name="connsiteY77" fmla="*/ 358775 h 1177924"/>
              <a:gd name="connsiteX78" fmla="*/ 2165347 w 2314571"/>
              <a:gd name="connsiteY78" fmla="*/ 320675 h 1177924"/>
              <a:gd name="connsiteX79" fmla="*/ 2092322 w 2314571"/>
              <a:gd name="connsiteY79" fmla="*/ 254000 h 1177924"/>
              <a:gd name="connsiteX80" fmla="*/ 2028822 w 2314571"/>
              <a:gd name="connsiteY80" fmla="*/ 219075 h 1177924"/>
              <a:gd name="connsiteX81" fmla="*/ 1981198 w 2314571"/>
              <a:gd name="connsiteY81" fmla="*/ 266700 h 1177924"/>
              <a:gd name="connsiteX82" fmla="*/ 1946273 w 2314571"/>
              <a:gd name="connsiteY82" fmla="*/ 273050 h 1177924"/>
              <a:gd name="connsiteX83" fmla="*/ 1882773 w 2314571"/>
              <a:gd name="connsiteY83" fmla="*/ 273050 h 1177924"/>
              <a:gd name="connsiteX84" fmla="*/ 1787524 w 2314571"/>
              <a:gd name="connsiteY84" fmla="*/ 254000 h 1177924"/>
              <a:gd name="connsiteX85" fmla="*/ 1752599 w 2314571"/>
              <a:gd name="connsiteY85" fmla="*/ 238125 h 1177924"/>
              <a:gd name="connsiteX86" fmla="*/ 1739899 w 2314571"/>
              <a:gd name="connsiteY86" fmla="*/ 165100 h 1177924"/>
              <a:gd name="connsiteX87" fmla="*/ 1670049 w 2314571"/>
              <a:gd name="connsiteY87" fmla="*/ 247650 h 1177924"/>
              <a:gd name="connsiteX88" fmla="*/ 1682750 w 2314571"/>
              <a:gd name="connsiteY88" fmla="*/ 323850 h 1177924"/>
              <a:gd name="connsiteX89" fmla="*/ 1622425 w 2314571"/>
              <a:gd name="connsiteY89" fmla="*/ 336550 h 1177924"/>
              <a:gd name="connsiteX90" fmla="*/ 1597025 w 2314571"/>
              <a:gd name="connsiteY90" fmla="*/ 438150 h 1177924"/>
              <a:gd name="connsiteX91" fmla="*/ 1527175 w 2314571"/>
              <a:gd name="connsiteY91" fmla="*/ 419100 h 1177924"/>
              <a:gd name="connsiteX92" fmla="*/ 1444625 w 2314571"/>
              <a:gd name="connsiteY92" fmla="*/ 466725 h 1177924"/>
              <a:gd name="connsiteX93" fmla="*/ 1365250 w 2314571"/>
              <a:gd name="connsiteY93" fmla="*/ 454025 h 1177924"/>
              <a:gd name="connsiteX94" fmla="*/ 1298575 w 2314571"/>
              <a:gd name="connsiteY94" fmla="*/ 409575 h 1177924"/>
              <a:gd name="connsiteX95" fmla="*/ 1241425 w 2314571"/>
              <a:gd name="connsiteY95" fmla="*/ 327025 h 1177924"/>
              <a:gd name="connsiteX96" fmla="*/ 1212850 w 2314571"/>
              <a:gd name="connsiteY96" fmla="*/ 247650 h 1177924"/>
              <a:gd name="connsiteX97" fmla="*/ 1212850 w 2314571"/>
              <a:gd name="connsiteY97" fmla="*/ 174625 h 1177924"/>
              <a:gd name="connsiteX98" fmla="*/ 1177925 w 2314571"/>
              <a:gd name="connsiteY98" fmla="*/ 171450 h 1177924"/>
              <a:gd name="connsiteX99" fmla="*/ 1168400 w 2314571"/>
              <a:gd name="connsiteY99" fmla="*/ 114300 h 1177924"/>
              <a:gd name="connsiteX100" fmla="*/ 1114425 w 2314571"/>
              <a:gd name="connsiteY100" fmla="*/ 133350 h 1177924"/>
              <a:gd name="connsiteX101" fmla="*/ 1057275 w 2314571"/>
              <a:gd name="connsiteY101" fmla="*/ 152400 h 1177924"/>
              <a:gd name="connsiteX102" fmla="*/ 1003300 w 2314571"/>
              <a:gd name="connsiteY102" fmla="*/ 146050 h 1177924"/>
              <a:gd name="connsiteX103" fmla="*/ 971550 w 2314571"/>
              <a:gd name="connsiteY103" fmla="*/ 139700 h 1177924"/>
              <a:gd name="connsiteX104" fmla="*/ 968375 w 2314571"/>
              <a:gd name="connsiteY104" fmla="*/ 107950 h 1177924"/>
              <a:gd name="connsiteX105" fmla="*/ 962025 w 2314571"/>
              <a:gd name="connsiteY105" fmla="*/ 63500 h 1177924"/>
              <a:gd name="connsiteX106" fmla="*/ 952500 w 2314571"/>
              <a:gd name="connsiteY106" fmla="*/ 6350 h 1177924"/>
              <a:gd name="connsiteX107" fmla="*/ 908050 w 2314571"/>
              <a:gd name="connsiteY107" fmla="*/ 3175 h 1177924"/>
              <a:gd name="connsiteX108" fmla="*/ 844550 w 2314571"/>
              <a:gd name="connsiteY108" fmla="*/ 0 h 1177924"/>
              <a:gd name="connsiteX109" fmla="*/ 822325 w 2314571"/>
              <a:gd name="connsiteY109" fmla="*/ 19050 h 1177924"/>
              <a:gd name="connsiteX110" fmla="*/ 787400 w 2314571"/>
              <a:gd name="connsiteY110" fmla="*/ 15875 h 1177924"/>
              <a:gd name="connsiteX111" fmla="*/ 765175 w 2314571"/>
              <a:gd name="connsiteY111" fmla="*/ 104775 h 1177924"/>
              <a:gd name="connsiteX112" fmla="*/ 723900 w 2314571"/>
              <a:gd name="connsiteY112" fmla="*/ 130175 h 1177924"/>
              <a:gd name="connsiteX113" fmla="*/ 682625 w 2314571"/>
              <a:gd name="connsiteY113" fmla="*/ 123825 h 1177924"/>
              <a:gd name="connsiteX114" fmla="*/ 650875 w 2314571"/>
              <a:gd name="connsiteY114" fmla="*/ 152400 h 1177924"/>
              <a:gd name="connsiteX115" fmla="*/ 593725 w 2314571"/>
              <a:gd name="connsiteY115" fmla="*/ 152400 h 1177924"/>
              <a:gd name="connsiteX116" fmla="*/ 565150 w 2314571"/>
              <a:gd name="connsiteY116" fmla="*/ 149225 h 1177924"/>
              <a:gd name="connsiteX117" fmla="*/ 565150 w 2314571"/>
              <a:gd name="connsiteY117" fmla="*/ 209550 h 1177924"/>
              <a:gd name="connsiteX118" fmla="*/ 565150 w 2314571"/>
              <a:gd name="connsiteY118" fmla="*/ 273050 h 1177924"/>
              <a:gd name="connsiteX119" fmla="*/ 590550 w 2314571"/>
              <a:gd name="connsiteY119" fmla="*/ 307975 h 1177924"/>
              <a:gd name="connsiteX120" fmla="*/ 606425 w 2314571"/>
              <a:gd name="connsiteY120" fmla="*/ 361950 h 1177924"/>
              <a:gd name="connsiteX121" fmla="*/ 641350 w 2314571"/>
              <a:gd name="connsiteY121" fmla="*/ 400050 h 1177924"/>
              <a:gd name="connsiteX122" fmla="*/ 641350 w 2314571"/>
              <a:gd name="connsiteY122" fmla="*/ 450850 h 1177924"/>
              <a:gd name="connsiteX123" fmla="*/ 641350 w 2314571"/>
              <a:gd name="connsiteY123" fmla="*/ 517525 h 1177924"/>
              <a:gd name="connsiteX124" fmla="*/ 574675 w 2314571"/>
              <a:gd name="connsiteY124" fmla="*/ 533400 h 1177924"/>
              <a:gd name="connsiteX125" fmla="*/ 517525 w 2314571"/>
              <a:gd name="connsiteY125" fmla="*/ 523875 h 1177924"/>
              <a:gd name="connsiteX126" fmla="*/ 482600 w 2314571"/>
              <a:gd name="connsiteY126" fmla="*/ 460375 h 1177924"/>
              <a:gd name="connsiteX127" fmla="*/ 444500 w 2314571"/>
              <a:gd name="connsiteY127" fmla="*/ 384175 h 1177924"/>
              <a:gd name="connsiteX128" fmla="*/ 406400 w 2314571"/>
              <a:gd name="connsiteY128" fmla="*/ 352425 h 1177924"/>
              <a:gd name="connsiteX129" fmla="*/ 355600 w 2314571"/>
              <a:gd name="connsiteY129" fmla="*/ 346075 h 1177924"/>
              <a:gd name="connsiteX130" fmla="*/ 336550 w 2314571"/>
              <a:gd name="connsiteY130" fmla="*/ 292100 h 1177924"/>
              <a:gd name="connsiteX131" fmla="*/ 333375 w 2314571"/>
              <a:gd name="connsiteY131" fmla="*/ 257175 h 1177924"/>
              <a:gd name="connsiteX132" fmla="*/ 304800 w 2314571"/>
              <a:gd name="connsiteY132" fmla="*/ 250825 h 1177924"/>
              <a:gd name="connsiteX133" fmla="*/ 279400 w 2314571"/>
              <a:gd name="connsiteY133" fmla="*/ 209550 h 1177924"/>
              <a:gd name="connsiteX134" fmla="*/ 260350 w 2314571"/>
              <a:gd name="connsiteY134" fmla="*/ 171450 h 1177924"/>
              <a:gd name="connsiteX135" fmla="*/ 219075 w 2314571"/>
              <a:gd name="connsiteY135" fmla="*/ 158750 h 1177924"/>
              <a:gd name="connsiteX136" fmla="*/ 174625 w 2314571"/>
              <a:gd name="connsiteY136" fmla="*/ 152400 h 1177924"/>
              <a:gd name="connsiteX137" fmla="*/ 133350 w 2314571"/>
              <a:gd name="connsiteY137" fmla="*/ 222250 h 1177924"/>
              <a:gd name="connsiteX138" fmla="*/ 85725 w 2314571"/>
              <a:gd name="connsiteY138" fmla="*/ 266700 h 1177924"/>
              <a:gd name="connsiteX139" fmla="*/ 73025 w 2314571"/>
              <a:gd name="connsiteY139" fmla="*/ 184150 h 1177924"/>
              <a:gd name="connsiteX140" fmla="*/ 57150 w 2314571"/>
              <a:gd name="connsiteY140" fmla="*/ 130175 h 1177924"/>
              <a:gd name="connsiteX141" fmla="*/ 0 w 2314571"/>
              <a:gd name="connsiteY141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876421 w 2314571"/>
              <a:gd name="connsiteY60" fmla="*/ 857249 h 1177924"/>
              <a:gd name="connsiteX61" fmla="*/ 1873246 w 2314571"/>
              <a:gd name="connsiteY61" fmla="*/ 920749 h 1177924"/>
              <a:gd name="connsiteX62" fmla="*/ 1917696 w 2314571"/>
              <a:gd name="connsiteY62" fmla="*/ 920749 h 1177924"/>
              <a:gd name="connsiteX63" fmla="*/ 1958971 w 2314571"/>
              <a:gd name="connsiteY63" fmla="*/ 971549 h 1177924"/>
              <a:gd name="connsiteX64" fmla="*/ 2044696 w 2314571"/>
              <a:gd name="connsiteY64" fmla="*/ 1057274 h 1177924"/>
              <a:gd name="connsiteX65" fmla="*/ 2139946 w 2314571"/>
              <a:gd name="connsiteY65" fmla="*/ 1177924 h 1177924"/>
              <a:gd name="connsiteX66" fmla="*/ 2190746 w 2314571"/>
              <a:gd name="connsiteY66" fmla="*/ 1133474 h 1177924"/>
              <a:gd name="connsiteX67" fmla="*/ 2273296 w 2314571"/>
              <a:gd name="connsiteY67" fmla="*/ 1111250 h 1177924"/>
              <a:gd name="connsiteX68" fmla="*/ 2314571 w 2314571"/>
              <a:gd name="connsiteY68" fmla="*/ 1038225 h 1177924"/>
              <a:gd name="connsiteX69" fmla="*/ 2301871 w 2314571"/>
              <a:gd name="connsiteY69" fmla="*/ 987425 h 1177924"/>
              <a:gd name="connsiteX70" fmla="*/ 2238371 w 2314571"/>
              <a:gd name="connsiteY70" fmla="*/ 895350 h 1177924"/>
              <a:gd name="connsiteX71" fmla="*/ 2257422 w 2314571"/>
              <a:gd name="connsiteY71" fmla="*/ 822325 h 1177924"/>
              <a:gd name="connsiteX72" fmla="*/ 2235197 w 2314571"/>
              <a:gd name="connsiteY72" fmla="*/ 711200 h 1177924"/>
              <a:gd name="connsiteX73" fmla="*/ 2203447 w 2314571"/>
              <a:gd name="connsiteY73" fmla="*/ 638175 h 1177924"/>
              <a:gd name="connsiteX74" fmla="*/ 2197097 w 2314571"/>
              <a:gd name="connsiteY74" fmla="*/ 533400 h 1177924"/>
              <a:gd name="connsiteX75" fmla="*/ 2168522 w 2314571"/>
              <a:gd name="connsiteY75" fmla="*/ 492125 h 1177924"/>
              <a:gd name="connsiteX76" fmla="*/ 2225672 w 2314571"/>
              <a:gd name="connsiteY76" fmla="*/ 454025 h 1177924"/>
              <a:gd name="connsiteX77" fmla="*/ 2241547 w 2314571"/>
              <a:gd name="connsiteY77" fmla="*/ 390525 h 1177924"/>
              <a:gd name="connsiteX78" fmla="*/ 2216147 w 2314571"/>
              <a:gd name="connsiteY78" fmla="*/ 358775 h 1177924"/>
              <a:gd name="connsiteX79" fmla="*/ 2165347 w 2314571"/>
              <a:gd name="connsiteY79" fmla="*/ 320675 h 1177924"/>
              <a:gd name="connsiteX80" fmla="*/ 2092322 w 2314571"/>
              <a:gd name="connsiteY80" fmla="*/ 254000 h 1177924"/>
              <a:gd name="connsiteX81" fmla="*/ 2028822 w 2314571"/>
              <a:gd name="connsiteY81" fmla="*/ 219075 h 1177924"/>
              <a:gd name="connsiteX82" fmla="*/ 1981198 w 2314571"/>
              <a:gd name="connsiteY82" fmla="*/ 266700 h 1177924"/>
              <a:gd name="connsiteX83" fmla="*/ 1946273 w 2314571"/>
              <a:gd name="connsiteY83" fmla="*/ 273050 h 1177924"/>
              <a:gd name="connsiteX84" fmla="*/ 1882773 w 2314571"/>
              <a:gd name="connsiteY84" fmla="*/ 273050 h 1177924"/>
              <a:gd name="connsiteX85" fmla="*/ 1787524 w 2314571"/>
              <a:gd name="connsiteY85" fmla="*/ 254000 h 1177924"/>
              <a:gd name="connsiteX86" fmla="*/ 1752599 w 2314571"/>
              <a:gd name="connsiteY86" fmla="*/ 238125 h 1177924"/>
              <a:gd name="connsiteX87" fmla="*/ 1739899 w 2314571"/>
              <a:gd name="connsiteY87" fmla="*/ 165100 h 1177924"/>
              <a:gd name="connsiteX88" fmla="*/ 1670049 w 2314571"/>
              <a:gd name="connsiteY88" fmla="*/ 247650 h 1177924"/>
              <a:gd name="connsiteX89" fmla="*/ 1682750 w 2314571"/>
              <a:gd name="connsiteY89" fmla="*/ 323850 h 1177924"/>
              <a:gd name="connsiteX90" fmla="*/ 1622425 w 2314571"/>
              <a:gd name="connsiteY90" fmla="*/ 336550 h 1177924"/>
              <a:gd name="connsiteX91" fmla="*/ 1597025 w 2314571"/>
              <a:gd name="connsiteY91" fmla="*/ 438150 h 1177924"/>
              <a:gd name="connsiteX92" fmla="*/ 1527175 w 2314571"/>
              <a:gd name="connsiteY92" fmla="*/ 419100 h 1177924"/>
              <a:gd name="connsiteX93" fmla="*/ 1444625 w 2314571"/>
              <a:gd name="connsiteY93" fmla="*/ 466725 h 1177924"/>
              <a:gd name="connsiteX94" fmla="*/ 1365250 w 2314571"/>
              <a:gd name="connsiteY94" fmla="*/ 454025 h 1177924"/>
              <a:gd name="connsiteX95" fmla="*/ 1298575 w 2314571"/>
              <a:gd name="connsiteY95" fmla="*/ 409575 h 1177924"/>
              <a:gd name="connsiteX96" fmla="*/ 1241425 w 2314571"/>
              <a:gd name="connsiteY96" fmla="*/ 327025 h 1177924"/>
              <a:gd name="connsiteX97" fmla="*/ 1212850 w 2314571"/>
              <a:gd name="connsiteY97" fmla="*/ 247650 h 1177924"/>
              <a:gd name="connsiteX98" fmla="*/ 1212850 w 2314571"/>
              <a:gd name="connsiteY98" fmla="*/ 174625 h 1177924"/>
              <a:gd name="connsiteX99" fmla="*/ 1177925 w 2314571"/>
              <a:gd name="connsiteY99" fmla="*/ 171450 h 1177924"/>
              <a:gd name="connsiteX100" fmla="*/ 1168400 w 2314571"/>
              <a:gd name="connsiteY100" fmla="*/ 114300 h 1177924"/>
              <a:gd name="connsiteX101" fmla="*/ 1114425 w 2314571"/>
              <a:gd name="connsiteY101" fmla="*/ 133350 h 1177924"/>
              <a:gd name="connsiteX102" fmla="*/ 1057275 w 2314571"/>
              <a:gd name="connsiteY102" fmla="*/ 152400 h 1177924"/>
              <a:gd name="connsiteX103" fmla="*/ 1003300 w 2314571"/>
              <a:gd name="connsiteY103" fmla="*/ 146050 h 1177924"/>
              <a:gd name="connsiteX104" fmla="*/ 971550 w 2314571"/>
              <a:gd name="connsiteY104" fmla="*/ 139700 h 1177924"/>
              <a:gd name="connsiteX105" fmla="*/ 968375 w 2314571"/>
              <a:gd name="connsiteY105" fmla="*/ 107950 h 1177924"/>
              <a:gd name="connsiteX106" fmla="*/ 962025 w 2314571"/>
              <a:gd name="connsiteY106" fmla="*/ 63500 h 1177924"/>
              <a:gd name="connsiteX107" fmla="*/ 952500 w 2314571"/>
              <a:gd name="connsiteY107" fmla="*/ 6350 h 1177924"/>
              <a:gd name="connsiteX108" fmla="*/ 908050 w 2314571"/>
              <a:gd name="connsiteY108" fmla="*/ 3175 h 1177924"/>
              <a:gd name="connsiteX109" fmla="*/ 844550 w 2314571"/>
              <a:gd name="connsiteY109" fmla="*/ 0 h 1177924"/>
              <a:gd name="connsiteX110" fmla="*/ 822325 w 2314571"/>
              <a:gd name="connsiteY110" fmla="*/ 19050 h 1177924"/>
              <a:gd name="connsiteX111" fmla="*/ 787400 w 2314571"/>
              <a:gd name="connsiteY111" fmla="*/ 15875 h 1177924"/>
              <a:gd name="connsiteX112" fmla="*/ 765175 w 2314571"/>
              <a:gd name="connsiteY112" fmla="*/ 104775 h 1177924"/>
              <a:gd name="connsiteX113" fmla="*/ 723900 w 2314571"/>
              <a:gd name="connsiteY113" fmla="*/ 130175 h 1177924"/>
              <a:gd name="connsiteX114" fmla="*/ 682625 w 2314571"/>
              <a:gd name="connsiteY114" fmla="*/ 123825 h 1177924"/>
              <a:gd name="connsiteX115" fmla="*/ 650875 w 2314571"/>
              <a:gd name="connsiteY115" fmla="*/ 152400 h 1177924"/>
              <a:gd name="connsiteX116" fmla="*/ 593725 w 2314571"/>
              <a:gd name="connsiteY116" fmla="*/ 152400 h 1177924"/>
              <a:gd name="connsiteX117" fmla="*/ 565150 w 2314571"/>
              <a:gd name="connsiteY117" fmla="*/ 149225 h 1177924"/>
              <a:gd name="connsiteX118" fmla="*/ 565150 w 2314571"/>
              <a:gd name="connsiteY118" fmla="*/ 209550 h 1177924"/>
              <a:gd name="connsiteX119" fmla="*/ 565150 w 2314571"/>
              <a:gd name="connsiteY119" fmla="*/ 273050 h 1177924"/>
              <a:gd name="connsiteX120" fmla="*/ 590550 w 2314571"/>
              <a:gd name="connsiteY120" fmla="*/ 307975 h 1177924"/>
              <a:gd name="connsiteX121" fmla="*/ 606425 w 2314571"/>
              <a:gd name="connsiteY121" fmla="*/ 361950 h 1177924"/>
              <a:gd name="connsiteX122" fmla="*/ 641350 w 2314571"/>
              <a:gd name="connsiteY122" fmla="*/ 400050 h 1177924"/>
              <a:gd name="connsiteX123" fmla="*/ 641350 w 2314571"/>
              <a:gd name="connsiteY123" fmla="*/ 450850 h 1177924"/>
              <a:gd name="connsiteX124" fmla="*/ 641350 w 2314571"/>
              <a:gd name="connsiteY124" fmla="*/ 517525 h 1177924"/>
              <a:gd name="connsiteX125" fmla="*/ 574675 w 2314571"/>
              <a:gd name="connsiteY125" fmla="*/ 533400 h 1177924"/>
              <a:gd name="connsiteX126" fmla="*/ 517525 w 2314571"/>
              <a:gd name="connsiteY126" fmla="*/ 523875 h 1177924"/>
              <a:gd name="connsiteX127" fmla="*/ 482600 w 2314571"/>
              <a:gd name="connsiteY127" fmla="*/ 460375 h 1177924"/>
              <a:gd name="connsiteX128" fmla="*/ 444500 w 2314571"/>
              <a:gd name="connsiteY128" fmla="*/ 384175 h 1177924"/>
              <a:gd name="connsiteX129" fmla="*/ 406400 w 2314571"/>
              <a:gd name="connsiteY129" fmla="*/ 352425 h 1177924"/>
              <a:gd name="connsiteX130" fmla="*/ 355600 w 2314571"/>
              <a:gd name="connsiteY130" fmla="*/ 346075 h 1177924"/>
              <a:gd name="connsiteX131" fmla="*/ 336550 w 2314571"/>
              <a:gd name="connsiteY131" fmla="*/ 292100 h 1177924"/>
              <a:gd name="connsiteX132" fmla="*/ 333375 w 2314571"/>
              <a:gd name="connsiteY132" fmla="*/ 257175 h 1177924"/>
              <a:gd name="connsiteX133" fmla="*/ 304800 w 2314571"/>
              <a:gd name="connsiteY133" fmla="*/ 250825 h 1177924"/>
              <a:gd name="connsiteX134" fmla="*/ 279400 w 2314571"/>
              <a:gd name="connsiteY134" fmla="*/ 209550 h 1177924"/>
              <a:gd name="connsiteX135" fmla="*/ 260350 w 2314571"/>
              <a:gd name="connsiteY135" fmla="*/ 171450 h 1177924"/>
              <a:gd name="connsiteX136" fmla="*/ 219075 w 2314571"/>
              <a:gd name="connsiteY136" fmla="*/ 158750 h 1177924"/>
              <a:gd name="connsiteX137" fmla="*/ 174625 w 2314571"/>
              <a:gd name="connsiteY137" fmla="*/ 152400 h 1177924"/>
              <a:gd name="connsiteX138" fmla="*/ 133350 w 2314571"/>
              <a:gd name="connsiteY138" fmla="*/ 222250 h 1177924"/>
              <a:gd name="connsiteX139" fmla="*/ 85725 w 2314571"/>
              <a:gd name="connsiteY139" fmla="*/ 266700 h 1177924"/>
              <a:gd name="connsiteX140" fmla="*/ 73025 w 2314571"/>
              <a:gd name="connsiteY140" fmla="*/ 184150 h 1177924"/>
              <a:gd name="connsiteX141" fmla="*/ 57150 w 2314571"/>
              <a:gd name="connsiteY141" fmla="*/ 130175 h 1177924"/>
              <a:gd name="connsiteX142" fmla="*/ 0 w 2314571"/>
              <a:gd name="connsiteY142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876421 w 2314571"/>
              <a:gd name="connsiteY60" fmla="*/ 895349 h 1177924"/>
              <a:gd name="connsiteX61" fmla="*/ 1873246 w 2314571"/>
              <a:gd name="connsiteY61" fmla="*/ 920749 h 1177924"/>
              <a:gd name="connsiteX62" fmla="*/ 1917696 w 2314571"/>
              <a:gd name="connsiteY62" fmla="*/ 920749 h 1177924"/>
              <a:gd name="connsiteX63" fmla="*/ 1958971 w 2314571"/>
              <a:gd name="connsiteY63" fmla="*/ 971549 h 1177924"/>
              <a:gd name="connsiteX64" fmla="*/ 2044696 w 2314571"/>
              <a:gd name="connsiteY64" fmla="*/ 1057274 h 1177924"/>
              <a:gd name="connsiteX65" fmla="*/ 2139946 w 2314571"/>
              <a:gd name="connsiteY65" fmla="*/ 1177924 h 1177924"/>
              <a:gd name="connsiteX66" fmla="*/ 2190746 w 2314571"/>
              <a:gd name="connsiteY66" fmla="*/ 1133474 h 1177924"/>
              <a:gd name="connsiteX67" fmla="*/ 2273296 w 2314571"/>
              <a:gd name="connsiteY67" fmla="*/ 1111250 h 1177924"/>
              <a:gd name="connsiteX68" fmla="*/ 2314571 w 2314571"/>
              <a:gd name="connsiteY68" fmla="*/ 1038225 h 1177924"/>
              <a:gd name="connsiteX69" fmla="*/ 2301871 w 2314571"/>
              <a:gd name="connsiteY69" fmla="*/ 987425 h 1177924"/>
              <a:gd name="connsiteX70" fmla="*/ 2238371 w 2314571"/>
              <a:gd name="connsiteY70" fmla="*/ 895350 h 1177924"/>
              <a:gd name="connsiteX71" fmla="*/ 2257422 w 2314571"/>
              <a:gd name="connsiteY71" fmla="*/ 822325 h 1177924"/>
              <a:gd name="connsiteX72" fmla="*/ 2235197 w 2314571"/>
              <a:gd name="connsiteY72" fmla="*/ 711200 h 1177924"/>
              <a:gd name="connsiteX73" fmla="*/ 2203447 w 2314571"/>
              <a:gd name="connsiteY73" fmla="*/ 638175 h 1177924"/>
              <a:gd name="connsiteX74" fmla="*/ 2197097 w 2314571"/>
              <a:gd name="connsiteY74" fmla="*/ 533400 h 1177924"/>
              <a:gd name="connsiteX75" fmla="*/ 2168522 w 2314571"/>
              <a:gd name="connsiteY75" fmla="*/ 492125 h 1177924"/>
              <a:gd name="connsiteX76" fmla="*/ 2225672 w 2314571"/>
              <a:gd name="connsiteY76" fmla="*/ 454025 h 1177924"/>
              <a:gd name="connsiteX77" fmla="*/ 2241547 w 2314571"/>
              <a:gd name="connsiteY77" fmla="*/ 390525 h 1177924"/>
              <a:gd name="connsiteX78" fmla="*/ 2216147 w 2314571"/>
              <a:gd name="connsiteY78" fmla="*/ 358775 h 1177924"/>
              <a:gd name="connsiteX79" fmla="*/ 2165347 w 2314571"/>
              <a:gd name="connsiteY79" fmla="*/ 320675 h 1177924"/>
              <a:gd name="connsiteX80" fmla="*/ 2092322 w 2314571"/>
              <a:gd name="connsiteY80" fmla="*/ 254000 h 1177924"/>
              <a:gd name="connsiteX81" fmla="*/ 2028822 w 2314571"/>
              <a:gd name="connsiteY81" fmla="*/ 219075 h 1177924"/>
              <a:gd name="connsiteX82" fmla="*/ 1981198 w 2314571"/>
              <a:gd name="connsiteY82" fmla="*/ 266700 h 1177924"/>
              <a:gd name="connsiteX83" fmla="*/ 1946273 w 2314571"/>
              <a:gd name="connsiteY83" fmla="*/ 273050 h 1177924"/>
              <a:gd name="connsiteX84" fmla="*/ 1882773 w 2314571"/>
              <a:gd name="connsiteY84" fmla="*/ 273050 h 1177924"/>
              <a:gd name="connsiteX85" fmla="*/ 1787524 w 2314571"/>
              <a:gd name="connsiteY85" fmla="*/ 254000 h 1177924"/>
              <a:gd name="connsiteX86" fmla="*/ 1752599 w 2314571"/>
              <a:gd name="connsiteY86" fmla="*/ 238125 h 1177924"/>
              <a:gd name="connsiteX87" fmla="*/ 1739899 w 2314571"/>
              <a:gd name="connsiteY87" fmla="*/ 165100 h 1177924"/>
              <a:gd name="connsiteX88" fmla="*/ 1670049 w 2314571"/>
              <a:gd name="connsiteY88" fmla="*/ 247650 h 1177924"/>
              <a:gd name="connsiteX89" fmla="*/ 1682750 w 2314571"/>
              <a:gd name="connsiteY89" fmla="*/ 323850 h 1177924"/>
              <a:gd name="connsiteX90" fmla="*/ 1622425 w 2314571"/>
              <a:gd name="connsiteY90" fmla="*/ 336550 h 1177924"/>
              <a:gd name="connsiteX91" fmla="*/ 1597025 w 2314571"/>
              <a:gd name="connsiteY91" fmla="*/ 438150 h 1177924"/>
              <a:gd name="connsiteX92" fmla="*/ 1527175 w 2314571"/>
              <a:gd name="connsiteY92" fmla="*/ 419100 h 1177924"/>
              <a:gd name="connsiteX93" fmla="*/ 1444625 w 2314571"/>
              <a:gd name="connsiteY93" fmla="*/ 466725 h 1177924"/>
              <a:gd name="connsiteX94" fmla="*/ 1365250 w 2314571"/>
              <a:gd name="connsiteY94" fmla="*/ 454025 h 1177924"/>
              <a:gd name="connsiteX95" fmla="*/ 1298575 w 2314571"/>
              <a:gd name="connsiteY95" fmla="*/ 409575 h 1177924"/>
              <a:gd name="connsiteX96" fmla="*/ 1241425 w 2314571"/>
              <a:gd name="connsiteY96" fmla="*/ 327025 h 1177924"/>
              <a:gd name="connsiteX97" fmla="*/ 1212850 w 2314571"/>
              <a:gd name="connsiteY97" fmla="*/ 247650 h 1177924"/>
              <a:gd name="connsiteX98" fmla="*/ 1212850 w 2314571"/>
              <a:gd name="connsiteY98" fmla="*/ 174625 h 1177924"/>
              <a:gd name="connsiteX99" fmla="*/ 1177925 w 2314571"/>
              <a:gd name="connsiteY99" fmla="*/ 171450 h 1177924"/>
              <a:gd name="connsiteX100" fmla="*/ 1168400 w 2314571"/>
              <a:gd name="connsiteY100" fmla="*/ 114300 h 1177924"/>
              <a:gd name="connsiteX101" fmla="*/ 1114425 w 2314571"/>
              <a:gd name="connsiteY101" fmla="*/ 133350 h 1177924"/>
              <a:gd name="connsiteX102" fmla="*/ 1057275 w 2314571"/>
              <a:gd name="connsiteY102" fmla="*/ 152400 h 1177924"/>
              <a:gd name="connsiteX103" fmla="*/ 1003300 w 2314571"/>
              <a:gd name="connsiteY103" fmla="*/ 146050 h 1177924"/>
              <a:gd name="connsiteX104" fmla="*/ 971550 w 2314571"/>
              <a:gd name="connsiteY104" fmla="*/ 139700 h 1177924"/>
              <a:gd name="connsiteX105" fmla="*/ 968375 w 2314571"/>
              <a:gd name="connsiteY105" fmla="*/ 107950 h 1177924"/>
              <a:gd name="connsiteX106" fmla="*/ 962025 w 2314571"/>
              <a:gd name="connsiteY106" fmla="*/ 63500 h 1177924"/>
              <a:gd name="connsiteX107" fmla="*/ 952500 w 2314571"/>
              <a:gd name="connsiteY107" fmla="*/ 6350 h 1177924"/>
              <a:gd name="connsiteX108" fmla="*/ 908050 w 2314571"/>
              <a:gd name="connsiteY108" fmla="*/ 3175 h 1177924"/>
              <a:gd name="connsiteX109" fmla="*/ 844550 w 2314571"/>
              <a:gd name="connsiteY109" fmla="*/ 0 h 1177924"/>
              <a:gd name="connsiteX110" fmla="*/ 822325 w 2314571"/>
              <a:gd name="connsiteY110" fmla="*/ 19050 h 1177924"/>
              <a:gd name="connsiteX111" fmla="*/ 787400 w 2314571"/>
              <a:gd name="connsiteY111" fmla="*/ 15875 h 1177924"/>
              <a:gd name="connsiteX112" fmla="*/ 765175 w 2314571"/>
              <a:gd name="connsiteY112" fmla="*/ 104775 h 1177924"/>
              <a:gd name="connsiteX113" fmla="*/ 723900 w 2314571"/>
              <a:gd name="connsiteY113" fmla="*/ 130175 h 1177924"/>
              <a:gd name="connsiteX114" fmla="*/ 682625 w 2314571"/>
              <a:gd name="connsiteY114" fmla="*/ 123825 h 1177924"/>
              <a:gd name="connsiteX115" fmla="*/ 650875 w 2314571"/>
              <a:gd name="connsiteY115" fmla="*/ 152400 h 1177924"/>
              <a:gd name="connsiteX116" fmla="*/ 593725 w 2314571"/>
              <a:gd name="connsiteY116" fmla="*/ 152400 h 1177924"/>
              <a:gd name="connsiteX117" fmla="*/ 565150 w 2314571"/>
              <a:gd name="connsiteY117" fmla="*/ 149225 h 1177924"/>
              <a:gd name="connsiteX118" fmla="*/ 565150 w 2314571"/>
              <a:gd name="connsiteY118" fmla="*/ 209550 h 1177924"/>
              <a:gd name="connsiteX119" fmla="*/ 565150 w 2314571"/>
              <a:gd name="connsiteY119" fmla="*/ 273050 h 1177924"/>
              <a:gd name="connsiteX120" fmla="*/ 590550 w 2314571"/>
              <a:gd name="connsiteY120" fmla="*/ 307975 h 1177924"/>
              <a:gd name="connsiteX121" fmla="*/ 606425 w 2314571"/>
              <a:gd name="connsiteY121" fmla="*/ 361950 h 1177924"/>
              <a:gd name="connsiteX122" fmla="*/ 641350 w 2314571"/>
              <a:gd name="connsiteY122" fmla="*/ 400050 h 1177924"/>
              <a:gd name="connsiteX123" fmla="*/ 641350 w 2314571"/>
              <a:gd name="connsiteY123" fmla="*/ 450850 h 1177924"/>
              <a:gd name="connsiteX124" fmla="*/ 641350 w 2314571"/>
              <a:gd name="connsiteY124" fmla="*/ 517525 h 1177924"/>
              <a:gd name="connsiteX125" fmla="*/ 574675 w 2314571"/>
              <a:gd name="connsiteY125" fmla="*/ 533400 h 1177924"/>
              <a:gd name="connsiteX126" fmla="*/ 517525 w 2314571"/>
              <a:gd name="connsiteY126" fmla="*/ 523875 h 1177924"/>
              <a:gd name="connsiteX127" fmla="*/ 482600 w 2314571"/>
              <a:gd name="connsiteY127" fmla="*/ 460375 h 1177924"/>
              <a:gd name="connsiteX128" fmla="*/ 444500 w 2314571"/>
              <a:gd name="connsiteY128" fmla="*/ 384175 h 1177924"/>
              <a:gd name="connsiteX129" fmla="*/ 406400 w 2314571"/>
              <a:gd name="connsiteY129" fmla="*/ 352425 h 1177924"/>
              <a:gd name="connsiteX130" fmla="*/ 355600 w 2314571"/>
              <a:gd name="connsiteY130" fmla="*/ 346075 h 1177924"/>
              <a:gd name="connsiteX131" fmla="*/ 336550 w 2314571"/>
              <a:gd name="connsiteY131" fmla="*/ 292100 h 1177924"/>
              <a:gd name="connsiteX132" fmla="*/ 333375 w 2314571"/>
              <a:gd name="connsiteY132" fmla="*/ 257175 h 1177924"/>
              <a:gd name="connsiteX133" fmla="*/ 304800 w 2314571"/>
              <a:gd name="connsiteY133" fmla="*/ 250825 h 1177924"/>
              <a:gd name="connsiteX134" fmla="*/ 279400 w 2314571"/>
              <a:gd name="connsiteY134" fmla="*/ 209550 h 1177924"/>
              <a:gd name="connsiteX135" fmla="*/ 260350 w 2314571"/>
              <a:gd name="connsiteY135" fmla="*/ 171450 h 1177924"/>
              <a:gd name="connsiteX136" fmla="*/ 219075 w 2314571"/>
              <a:gd name="connsiteY136" fmla="*/ 158750 h 1177924"/>
              <a:gd name="connsiteX137" fmla="*/ 174625 w 2314571"/>
              <a:gd name="connsiteY137" fmla="*/ 152400 h 1177924"/>
              <a:gd name="connsiteX138" fmla="*/ 133350 w 2314571"/>
              <a:gd name="connsiteY138" fmla="*/ 222250 h 1177924"/>
              <a:gd name="connsiteX139" fmla="*/ 85725 w 2314571"/>
              <a:gd name="connsiteY139" fmla="*/ 266700 h 1177924"/>
              <a:gd name="connsiteX140" fmla="*/ 73025 w 2314571"/>
              <a:gd name="connsiteY140" fmla="*/ 184150 h 1177924"/>
              <a:gd name="connsiteX141" fmla="*/ 57150 w 2314571"/>
              <a:gd name="connsiteY141" fmla="*/ 130175 h 1177924"/>
              <a:gd name="connsiteX142" fmla="*/ 0 w 2314571"/>
              <a:gd name="connsiteY142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68471 w 2314571"/>
              <a:gd name="connsiteY60" fmla="*/ 793749 h 1177924"/>
              <a:gd name="connsiteX61" fmla="*/ 1876421 w 2314571"/>
              <a:gd name="connsiteY61" fmla="*/ 895349 h 1177924"/>
              <a:gd name="connsiteX62" fmla="*/ 1873246 w 2314571"/>
              <a:gd name="connsiteY62" fmla="*/ 920749 h 1177924"/>
              <a:gd name="connsiteX63" fmla="*/ 1917696 w 2314571"/>
              <a:gd name="connsiteY63" fmla="*/ 920749 h 1177924"/>
              <a:gd name="connsiteX64" fmla="*/ 1958971 w 2314571"/>
              <a:gd name="connsiteY64" fmla="*/ 971549 h 1177924"/>
              <a:gd name="connsiteX65" fmla="*/ 2044696 w 2314571"/>
              <a:gd name="connsiteY65" fmla="*/ 1057274 h 1177924"/>
              <a:gd name="connsiteX66" fmla="*/ 2139946 w 2314571"/>
              <a:gd name="connsiteY66" fmla="*/ 1177924 h 1177924"/>
              <a:gd name="connsiteX67" fmla="*/ 2190746 w 2314571"/>
              <a:gd name="connsiteY67" fmla="*/ 1133474 h 1177924"/>
              <a:gd name="connsiteX68" fmla="*/ 2273296 w 2314571"/>
              <a:gd name="connsiteY68" fmla="*/ 1111250 h 1177924"/>
              <a:gd name="connsiteX69" fmla="*/ 2314571 w 2314571"/>
              <a:gd name="connsiteY69" fmla="*/ 1038225 h 1177924"/>
              <a:gd name="connsiteX70" fmla="*/ 2301871 w 2314571"/>
              <a:gd name="connsiteY70" fmla="*/ 987425 h 1177924"/>
              <a:gd name="connsiteX71" fmla="*/ 2238371 w 2314571"/>
              <a:gd name="connsiteY71" fmla="*/ 895350 h 1177924"/>
              <a:gd name="connsiteX72" fmla="*/ 2257422 w 2314571"/>
              <a:gd name="connsiteY72" fmla="*/ 822325 h 1177924"/>
              <a:gd name="connsiteX73" fmla="*/ 2235197 w 2314571"/>
              <a:gd name="connsiteY73" fmla="*/ 711200 h 1177924"/>
              <a:gd name="connsiteX74" fmla="*/ 2203447 w 2314571"/>
              <a:gd name="connsiteY74" fmla="*/ 638175 h 1177924"/>
              <a:gd name="connsiteX75" fmla="*/ 2197097 w 2314571"/>
              <a:gd name="connsiteY75" fmla="*/ 533400 h 1177924"/>
              <a:gd name="connsiteX76" fmla="*/ 2168522 w 2314571"/>
              <a:gd name="connsiteY76" fmla="*/ 492125 h 1177924"/>
              <a:gd name="connsiteX77" fmla="*/ 2225672 w 2314571"/>
              <a:gd name="connsiteY77" fmla="*/ 454025 h 1177924"/>
              <a:gd name="connsiteX78" fmla="*/ 2241547 w 2314571"/>
              <a:gd name="connsiteY78" fmla="*/ 390525 h 1177924"/>
              <a:gd name="connsiteX79" fmla="*/ 2216147 w 2314571"/>
              <a:gd name="connsiteY79" fmla="*/ 358775 h 1177924"/>
              <a:gd name="connsiteX80" fmla="*/ 2165347 w 2314571"/>
              <a:gd name="connsiteY80" fmla="*/ 320675 h 1177924"/>
              <a:gd name="connsiteX81" fmla="*/ 2092322 w 2314571"/>
              <a:gd name="connsiteY81" fmla="*/ 254000 h 1177924"/>
              <a:gd name="connsiteX82" fmla="*/ 2028822 w 2314571"/>
              <a:gd name="connsiteY82" fmla="*/ 219075 h 1177924"/>
              <a:gd name="connsiteX83" fmla="*/ 1981198 w 2314571"/>
              <a:gd name="connsiteY83" fmla="*/ 266700 h 1177924"/>
              <a:gd name="connsiteX84" fmla="*/ 1946273 w 2314571"/>
              <a:gd name="connsiteY84" fmla="*/ 273050 h 1177924"/>
              <a:gd name="connsiteX85" fmla="*/ 1882773 w 2314571"/>
              <a:gd name="connsiteY85" fmla="*/ 273050 h 1177924"/>
              <a:gd name="connsiteX86" fmla="*/ 1787524 w 2314571"/>
              <a:gd name="connsiteY86" fmla="*/ 254000 h 1177924"/>
              <a:gd name="connsiteX87" fmla="*/ 1752599 w 2314571"/>
              <a:gd name="connsiteY87" fmla="*/ 238125 h 1177924"/>
              <a:gd name="connsiteX88" fmla="*/ 1739899 w 2314571"/>
              <a:gd name="connsiteY88" fmla="*/ 165100 h 1177924"/>
              <a:gd name="connsiteX89" fmla="*/ 1670049 w 2314571"/>
              <a:gd name="connsiteY89" fmla="*/ 247650 h 1177924"/>
              <a:gd name="connsiteX90" fmla="*/ 1682750 w 2314571"/>
              <a:gd name="connsiteY90" fmla="*/ 323850 h 1177924"/>
              <a:gd name="connsiteX91" fmla="*/ 1622425 w 2314571"/>
              <a:gd name="connsiteY91" fmla="*/ 336550 h 1177924"/>
              <a:gd name="connsiteX92" fmla="*/ 1597025 w 2314571"/>
              <a:gd name="connsiteY92" fmla="*/ 438150 h 1177924"/>
              <a:gd name="connsiteX93" fmla="*/ 1527175 w 2314571"/>
              <a:gd name="connsiteY93" fmla="*/ 419100 h 1177924"/>
              <a:gd name="connsiteX94" fmla="*/ 1444625 w 2314571"/>
              <a:gd name="connsiteY94" fmla="*/ 466725 h 1177924"/>
              <a:gd name="connsiteX95" fmla="*/ 1365250 w 2314571"/>
              <a:gd name="connsiteY95" fmla="*/ 454025 h 1177924"/>
              <a:gd name="connsiteX96" fmla="*/ 1298575 w 2314571"/>
              <a:gd name="connsiteY96" fmla="*/ 409575 h 1177924"/>
              <a:gd name="connsiteX97" fmla="*/ 1241425 w 2314571"/>
              <a:gd name="connsiteY97" fmla="*/ 327025 h 1177924"/>
              <a:gd name="connsiteX98" fmla="*/ 1212850 w 2314571"/>
              <a:gd name="connsiteY98" fmla="*/ 247650 h 1177924"/>
              <a:gd name="connsiteX99" fmla="*/ 1212850 w 2314571"/>
              <a:gd name="connsiteY99" fmla="*/ 174625 h 1177924"/>
              <a:gd name="connsiteX100" fmla="*/ 1177925 w 2314571"/>
              <a:gd name="connsiteY100" fmla="*/ 171450 h 1177924"/>
              <a:gd name="connsiteX101" fmla="*/ 1168400 w 2314571"/>
              <a:gd name="connsiteY101" fmla="*/ 114300 h 1177924"/>
              <a:gd name="connsiteX102" fmla="*/ 1114425 w 2314571"/>
              <a:gd name="connsiteY102" fmla="*/ 133350 h 1177924"/>
              <a:gd name="connsiteX103" fmla="*/ 1057275 w 2314571"/>
              <a:gd name="connsiteY103" fmla="*/ 152400 h 1177924"/>
              <a:gd name="connsiteX104" fmla="*/ 1003300 w 2314571"/>
              <a:gd name="connsiteY104" fmla="*/ 146050 h 1177924"/>
              <a:gd name="connsiteX105" fmla="*/ 971550 w 2314571"/>
              <a:gd name="connsiteY105" fmla="*/ 139700 h 1177924"/>
              <a:gd name="connsiteX106" fmla="*/ 968375 w 2314571"/>
              <a:gd name="connsiteY106" fmla="*/ 107950 h 1177924"/>
              <a:gd name="connsiteX107" fmla="*/ 962025 w 2314571"/>
              <a:gd name="connsiteY107" fmla="*/ 63500 h 1177924"/>
              <a:gd name="connsiteX108" fmla="*/ 952500 w 2314571"/>
              <a:gd name="connsiteY108" fmla="*/ 6350 h 1177924"/>
              <a:gd name="connsiteX109" fmla="*/ 908050 w 2314571"/>
              <a:gd name="connsiteY109" fmla="*/ 3175 h 1177924"/>
              <a:gd name="connsiteX110" fmla="*/ 844550 w 2314571"/>
              <a:gd name="connsiteY110" fmla="*/ 0 h 1177924"/>
              <a:gd name="connsiteX111" fmla="*/ 822325 w 2314571"/>
              <a:gd name="connsiteY111" fmla="*/ 19050 h 1177924"/>
              <a:gd name="connsiteX112" fmla="*/ 787400 w 2314571"/>
              <a:gd name="connsiteY112" fmla="*/ 15875 h 1177924"/>
              <a:gd name="connsiteX113" fmla="*/ 765175 w 2314571"/>
              <a:gd name="connsiteY113" fmla="*/ 104775 h 1177924"/>
              <a:gd name="connsiteX114" fmla="*/ 723900 w 2314571"/>
              <a:gd name="connsiteY114" fmla="*/ 130175 h 1177924"/>
              <a:gd name="connsiteX115" fmla="*/ 682625 w 2314571"/>
              <a:gd name="connsiteY115" fmla="*/ 123825 h 1177924"/>
              <a:gd name="connsiteX116" fmla="*/ 650875 w 2314571"/>
              <a:gd name="connsiteY116" fmla="*/ 152400 h 1177924"/>
              <a:gd name="connsiteX117" fmla="*/ 593725 w 2314571"/>
              <a:gd name="connsiteY117" fmla="*/ 152400 h 1177924"/>
              <a:gd name="connsiteX118" fmla="*/ 565150 w 2314571"/>
              <a:gd name="connsiteY118" fmla="*/ 149225 h 1177924"/>
              <a:gd name="connsiteX119" fmla="*/ 565150 w 2314571"/>
              <a:gd name="connsiteY119" fmla="*/ 209550 h 1177924"/>
              <a:gd name="connsiteX120" fmla="*/ 565150 w 2314571"/>
              <a:gd name="connsiteY120" fmla="*/ 273050 h 1177924"/>
              <a:gd name="connsiteX121" fmla="*/ 590550 w 2314571"/>
              <a:gd name="connsiteY121" fmla="*/ 307975 h 1177924"/>
              <a:gd name="connsiteX122" fmla="*/ 606425 w 2314571"/>
              <a:gd name="connsiteY122" fmla="*/ 361950 h 1177924"/>
              <a:gd name="connsiteX123" fmla="*/ 641350 w 2314571"/>
              <a:gd name="connsiteY123" fmla="*/ 400050 h 1177924"/>
              <a:gd name="connsiteX124" fmla="*/ 641350 w 2314571"/>
              <a:gd name="connsiteY124" fmla="*/ 450850 h 1177924"/>
              <a:gd name="connsiteX125" fmla="*/ 641350 w 2314571"/>
              <a:gd name="connsiteY125" fmla="*/ 517525 h 1177924"/>
              <a:gd name="connsiteX126" fmla="*/ 574675 w 2314571"/>
              <a:gd name="connsiteY126" fmla="*/ 533400 h 1177924"/>
              <a:gd name="connsiteX127" fmla="*/ 517525 w 2314571"/>
              <a:gd name="connsiteY127" fmla="*/ 523875 h 1177924"/>
              <a:gd name="connsiteX128" fmla="*/ 482600 w 2314571"/>
              <a:gd name="connsiteY128" fmla="*/ 460375 h 1177924"/>
              <a:gd name="connsiteX129" fmla="*/ 444500 w 2314571"/>
              <a:gd name="connsiteY129" fmla="*/ 384175 h 1177924"/>
              <a:gd name="connsiteX130" fmla="*/ 406400 w 2314571"/>
              <a:gd name="connsiteY130" fmla="*/ 352425 h 1177924"/>
              <a:gd name="connsiteX131" fmla="*/ 355600 w 2314571"/>
              <a:gd name="connsiteY131" fmla="*/ 346075 h 1177924"/>
              <a:gd name="connsiteX132" fmla="*/ 336550 w 2314571"/>
              <a:gd name="connsiteY132" fmla="*/ 292100 h 1177924"/>
              <a:gd name="connsiteX133" fmla="*/ 333375 w 2314571"/>
              <a:gd name="connsiteY133" fmla="*/ 257175 h 1177924"/>
              <a:gd name="connsiteX134" fmla="*/ 304800 w 2314571"/>
              <a:gd name="connsiteY134" fmla="*/ 250825 h 1177924"/>
              <a:gd name="connsiteX135" fmla="*/ 279400 w 2314571"/>
              <a:gd name="connsiteY135" fmla="*/ 209550 h 1177924"/>
              <a:gd name="connsiteX136" fmla="*/ 260350 w 2314571"/>
              <a:gd name="connsiteY136" fmla="*/ 171450 h 1177924"/>
              <a:gd name="connsiteX137" fmla="*/ 219075 w 2314571"/>
              <a:gd name="connsiteY137" fmla="*/ 158750 h 1177924"/>
              <a:gd name="connsiteX138" fmla="*/ 174625 w 2314571"/>
              <a:gd name="connsiteY138" fmla="*/ 152400 h 1177924"/>
              <a:gd name="connsiteX139" fmla="*/ 133350 w 2314571"/>
              <a:gd name="connsiteY139" fmla="*/ 222250 h 1177924"/>
              <a:gd name="connsiteX140" fmla="*/ 85725 w 2314571"/>
              <a:gd name="connsiteY140" fmla="*/ 266700 h 1177924"/>
              <a:gd name="connsiteX141" fmla="*/ 73025 w 2314571"/>
              <a:gd name="connsiteY141" fmla="*/ 184150 h 1177924"/>
              <a:gd name="connsiteX142" fmla="*/ 57150 w 2314571"/>
              <a:gd name="connsiteY142" fmla="*/ 130175 h 1177924"/>
              <a:gd name="connsiteX143" fmla="*/ 0 w 2314571"/>
              <a:gd name="connsiteY143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68471 w 2314571"/>
              <a:gd name="connsiteY60" fmla="*/ 793749 h 1177924"/>
              <a:gd name="connsiteX61" fmla="*/ 1771646 w 2314571"/>
              <a:gd name="connsiteY61" fmla="*/ 879474 h 1177924"/>
              <a:gd name="connsiteX62" fmla="*/ 1876421 w 2314571"/>
              <a:gd name="connsiteY62" fmla="*/ 895349 h 1177924"/>
              <a:gd name="connsiteX63" fmla="*/ 1873246 w 2314571"/>
              <a:gd name="connsiteY63" fmla="*/ 920749 h 1177924"/>
              <a:gd name="connsiteX64" fmla="*/ 1917696 w 2314571"/>
              <a:gd name="connsiteY64" fmla="*/ 920749 h 1177924"/>
              <a:gd name="connsiteX65" fmla="*/ 1958971 w 2314571"/>
              <a:gd name="connsiteY65" fmla="*/ 971549 h 1177924"/>
              <a:gd name="connsiteX66" fmla="*/ 2044696 w 2314571"/>
              <a:gd name="connsiteY66" fmla="*/ 1057274 h 1177924"/>
              <a:gd name="connsiteX67" fmla="*/ 2139946 w 2314571"/>
              <a:gd name="connsiteY67" fmla="*/ 1177924 h 1177924"/>
              <a:gd name="connsiteX68" fmla="*/ 2190746 w 2314571"/>
              <a:gd name="connsiteY68" fmla="*/ 1133474 h 1177924"/>
              <a:gd name="connsiteX69" fmla="*/ 2273296 w 2314571"/>
              <a:gd name="connsiteY69" fmla="*/ 1111250 h 1177924"/>
              <a:gd name="connsiteX70" fmla="*/ 2314571 w 2314571"/>
              <a:gd name="connsiteY70" fmla="*/ 1038225 h 1177924"/>
              <a:gd name="connsiteX71" fmla="*/ 2301871 w 2314571"/>
              <a:gd name="connsiteY71" fmla="*/ 987425 h 1177924"/>
              <a:gd name="connsiteX72" fmla="*/ 2238371 w 2314571"/>
              <a:gd name="connsiteY72" fmla="*/ 895350 h 1177924"/>
              <a:gd name="connsiteX73" fmla="*/ 2257422 w 2314571"/>
              <a:gd name="connsiteY73" fmla="*/ 822325 h 1177924"/>
              <a:gd name="connsiteX74" fmla="*/ 2235197 w 2314571"/>
              <a:gd name="connsiteY74" fmla="*/ 711200 h 1177924"/>
              <a:gd name="connsiteX75" fmla="*/ 2203447 w 2314571"/>
              <a:gd name="connsiteY75" fmla="*/ 638175 h 1177924"/>
              <a:gd name="connsiteX76" fmla="*/ 2197097 w 2314571"/>
              <a:gd name="connsiteY76" fmla="*/ 533400 h 1177924"/>
              <a:gd name="connsiteX77" fmla="*/ 2168522 w 2314571"/>
              <a:gd name="connsiteY77" fmla="*/ 492125 h 1177924"/>
              <a:gd name="connsiteX78" fmla="*/ 2225672 w 2314571"/>
              <a:gd name="connsiteY78" fmla="*/ 454025 h 1177924"/>
              <a:gd name="connsiteX79" fmla="*/ 2241547 w 2314571"/>
              <a:gd name="connsiteY79" fmla="*/ 390525 h 1177924"/>
              <a:gd name="connsiteX80" fmla="*/ 2216147 w 2314571"/>
              <a:gd name="connsiteY80" fmla="*/ 358775 h 1177924"/>
              <a:gd name="connsiteX81" fmla="*/ 2165347 w 2314571"/>
              <a:gd name="connsiteY81" fmla="*/ 320675 h 1177924"/>
              <a:gd name="connsiteX82" fmla="*/ 2092322 w 2314571"/>
              <a:gd name="connsiteY82" fmla="*/ 254000 h 1177924"/>
              <a:gd name="connsiteX83" fmla="*/ 2028822 w 2314571"/>
              <a:gd name="connsiteY83" fmla="*/ 219075 h 1177924"/>
              <a:gd name="connsiteX84" fmla="*/ 1981198 w 2314571"/>
              <a:gd name="connsiteY84" fmla="*/ 266700 h 1177924"/>
              <a:gd name="connsiteX85" fmla="*/ 1946273 w 2314571"/>
              <a:gd name="connsiteY85" fmla="*/ 273050 h 1177924"/>
              <a:gd name="connsiteX86" fmla="*/ 1882773 w 2314571"/>
              <a:gd name="connsiteY86" fmla="*/ 273050 h 1177924"/>
              <a:gd name="connsiteX87" fmla="*/ 1787524 w 2314571"/>
              <a:gd name="connsiteY87" fmla="*/ 254000 h 1177924"/>
              <a:gd name="connsiteX88" fmla="*/ 1752599 w 2314571"/>
              <a:gd name="connsiteY88" fmla="*/ 238125 h 1177924"/>
              <a:gd name="connsiteX89" fmla="*/ 1739899 w 2314571"/>
              <a:gd name="connsiteY89" fmla="*/ 165100 h 1177924"/>
              <a:gd name="connsiteX90" fmla="*/ 1670049 w 2314571"/>
              <a:gd name="connsiteY90" fmla="*/ 247650 h 1177924"/>
              <a:gd name="connsiteX91" fmla="*/ 1682750 w 2314571"/>
              <a:gd name="connsiteY91" fmla="*/ 323850 h 1177924"/>
              <a:gd name="connsiteX92" fmla="*/ 1622425 w 2314571"/>
              <a:gd name="connsiteY92" fmla="*/ 336550 h 1177924"/>
              <a:gd name="connsiteX93" fmla="*/ 1597025 w 2314571"/>
              <a:gd name="connsiteY93" fmla="*/ 438150 h 1177924"/>
              <a:gd name="connsiteX94" fmla="*/ 1527175 w 2314571"/>
              <a:gd name="connsiteY94" fmla="*/ 419100 h 1177924"/>
              <a:gd name="connsiteX95" fmla="*/ 1444625 w 2314571"/>
              <a:gd name="connsiteY95" fmla="*/ 466725 h 1177924"/>
              <a:gd name="connsiteX96" fmla="*/ 1365250 w 2314571"/>
              <a:gd name="connsiteY96" fmla="*/ 454025 h 1177924"/>
              <a:gd name="connsiteX97" fmla="*/ 1298575 w 2314571"/>
              <a:gd name="connsiteY97" fmla="*/ 409575 h 1177924"/>
              <a:gd name="connsiteX98" fmla="*/ 1241425 w 2314571"/>
              <a:gd name="connsiteY98" fmla="*/ 327025 h 1177924"/>
              <a:gd name="connsiteX99" fmla="*/ 1212850 w 2314571"/>
              <a:gd name="connsiteY99" fmla="*/ 247650 h 1177924"/>
              <a:gd name="connsiteX100" fmla="*/ 1212850 w 2314571"/>
              <a:gd name="connsiteY100" fmla="*/ 174625 h 1177924"/>
              <a:gd name="connsiteX101" fmla="*/ 1177925 w 2314571"/>
              <a:gd name="connsiteY101" fmla="*/ 171450 h 1177924"/>
              <a:gd name="connsiteX102" fmla="*/ 1168400 w 2314571"/>
              <a:gd name="connsiteY102" fmla="*/ 114300 h 1177924"/>
              <a:gd name="connsiteX103" fmla="*/ 1114425 w 2314571"/>
              <a:gd name="connsiteY103" fmla="*/ 133350 h 1177924"/>
              <a:gd name="connsiteX104" fmla="*/ 1057275 w 2314571"/>
              <a:gd name="connsiteY104" fmla="*/ 152400 h 1177924"/>
              <a:gd name="connsiteX105" fmla="*/ 1003300 w 2314571"/>
              <a:gd name="connsiteY105" fmla="*/ 146050 h 1177924"/>
              <a:gd name="connsiteX106" fmla="*/ 971550 w 2314571"/>
              <a:gd name="connsiteY106" fmla="*/ 139700 h 1177924"/>
              <a:gd name="connsiteX107" fmla="*/ 968375 w 2314571"/>
              <a:gd name="connsiteY107" fmla="*/ 107950 h 1177924"/>
              <a:gd name="connsiteX108" fmla="*/ 962025 w 2314571"/>
              <a:gd name="connsiteY108" fmla="*/ 63500 h 1177924"/>
              <a:gd name="connsiteX109" fmla="*/ 952500 w 2314571"/>
              <a:gd name="connsiteY109" fmla="*/ 6350 h 1177924"/>
              <a:gd name="connsiteX110" fmla="*/ 908050 w 2314571"/>
              <a:gd name="connsiteY110" fmla="*/ 3175 h 1177924"/>
              <a:gd name="connsiteX111" fmla="*/ 844550 w 2314571"/>
              <a:gd name="connsiteY111" fmla="*/ 0 h 1177924"/>
              <a:gd name="connsiteX112" fmla="*/ 822325 w 2314571"/>
              <a:gd name="connsiteY112" fmla="*/ 19050 h 1177924"/>
              <a:gd name="connsiteX113" fmla="*/ 787400 w 2314571"/>
              <a:gd name="connsiteY113" fmla="*/ 15875 h 1177924"/>
              <a:gd name="connsiteX114" fmla="*/ 765175 w 2314571"/>
              <a:gd name="connsiteY114" fmla="*/ 104775 h 1177924"/>
              <a:gd name="connsiteX115" fmla="*/ 723900 w 2314571"/>
              <a:gd name="connsiteY115" fmla="*/ 130175 h 1177924"/>
              <a:gd name="connsiteX116" fmla="*/ 682625 w 2314571"/>
              <a:gd name="connsiteY116" fmla="*/ 123825 h 1177924"/>
              <a:gd name="connsiteX117" fmla="*/ 650875 w 2314571"/>
              <a:gd name="connsiteY117" fmla="*/ 152400 h 1177924"/>
              <a:gd name="connsiteX118" fmla="*/ 593725 w 2314571"/>
              <a:gd name="connsiteY118" fmla="*/ 152400 h 1177924"/>
              <a:gd name="connsiteX119" fmla="*/ 565150 w 2314571"/>
              <a:gd name="connsiteY119" fmla="*/ 149225 h 1177924"/>
              <a:gd name="connsiteX120" fmla="*/ 565150 w 2314571"/>
              <a:gd name="connsiteY120" fmla="*/ 209550 h 1177924"/>
              <a:gd name="connsiteX121" fmla="*/ 565150 w 2314571"/>
              <a:gd name="connsiteY121" fmla="*/ 273050 h 1177924"/>
              <a:gd name="connsiteX122" fmla="*/ 590550 w 2314571"/>
              <a:gd name="connsiteY122" fmla="*/ 307975 h 1177924"/>
              <a:gd name="connsiteX123" fmla="*/ 606425 w 2314571"/>
              <a:gd name="connsiteY123" fmla="*/ 361950 h 1177924"/>
              <a:gd name="connsiteX124" fmla="*/ 641350 w 2314571"/>
              <a:gd name="connsiteY124" fmla="*/ 400050 h 1177924"/>
              <a:gd name="connsiteX125" fmla="*/ 641350 w 2314571"/>
              <a:gd name="connsiteY125" fmla="*/ 450850 h 1177924"/>
              <a:gd name="connsiteX126" fmla="*/ 641350 w 2314571"/>
              <a:gd name="connsiteY126" fmla="*/ 517525 h 1177924"/>
              <a:gd name="connsiteX127" fmla="*/ 574675 w 2314571"/>
              <a:gd name="connsiteY127" fmla="*/ 533400 h 1177924"/>
              <a:gd name="connsiteX128" fmla="*/ 517525 w 2314571"/>
              <a:gd name="connsiteY128" fmla="*/ 523875 h 1177924"/>
              <a:gd name="connsiteX129" fmla="*/ 482600 w 2314571"/>
              <a:gd name="connsiteY129" fmla="*/ 460375 h 1177924"/>
              <a:gd name="connsiteX130" fmla="*/ 444500 w 2314571"/>
              <a:gd name="connsiteY130" fmla="*/ 384175 h 1177924"/>
              <a:gd name="connsiteX131" fmla="*/ 406400 w 2314571"/>
              <a:gd name="connsiteY131" fmla="*/ 352425 h 1177924"/>
              <a:gd name="connsiteX132" fmla="*/ 355600 w 2314571"/>
              <a:gd name="connsiteY132" fmla="*/ 346075 h 1177924"/>
              <a:gd name="connsiteX133" fmla="*/ 336550 w 2314571"/>
              <a:gd name="connsiteY133" fmla="*/ 292100 h 1177924"/>
              <a:gd name="connsiteX134" fmla="*/ 333375 w 2314571"/>
              <a:gd name="connsiteY134" fmla="*/ 257175 h 1177924"/>
              <a:gd name="connsiteX135" fmla="*/ 304800 w 2314571"/>
              <a:gd name="connsiteY135" fmla="*/ 250825 h 1177924"/>
              <a:gd name="connsiteX136" fmla="*/ 279400 w 2314571"/>
              <a:gd name="connsiteY136" fmla="*/ 209550 h 1177924"/>
              <a:gd name="connsiteX137" fmla="*/ 260350 w 2314571"/>
              <a:gd name="connsiteY137" fmla="*/ 171450 h 1177924"/>
              <a:gd name="connsiteX138" fmla="*/ 219075 w 2314571"/>
              <a:gd name="connsiteY138" fmla="*/ 158750 h 1177924"/>
              <a:gd name="connsiteX139" fmla="*/ 174625 w 2314571"/>
              <a:gd name="connsiteY139" fmla="*/ 152400 h 1177924"/>
              <a:gd name="connsiteX140" fmla="*/ 133350 w 2314571"/>
              <a:gd name="connsiteY140" fmla="*/ 222250 h 1177924"/>
              <a:gd name="connsiteX141" fmla="*/ 85725 w 2314571"/>
              <a:gd name="connsiteY141" fmla="*/ 266700 h 1177924"/>
              <a:gd name="connsiteX142" fmla="*/ 73025 w 2314571"/>
              <a:gd name="connsiteY142" fmla="*/ 184150 h 1177924"/>
              <a:gd name="connsiteX143" fmla="*/ 57150 w 2314571"/>
              <a:gd name="connsiteY143" fmla="*/ 130175 h 1177924"/>
              <a:gd name="connsiteX144" fmla="*/ 0 w 2314571"/>
              <a:gd name="connsiteY144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27196 w 2314571"/>
              <a:gd name="connsiteY60" fmla="*/ 860424 h 1177924"/>
              <a:gd name="connsiteX61" fmla="*/ 1771646 w 2314571"/>
              <a:gd name="connsiteY61" fmla="*/ 879474 h 1177924"/>
              <a:gd name="connsiteX62" fmla="*/ 1876421 w 2314571"/>
              <a:gd name="connsiteY62" fmla="*/ 895349 h 1177924"/>
              <a:gd name="connsiteX63" fmla="*/ 1873246 w 2314571"/>
              <a:gd name="connsiteY63" fmla="*/ 920749 h 1177924"/>
              <a:gd name="connsiteX64" fmla="*/ 1917696 w 2314571"/>
              <a:gd name="connsiteY64" fmla="*/ 920749 h 1177924"/>
              <a:gd name="connsiteX65" fmla="*/ 1958971 w 2314571"/>
              <a:gd name="connsiteY65" fmla="*/ 971549 h 1177924"/>
              <a:gd name="connsiteX66" fmla="*/ 2044696 w 2314571"/>
              <a:gd name="connsiteY66" fmla="*/ 1057274 h 1177924"/>
              <a:gd name="connsiteX67" fmla="*/ 2139946 w 2314571"/>
              <a:gd name="connsiteY67" fmla="*/ 1177924 h 1177924"/>
              <a:gd name="connsiteX68" fmla="*/ 2190746 w 2314571"/>
              <a:gd name="connsiteY68" fmla="*/ 1133474 h 1177924"/>
              <a:gd name="connsiteX69" fmla="*/ 2273296 w 2314571"/>
              <a:gd name="connsiteY69" fmla="*/ 1111250 h 1177924"/>
              <a:gd name="connsiteX70" fmla="*/ 2314571 w 2314571"/>
              <a:gd name="connsiteY70" fmla="*/ 1038225 h 1177924"/>
              <a:gd name="connsiteX71" fmla="*/ 2301871 w 2314571"/>
              <a:gd name="connsiteY71" fmla="*/ 987425 h 1177924"/>
              <a:gd name="connsiteX72" fmla="*/ 2238371 w 2314571"/>
              <a:gd name="connsiteY72" fmla="*/ 895350 h 1177924"/>
              <a:gd name="connsiteX73" fmla="*/ 2257422 w 2314571"/>
              <a:gd name="connsiteY73" fmla="*/ 822325 h 1177924"/>
              <a:gd name="connsiteX74" fmla="*/ 2235197 w 2314571"/>
              <a:gd name="connsiteY74" fmla="*/ 711200 h 1177924"/>
              <a:gd name="connsiteX75" fmla="*/ 2203447 w 2314571"/>
              <a:gd name="connsiteY75" fmla="*/ 638175 h 1177924"/>
              <a:gd name="connsiteX76" fmla="*/ 2197097 w 2314571"/>
              <a:gd name="connsiteY76" fmla="*/ 533400 h 1177924"/>
              <a:gd name="connsiteX77" fmla="*/ 2168522 w 2314571"/>
              <a:gd name="connsiteY77" fmla="*/ 492125 h 1177924"/>
              <a:gd name="connsiteX78" fmla="*/ 2225672 w 2314571"/>
              <a:gd name="connsiteY78" fmla="*/ 454025 h 1177924"/>
              <a:gd name="connsiteX79" fmla="*/ 2241547 w 2314571"/>
              <a:gd name="connsiteY79" fmla="*/ 390525 h 1177924"/>
              <a:gd name="connsiteX80" fmla="*/ 2216147 w 2314571"/>
              <a:gd name="connsiteY80" fmla="*/ 358775 h 1177924"/>
              <a:gd name="connsiteX81" fmla="*/ 2165347 w 2314571"/>
              <a:gd name="connsiteY81" fmla="*/ 320675 h 1177924"/>
              <a:gd name="connsiteX82" fmla="*/ 2092322 w 2314571"/>
              <a:gd name="connsiteY82" fmla="*/ 254000 h 1177924"/>
              <a:gd name="connsiteX83" fmla="*/ 2028822 w 2314571"/>
              <a:gd name="connsiteY83" fmla="*/ 219075 h 1177924"/>
              <a:gd name="connsiteX84" fmla="*/ 1981198 w 2314571"/>
              <a:gd name="connsiteY84" fmla="*/ 266700 h 1177924"/>
              <a:gd name="connsiteX85" fmla="*/ 1946273 w 2314571"/>
              <a:gd name="connsiteY85" fmla="*/ 273050 h 1177924"/>
              <a:gd name="connsiteX86" fmla="*/ 1882773 w 2314571"/>
              <a:gd name="connsiteY86" fmla="*/ 273050 h 1177924"/>
              <a:gd name="connsiteX87" fmla="*/ 1787524 w 2314571"/>
              <a:gd name="connsiteY87" fmla="*/ 254000 h 1177924"/>
              <a:gd name="connsiteX88" fmla="*/ 1752599 w 2314571"/>
              <a:gd name="connsiteY88" fmla="*/ 238125 h 1177924"/>
              <a:gd name="connsiteX89" fmla="*/ 1739899 w 2314571"/>
              <a:gd name="connsiteY89" fmla="*/ 165100 h 1177924"/>
              <a:gd name="connsiteX90" fmla="*/ 1670049 w 2314571"/>
              <a:gd name="connsiteY90" fmla="*/ 247650 h 1177924"/>
              <a:gd name="connsiteX91" fmla="*/ 1682750 w 2314571"/>
              <a:gd name="connsiteY91" fmla="*/ 323850 h 1177924"/>
              <a:gd name="connsiteX92" fmla="*/ 1622425 w 2314571"/>
              <a:gd name="connsiteY92" fmla="*/ 336550 h 1177924"/>
              <a:gd name="connsiteX93" fmla="*/ 1597025 w 2314571"/>
              <a:gd name="connsiteY93" fmla="*/ 438150 h 1177924"/>
              <a:gd name="connsiteX94" fmla="*/ 1527175 w 2314571"/>
              <a:gd name="connsiteY94" fmla="*/ 419100 h 1177924"/>
              <a:gd name="connsiteX95" fmla="*/ 1444625 w 2314571"/>
              <a:gd name="connsiteY95" fmla="*/ 466725 h 1177924"/>
              <a:gd name="connsiteX96" fmla="*/ 1365250 w 2314571"/>
              <a:gd name="connsiteY96" fmla="*/ 454025 h 1177924"/>
              <a:gd name="connsiteX97" fmla="*/ 1298575 w 2314571"/>
              <a:gd name="connsiteY97" fmla="*/ 409575 h 1177924"/>
              <a:gd name="connsiteX98" fmla="*/ 1241425 w 2314571"/>
              <a:gd name="connsiteY98" fmla="*/ 327025 h 1177924"/>
              <a:gd name="connsiteX99" fmla="*/ 1212850 w 2314571"/>
              <a:gd name="connsiteY99" fmla="*/ 247650 h 1177924"/>
              <a:gd name="connsiteX100" fmla="*/ 1212850 w 2314571"/>
              <a:gd name="connsiteY100" fmla="*/ 174625 h 1177924"/>
              <a:gd name="connsiteX101" fmla="*/ 1177925 w 2314571"/>
              <a:gd name="connsiteY101" fmla="*/ 171450 h 1177924"/>
              <a:gd name="connsiteX102" fmla="*/ 1168400 w 2314571"/>
              <a:gd name="connsiteY102" fmla="*/ 114300 h 1177924"/>
              <a:gd name="connsiteX103" fmla="*/ 1114425 w 2314571"/>
              <a:gd name="connsiteY103" fmla="*/ 133350 h 1177924"/>
              <a:gd name="connsiteX104" fmla="*/ 1057275 w 2314571"/>
              <a:gd name="connsiteY104" fmla="*/ 152400 h 1177924"/>
              <a:gd name="connsiteX105" fmla="*/ 1003300 w 2314571"/>
              <a:gd name="connsiteY105" fmla="*/ 146050 h 1177924"/>
              <a:gd name="connsiteX106" fmla="*/ 971550 w 2314571"/>
              <a:gd name="connsiteY106" fmla="*/ 139700 h 1177924"/>
              <a:gd name="connsiteX107" fmla="*/ 968375 w 2314571"/>
              <a:gd name="connsiteY107" fmla="*/ 107950 h 1177924"/>
              <a:gd name="connsiteX108" fmla="*/ 962025 w 2314571"/>
              <a:gd name="connsiteY108" fmla="*/ 63500 h 1177924"/>
              <a:gd name="connsiteX109" fmla="*/ 952500 w 2314571"/>
              <a:gd name="connsiteY109" fmla="*/ 6350 h 1177924"/>
              <a:gd name="connsiteX110" fmla="*/ 908050 w 2314571"/>
              <a:gd name="connsiteY110" fmla="*/ 3175 h 1177924"/>
              <a:gd name="connsiteX111" fmla="*/ 844550 w 2314571"/>
              <a:gd name="connsiteY111" fmla="*/ 0 h 1177924"/>
              <a:gd name="connsiteX112" fmla="*/ 822325 w 2314571"/>
              <a:gd name="connsiteY112" fmla="*/ 19050 h 1177924"/>
              <a:gd name="connsiteX113" fmla="*/ 787400 w 2314571"/>
              <a:gd name="connsiteY113" fmla="*/ 15875 h 1177924"/>
              <a:gd name="connsiteX114" fmla="*/ 765175 w 2314571"/>
              <a:gd name="connsiteY114" fmla="*/ 104775 h 1177924"/>
              <a:gd name="connsiteX115" fmla="*/ 723900 w 2314571"/>
              <a:gd name="connsiteY115" fmla="*/ 130175 h 1177924"/>
              <a:gd name="connsiteX116" fmla="*/ 682625 w 2314571"/>
              <a:gd name="connsiteY116" fmla="*/ 123825 h 1177924"/>
              <a:gd name="connsiteX117" fmla="*/ 650875 w 2314571"/>
              <a:gd name="connsiteY117" fmla="*/ 152400 h 1177924"/>
              <a:gd name="connsiteX118" fmla="*/ 593725 w 2314571"/>
              <a:gd name="connsiteY118" fmla="*/ 152400 h 1177924"/>
              <a:gd name="connsiteX119" fmla="*/ 565150 w 2314571"/>
              <a:gd name="connsiteY119" fmla="*/ 149225 h 1177924"/>
              <a:gd name="connsiteX120" fmla="*/ 565150 w 2314571"/>
              <a:gd name="connsiteY120" fmla="*/ 209550 h 1177924"/>
              <a:gd name="connsiteX121" fmla="*/ 565150 w 2314571"/>
              <a:gd name="connsiteY121" fmla="*/ 273050 h 1177924"/>
              <a:gd name="connsiteX122" fmla="*/ 590550 w 2314571"/>
              <a:gd name="connsiteY122" fmla="*/ 307975 h 1177924"/>
              <a:gd name="connsiteX123" fmla="*/ 606425 w 2314571"/>
              <a:gd name="connsiteY123" fmla="*/ 361950 h 1177924"/>
              <a:gd name="connsiteX124" fmla="*/ 641350 w 2314571"/>
              <a:gd name="connsiteY124" fmla="*/ 400050 h 1177924"/>
              <a:gd name="connsiteX125" fmla="*/ 641350 w 2314571"/>
              <a:gd name="connsiteY125" fmla="*/ 450850 h 1177924"/>
              <a:gd name="connsiteX126" fmla="*/ 641350 w 2314571"/>
              <a:gd name="connsiteY126" fmla="*/ 517525 h 1177924"/>
              <a:gd name="connsiteX127" fmla="*/ 574675 w 2314571"/>
              <a:gd name="connsiteY127" fmla="*/ 533400 h 1177924"/>
              <a:gd name="connsiteX128" fmla="*/ 517525 w 2314571"/>
              <a:gd name="connsiteY128" fmla="*/ 523875 h 1177924"/>
              <a:gd name="connsiteX129" fmla="*/ 482600 w 2314571"/>
              <a:gd name="connsiteY129" fmla="*/ 460375 h 1177924"/>
              <a:gd name="connsiteX130" fmla="*/ 444500 w 2314571"/>
              <a:gd name="connsiteY130" fmla="*/ 384175 h 1177924"/>
              <a:gd name="connsiteX131" fmla="*/ 406400 w 2314571"/>
              <a:gd name="connsiteY131" fmla="*/ 352425 h 1177924"/>
              <a:gd name="connsiteX132" fmla="*/ 355600 w 2314571"/>
              <a:gd name="connsiteY132" fmla="*/ 346075 h 1177924"/>
              <a:gd name="connsiteX133" fmla="*/ 336550 w 2314571"/>
              <a:gd name="connsiteY133" fmla="*/ 292100 h 1177924"/>
              <a:gd name="connsiteX134" fmla="*/ 333375 w 2314571"/>
              <a:gd name="connsiteY134" fmla="*/ 257175 h 1177924"/>
              <a:gd name="connsiteX135" fmla="*/ 304800 w 2314571"/>
              <a:gd name="connsiteY135" fmla="*/ 250825 h 1177924"/>
              <a:gd name="connsiteX136" fmla="*/ 279400 w 2314571"/>
              <a:gd name="connsiteY136" fmla="*/ 209550 h 1177924"/>
              <a:gd name="connsiteX137" fmla="*/ 260350 w 2314571"/>
              <a:gd name="connsiteY137" fmla="*/ 171450 h 1177924"/>
              <a:gd name="connsiteX138" fmla="*/ 219075 w 2314571"/>
              <a:gd name="connsiteY138" fmla="*/ 158750 h 1177924"/>
              <a:gd name="connsiteX139" fmla="*/ 174625 w 2314571"/>
              <a:gd name="connsiteY139" fmla="*/ 152400 h 1177924"/>
              <a:gd name="connsiteX140" fmla="*/ 133350 w 2314571"/>
              <a:gd name="connsiteY140" fmla="*/ 222250 h 1177924"/>
              <a:gd name="connsiteX141" fmla="*/ 85725 w 2314571"/>
              <a:gd name="connsiteY141" fmla="*/ 266700 h 1177924"/>
              <a:gd name="connsiteX142" fmla="*/ 73025 w 2314571"/>
              <a:gd name="connsiteY142" fmla="*/ 184150 h 1177924"/>
              <a:gd name="connsiteX143" fmla="*/ 57150 w 2314571"/>
              <a:gd name="connsiteY143" fmla="*/ 130175 h 1177924"/>
              <a:gd name="connsiteX144" fmla="*/ 0 w 2314571"/>
              <a:gd name="connsiteY144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52596 w 2314571"/>
              <a:gd name="connsiteY60" fmla="*/ 733424 h 1177924"/>
              <a:gd name="connsiteX61" fmla="*/ 1727196 w 2314571"/>
              <a:gd name="connsiteY61" fmla="*/ 860424 h 1177924"/>
              <a:gd name="connsiteX62" fmla="*/ 1771646 w 2314571"/>
              <a:gd name="connsiteY62" fmla="*/ 879474 h 1177924"/>
              <a:gd name="connsiteX63" fmla="*/ 1876421 w 2314571"/>
              <a:gd name="connsiteY63" fmla="*/ 895349 h 1177924"/>
              <a:gd name="connsiteX64" fmla="*/ 1873246 w 2314571"/>
              <a:gd name="connsiteY64" fmla="*/ 920749 h 1177924"/>
              <a:gd name="connsiteX65" fmla="*/ 1917696 w 2314571"/>
              <a:gd name="connsiteY65" fmla="*/ 920749 h 1177924"/>
              <a:gd name="connsiteX66" fmla="*/ 1958971 w 2314571"/>
              <a:gd name="connsiteY66" fmla="*/ 971549 h 1177924"/>
              <a:gd name="connsiteX67" fmla="*/ 2044696 w 2314571"/>
              <a:gd name="connsiteY67" fmla="*/ 1057274 h 1177924"/>
              <a:gd name="connsiteX68" fmla="*/ 2139946 w 2314571"/>
              <a:gd name="connsiteY68" fmla="*/ 1177924 h 1177924"/>
              <a:gd name="connsiteX69" fmla="*/ 2190746 w 2314571"/>
              <a:gd name="connsiteY69" fmla="*/ 1133474 h 1177924"/>
              <a:gd name="connsiteX70" fmla="*/ 2273296 w 2314571"/>
              <a:gd name="connsiteY70" fmla="*/ 1111250 h 1177924"/>
              <a:gd name="connsiteX71" fmla="*/ 2314571 w 2314571"/>
              <a:gd name="connsiteY71" fmla="*/ 1038225 h 1177924"/>
              <a:gd name="connsiteX72" fmla="*/ 2301871 w 2314571"/>
              <a:gd name="connsiteY72" fmla="*/ 987425 h 1177924"/>
              <a:gd name="connsiteX73" fmla="*/ 2238371 w 2314571"/>
              <a:gd name="connsiteY73" fmla="*/ 895350 h 1177924"/>
              <a:gd name="connsiteX74" fmla="*/ 2257422 w 2314571"/>
              <a:gd name="connsiteY74" fmla="*/ 822325 h 1177924"/>
              <a:gd name="connsiteX75" fmla="*/ 2235197 w 2314571"/>
              <a:gd name="connsiteY75" fmla="*/ 711200 h 1177924"/>
              <a:gd name="connsiteX76" fmla="*/ 2203447 w 2314571"/>
              <a:gd name="connsiteY76" fmla="*/ 638175 h 1177924"/>
              <a:gd name="connsiteX77" fmla="*/ 2197097 w 2314571"/>
              <a:gd name="connsiteY77" fmla="*/ 533400 h 1177924"/>
              <a:gd name="connsiteX78" fmla="*/ 2168522 w 2314571"/>
              <a:gd name="connsiteY78" fmla="*/ 492125 h 1177924"/>
              <a:gd name="connsiteX79" fmla="*/ 2225672 w 2314571"/>
              <a:gd name="connsiteY79" fmla="*/ 454025 h 1177924"/>
              <a:gd name="connsiteX80" fmla="*/ 2241547 w 2314571"/>
              <a:gd name="connsiteY80" fmla="*/ 390525 h 1177924"/>
              <a:gd name="connsiteX81" fmla="*/ 2216147 w 2314571"/>
              <a:gd name="connsiteY81" fmla="*/ 358775 h 1177924"/>
              <a:gd name="connsiteX82" fmla="*/ 2165347 w 2314571"/>
              <a:gd name="connsiteY82" fmla="*/ 320675 h 1177924"/>
              <a:gd name="connsiteX83" fmla="*/ 2092322 w 2314571"/>
              <a:gd name="connsiteY83" fmla="*/ 254000 h 1177924"/>
              <a:gd name="connsiteX84" fmla="*/ 2028822 w 2314571"/>
              <a:gd name="connsiteY84" fmla="*/ 219075 h 1177924"/>
              <a:gd name="connsiteX85" fmla="*/ 1981198 w 2314571"/>
              <a:gd name="connsiteY85" fmla="*/ 266700 h 1177924"/>
              <a:gd name="connsiteX86" fmla="*/ 1946273 w 2314571"/>
              <a:gd name="connsiteY86" fmla="*/ 273050 h 1177924"/>
              <a:gd name="connsiteX87" fmla="*/ 1882773 w 2314571"/>
              <a:gd name="connsiteY87" fmla="*/ 273050 h 1177924"/>
              <a:gd name="connsiteX88" fmla="*/ 1787524 w 2314571"/>
              <a:gd name="connsiteY88" fmla="*/ 254000 h 1177924"/>
              <a:gd name="connsiteX89" fmla="*/ 1752599 w 2314571"/>
              <a:gd name="connsiteY89" fmla="*/ 238125 h 1177924"/>
              <a:gd name="connsiteX90" fmla="*/ 1739899 w 2314571"/>
              <a:gd name="connsiteY90" fmla="*/ 165100 h 1177924"/>
              <a:gd name="connsiteX91" fmla="*/ 1670049 w 2314571"/>
              <a:gd name="connsiteY91" fmla="*/ 247650 h 1177924"/>
              <a:gd name="connsiteX92" fmla="*/ 1682750 w 2314571"/>
              <a:gd name="connsiteY92" fmla="*/ 323850 h 1177924"/>
              <a:gd name="connsiteX93" fmla="*/ 1622425 w 2314571"/>
              <a:gd name="connsiteY93" fmla="*/ 336550 h 1177924"/>
              <a:gd name="connsiteX94" fmla="*/ 1597025 w 2314571"/>
              <a:gd name="connsiteY94" fmla="*/ 438150 h 1177924"/>
              <a:gd name="connsiteX95" fmla="*/ 1527175 w 2314571"/>
              <a:gd name="connsiteY95" fmla="*/ 419100 h 1177924"/>
              <a:gd name="connsiteX96" fmla="*/ 1444625 w 2314571"/>
              <a:gd name="connsiteY96" fmla="*/ 466725 h 1177924"/>
              <a:gd name="connsiteX97" fmla="*/ 1365250 w 2314571"/>
              <a:gd name="connsiteY97" fmla="*/ 454025 h 1177924"/>
              <a:gd name="connsiteX98" fmla="*/ 1298575 w 2314571"/>
              <a:gd name="connsiteY98" fmla="*/ 409575 h 1177924"/>
              <a:gd name="connsiteX99" fmla="*/ 1241425 w 2314571"/>
              <a:gd name="connsiteY99" fmla="*/ 327025 h 1177924"/>
              <a:gd name="connsiteX100" fmla="*/ 1212850 w 2314571"/>
              <a:gd name="connsiteY100" fmla="*/ 247650 h 1177924"/>
              <a:gd name="connsiteX101" fmla="*/ 1212850 w 2314571"/>
              <a:gd name="connsiteY101" fmla="*/ 174625 h 1177924"/>
              <a:gd name="connsiteX102" fmla="*/ 1177925 w 2314571"/>
              <a:gd name="connsiteY102" fmla="*/ 171450 h 1177924"/>
              <a:gd name="connsiteX103" fmla="*/ 1168400 w 2314571"/>
              <a:gd name="connsiteY103" fmla="*/ 114300 h 1177924"/>
              <a:gd name="connsiteX104" fmla="*/ 1114425 w 2314571"/>
              <a:gd name="connsiteY104" fmla="*/ 133350 h 1177924"/>
              <a:gd name="connsiteX105" fmla="*/ 1057275 w 2314571"/>
              <a:gd name="connsiteY105" fmla="*/ 152400 h 1177924"/>
              <a:gd name="connsiteX106" fmla="*/ 1003300 w 2314571"/>
              <a:gd name="connsiteY106" fmla="*/ 146050 h 1177924"/>
              <a:gd name="connsiteX107" fmla="*/ 971550 w 2314571"/>
              <a:gd name="connsiteY107" fmla="*/ 139700 h 1177924"/>
              <a:gd name="connsiteX108" fmla="*/ 968375 w 2314571"/>
              <a:gd name="connsiteY108" fmla="*/ 107950 h 1177924"/>
              <a:gd name="connsiteX109" fmla="*/ 962025 w 2314571"/>
              <a:gd name="connsiteY109" fmla="*/ 63500 h 1177924"/>
              <a:gd name="connsiteX110" fmla="*/ 952500 w 2314571"/>
              <a:gd name="connsiteY110" fmla="*/ 6350 h 1177924"/>
              <a:gd name="connsiteX111" fmla="*/ 908050 w 2314571"/>
              <a:gd name="connsiteY111" fmla="*/ 3175 h 1177924"/>
              <a:gd name="connsiteX112" fmla="*/ 844550 w 2314571"/>
              <a:gd name="connsiteY112" fmla="*/ 0 h 1177924"/>
              <a:gd name="connsiteX113" fmla="*/ 822325 w 2314571"/>
              <a:gd name="connsiteY113" fmla="*/ 19050 h 1177924"/>
              <a:gd name="connsiteX114" fmla="*/ 787400 w 2314571"/>
              <a:gd name="connsiteY114" fmla="*/ 15875 h 1177924"/>
              <a:gd name="connsiteX115" fmla="*/ 765175 w 2314571"/>
              <a:gd name="connsiteY115" fmla="*/ 104775 h 1177924"/>
              <a:gd name="connsiteX116" fmla="*/ 723900 w 2314571"/>
              <a:gd name="connsiteY116" fmla="*/ 130175 h 1177924"/>
              <a:gd name="connsiteX117" fmla="*/ 682625 w 2314571"/>
              <a:gd name="connsiteY117" fmla="*/ 123825 h 1177924"/>
              <a:gd name="connsiteX118" fmla="*/ 650875 w 2314571"/>
              <a:gd name="connsiteY118" fmla="*/ 152400 h 1177924"/>
              <a:gd name="connsiteX119" fmla="*/ 593725 w 2314571"/>
              <a:gd name="connsiteY119" fmla="*/ 152400 h 1177924"/>
              <a:gd name="connsiteX120" fmla="*/ 565150 w 2314571"/>
              <a:gd name="connsiteY120" fmla="*/ 149225 h 1177924"/>
              <a:gd name="connsiteX121" fmla="*/ 565150 w 2314571"/>
              <a:gd name="connsiteY121" fmla="*/ 209550 h 1177924"/>
              <a:gd name="connsiteX122" fmla="*/ 565150 w 2314571"/>
              <a:gd name="connsiteY122" fmla="*/ 273050 h 1177924"/>
              <a:gd name="connsiteX123" fmla="*/ 590550 w 2314571"/>
              <a:gd name="connsiteY123" fmla="*/ 307975 h 1177924"/>
              <a:gd name="connsiteX124" fmla="*/ 606425 w 2314571"/>
              <a:gd name="connsiteY124" fmla="*/ 361950 h 1177924"/>
              <a:gd name="connsiteX125" fmla="*/ 641350 w 2314571"/>
              <a:gd name="connsiteY125" fmla="*/ 400050 h 1177924"/>
              <a:gd name="connsiteX126" fmla="*/ 641350 w 2314571"/>
              <a:gd name="connsiteY126" fmla="*/ 450850 h 1177924"/>
              <a:gd name="connsiteX127" fmla="*/ 641350 w 2314571"/>
              <a:gd name="connsiteY127" fmla="*/ 517525 h 1177924"/>
              <a:gd name="connsiteX128" fmla="*/ 574675 w 2314571"/>
              <a:gd name="connsiteY128" fmla="*/ 533400 h 1177924"/>
              <a:gd name="connsiteX129" fmla="*/ 517525 w 2314571"/>
              <a:gd name="connsiteY129" fmla="*/ 523875 h 1177924"/>
              <a:gd name="connsiteX130" fmla="*/ 482600 w 2314571"/>
              <a:gd name="connsiteY130" fmla="*/ 460375 h 1177924"/>
              <a:gd name="connsiteX131" fmla="*/ 444500 w 2314571"/>
              <a:gd name="connsiteY131" fmla="*/ 384175 h 1177924"/>
              <a:gd name="connsiteX132" fmla="*/ 406400 w 2314571"/>
              <a:gd name="connsiteY132" fmla="*/ 352425 h 1177924"/>
              <a:gd name="connsiteX133" fmla="*/ 355600 w 2314571"/>
              <a:gd name="connsiteY133" fmla="*/ 346075 h 1177924"/>
              <a:gd name="connsiteX134" fmla="*/ 336550 w 2314571"/>
              <a:gd name="connsiteY134" fmla="*/ 292100 h 1177924"/>
              <a:gd name="connsiteX135" fmla="*/ 333375 w 2314571"/>
              <a:gd name="connsiteY135" fmla="*/ 257175 h 1177924"/>
              <a:gd name="connsiteX136" fmla="*/ 304800 w 2314571"/>
              <a:gd name="connsiteY136" fmla="*/ 250825 h 1177924"/>
              <a:gd name="connsiteX137" fmla="*/ 279400 w 2314571"/>
              <a:gd name="connsiteY137" fmla="*/ 209550 h 1177924"/>
              <a:gd name="connsiteX138" fmla="*/ 260350 w 2314571"/>
              <a:gd name="connsiteY138" fmla="*/ 171450 h 1177924"/>
              <a:gd name="connsiteX139" fmla="*/ 219075 w 2314571"/>
              <a:gd name="connsiteY139" fmla="*/ 158750 h 1177924"/>
              <a:gd name="connsiteX140" fmla="*/ 174625 w 2314571"/>
              <a:gd name="connsiteY140" fmla="*/ 152400 h 1177924"/>
              <a:gd name="connsiteX141" fmla="*/ 133350 w 2314571"/>
              <a:gd name="connsiteY141" fmla="*/ 222250 h 1177924"/>
              <a:gd name="connsiteX142" fmla="*/ 85725 w 2314571"/>
              <a:gd name="connsiteY142" fmla="*/ 266700 h 1177924"/>
              <a:gd name="connsiteX143" fmla="*/ 73025 w 2314571"/>
              <a:gd name="connsiteY143" fmla="*/ 184150 h 1177924"/>
              <a:gd name="connsiteX144" fmla="*/ 57150 w 2314571"/>
              <a:gd name="connsiteY144" fmla="*/ 130175 h 1177924"/>
              <a:gd name="connsiteX145" fmla="*/ 0 w 2314571"/>
              <a:gd name="connsiteY145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52596 w 2314571"/>
              <a:gd name="connsiteY60" fmla="*/ 733424 h 1177924"/>
              <a:gd name="connsiteX61" fmla="*/ 1679571 w 2314571"/>
              <a:gd name="connsiteY61" fmla="*/ 822324 h 1177924"/>
              <a:gd name="connsiteX62" fmla="*/ 1727196 w 2314571"/>
              <a:gd name="connsiteY62" fmla="*/ 860424 h 1177924"/>
              <a:gd name="connsiteX63" fmla="*/ 1771646 w 2314571"/>
              <a:gd name="connsiteY63" fmla="*/ 879474 h 1177924"/>
              <a:gd name="connsiteX64" fmla="*/ 1876421 w 2314571"/>
              <a:gd name="connsiteY64" fmla="*/ 895349 h 1177924"/>
              <a:gd name="connsiteX65" fmla="*/ 1873246 w 2314571"/>
              <a:gd name="connsiteY65" fmla="*/ 920749 h 1177924"/>
              <a:gd name="connsiteX66" fmla="*/ 1917696 w 2314571"/>
              <a:gd name="connsiteY66" fmla="*/ 920749 h 1177924"/>
              <a:gd name="connsiteX67" fmla="*/ 1958971 w 2314571"/>
              <a:gd name="connsiteY67" fmla="*/ 971549 h 1177924"/>
              <a:gd name="connsiteX68" fmla="*/ 2044696 w 2314571"/>
              <a:gd name="connsiteY68" fmla="*/ 1057274 h 1177924"/>
              <a:gd name="connsiteX69" fmla="*/ 2139946 w 2314571"/>
              <a:gd name="connsiteY69" fmla="*/ 1177924 h 1177924"/>
              <a:gd name="connsiteX70" fmla="*/ 2190746 w 2314571"/>
              <a:gd name="connsiteY70" fmla="*/ 1133474 h 1177924"/>
              <a:gd name="connsiteX71" fmla="*/ 2273296 w 2314571"/>
              <a:gd name="connsiteY71" fmla="*/ 1111250 h 1177924"/>
              <a:gd name="connsiteX72" fmla="*/ 2314571 w 2314571"/>
              <a:gd name="connsiteY72" fmla="*/ 1038225 h 1177924"/>
              <a:gd name="connsiteX73" fmla="*/ 2301871 w 2314571"/>
              <a:gd name="connsiteY73" fmla="*/ 987425 h 1177924"/>
              <a:gd name="connsiteX74" fmla="*/ 2238371 w 2314571"/>
              <a:gd name="connsiteY74" fmla="*/ 895350 h 1177924"/>
              <a:gd name="connsiteX75" fmla="*/ 2257422 w 2314571"/>
              <a:gd name="connsiteY75" fmla="*/ 822325 h 1177924"/>
              <a:gd name="connsiteX76" fmla="*/ 2235197 w 2314571"/>
              <a:gd name="connsiteY76" fmla="*/ 711200 h 1177924"/>
              <a:gd name="connsiteX77" fmla="*/ 2203447 w 2314571"/>
              <a:gd name="connsiteY77" fmla="*/ 638175 h 1177924"/>
              <a:gd name="connsiteX78" fmla="*/ 2197097 w 2314571"/>
              <a:gd name="connsiteY78" fmla="*/ 533400 h 1177924"/>
              <a:gd name="connsiteX79" fmla="*/ 2168522 w 2314571"/>
              <a:gd name="connsiteY79" fmla="*/ 492125 h 1177924"/>
              <a:gd name="connsiteX80" fmla="*/ 2225672 w 2314571"/>
              <a:gd name="connsiteY80" fmla="*/ 454025 h 1177924"/>
              <a:gd name="connsiteX81" fmla="*/ 2241547 w 2314571"/>
              <a:gd name="connsiteY81" fmla="*/ 390525 h 1177924"/>
              <a:gd name="connsiteX82" fmla="*/ 2216147 w 2314571"/>
              <a:gd name="connsiteY82" fmla="*/ 358775 h 1177924"/>
              <a:gd name="connsiteX83" fmla="*/ 2165347 w 2314571"/>
              <a:gd name="connsiteY83" fmla="*/ 320675 h 1177924"/>
              <a:gd name="connsiteX84" fmla="*/ 2092322 w 2314571"/>
              <a:gd name="connsiteY84" fmla="*/ 254000 h 1177924"/>
              <a:gd name="connsiteX85" fmla="*/ 2028822 w 2314571"/>
              <a:gd name="connsiteY85" fmla="*/ 219075 h 1177924"/>
              <a:gd name="connsiteX86" fmla="*/ 1981198 w 2314571"/>
              <a:gd name="connsiteY86" fmla="*/ 266700 h 1177924"/>
              <a:gd name="connsiteX87" fmla="*/ 1946273 w 2314571"/>
              <a:gd name="connsiteY87" fmla="*/ 273050 h 1177924"/>
              <a:gd name="connsiteX88" fmla="*/ 1882773 w 2314571"/>
              <a:gd name="connsiteY88" fmla="*/ 273050 h 1177924"/>
              <a:gd name="connsiteX89" fmla="*/ 1787524 w 2314571"/>
              <a:gd name="connsiteY89" fmla="*/ 254000 h 1177924"/>
              <a:gd name="connsiteX90" fmla="*/ 1752599 w 2314571"/>
              <a:gd name="connsiteY90" fmla="*/ 238125 h 1177924"/>
              <a:gd name="connsiteX91" fmla="*/ 1739899 w 2314571"/>
              <a:gd name="connsiteY91" fmla="*/ 165100 h 1177924"/>
              <a:gd name="connsiteX92" fmla="*/ 1670049 w 2314571"/>
              <a:gd name="connsiteY92" fmla="*/ 247650 h 1177924"/>
              <a:gd name="connsiteX93" fmla="*/ 1682750 w 2314571"/>
              <a:gd name="connsiteY93" fmla="*/ 323850 h 1177924"/>
              <a:gd name="connsiteX94" fmla="*/ 1622425 w 2314571"/>
              <a:gd name="connsiteY94" fmla="*/ 336550 h 1177924"/>
              <a:gd name="connsiteX95" fmla="*/ 1597025 w 2314571"/>
              <a:gd name="connsiteY95" fmla="*/ 438150 h 1177924"/>
              <a:gd name="connsiteX96" fmla="*/ 1527175 w 2314571"/>
              <a:gd name="connsiteY96" fmla="*/ 419100 h 1177924"/>
              <a:gd name="connsiteX97" fmla="*/ 1444625 w 2314571"/>
              <a:gd name="connsiteY97" fmla="*/ 466725 h 1177924"/>
              <a:gd name="connsiteX98" fmla="*/ 1365250 w 2314571"/>
              <a:gd name="connsiteY98" fmla="*/ 454025 h 1177924"/>
              <a:gd name="connsiteX99" fmla="*/ 1298575 w 2314571"/>
              <a:gd name="connsiteY99" fmla="*/ 409575 h 1177924"/>
              <a:gd name="connsiteX100" fmla="*/ 1241425 w 2314571"/>
              <a:gd name="connsiteY100" fmla="*/ 327025 h 1177924"/>
              <a:gd name="connsiteX101" fmla="*/ 1212850 w 2314571"/>
              <a:gd name="connsiteY101" fmla="*/ 247650 h 1177924"/>
              <a:gd name="connsiteX102" fmla="*/ 1212850 w 2314571"/>
              <a:gd name="connsiteY102" fmla="*/ 174625 h 1177924"/>
              <a:gd name="connsiteX103" fmla="*/ 1177925 w 2314571"/>
              <a:gd name="connsiteY103" fmla="*/ 171450 h 1177924"/>
              <a:gd name="connsiteX104" fmla="*/ 1168400 w 2314571"/>
              <a:gd name="connsiteY104" fmla="*/ 114300 h 1177924"/>
              <a:gd name="connsiteX105" fmla="*/ 1114425 w 2314571"/>
              <a:gd name="connsiteY105" fmla="*/ 133350 h 1177924"/>
              <a:gd name="connsiteX106" fmla="*/ 1057275 w 2314571"/>
              <a:gd name="connsiteY106" fmla="*/ 152400 h 1177924"/>
              <a:gd name="connsiteX107" fmla="*/ 1003300 w 2314571"/>
              <a:gd name="connsiteY107" fmla="*/ 146050 h 1177924"/>
              <a:gd name="connsiteX108" fmla="*/ 971550 w 2314571"/>
              <a:gd name="connsiteY108" fmla="*/ 139700 h 1177924"/>
              <a:gd name="connsiteX109" fmla="*/ 968375 w 2314571"/>
              <a:gd name="connsiteY109" fmla="*/ 107950 h 1177924"/>
              <a:gd name="connsiteX110" fmla="*/ 962025 w 2314571"/>
              <a:gd name="connsiteY110" fmla="*/ 63500 h 1177924"/>
              <a:gd name="connsiteX111" fmla="*/ 952500 w 2314571"/>
              <a:gd name="connsiteY111" fmla="*/ 6350 h 1177924"/>
              <a:gd name="connsiteX112" fmla="*/ 908050 w 2314571"/>
              <a:gd name="connsiteY112" fmla="*/ 3175 h 1177924"/>
              <a:gd name="connsiteX113" fmla="*/ 844550 w 2314571"/>
              <a:gd name="connsiteY113" fmla="*/ 0 h 1177924"/>
              <a:gd name="connsiteX114" fmla="*/ 822325 w 2314571"/>
              <a:gd name="connsiteY114" fmla="*/ 19050 h 1177924"/>
              <a:gd name="connsiteX115" fmla="*/ 787400 w 2314571"/>
              <a:gd name="connsiteY115" fmla="*/ 15875 h 1177924"/>
              <a:gd name="connsiteX116" fmla="*/ 765175 w 2314571"/>
              <a:gd name="connsiteY116" fmla="*/ 104775 h 1177924"/>
              <a:gd name="connsiteX117" fmla="*/ 723900 w 2314571"/>
              <a:gd name="connsiteY117" fmla="*/ 130175 h 1177924"/>
              <a:gd name="connsiteX118" fmla="*/ 682625 w 2314571"/>
              <a:gd name="connsiteY118" fmla="*/ 123825 h 1177924"/>
              <a:gd name="connsiteX119" fmla="*/ 650875 w 2314571"/>
              <a:gd name="connsiteY119" fmla="*/ 152400 h 1177924"/>
              <a:gd name="connsiteX120" fmla="*/ 593725 w 2314571"/>
              <a:gd name="connsiteY120" fmla="*/ 152400 h 1177924"/>
              <a:gd name="connsiteX121" fmla="*/ 565150 w 2314571"/>
              <a:gd name="connsiteY121" fmla="*/ 149225 h 1177924"/>
              <a:gd name="connsiteX122" fmla="*/ 565150 w 2314571"/>
              <a:gd name="connsiteY122" fmla="*/ 209550 h 1177924"/>
              <a:gd name="connsiteX123" fmla="*/ 565150 w 2314571"/>
              <a:gd name="connsiteY123" fmla="*/ 273050 h 1177924"/>
              <a:gd name="connsiteX124" fmla="*/ 590550 w 2314571"/>
              <a:gd name="connsiteY124" fmla="*/ 307975 h 1177924"/>
              <a:gd name="connsiteX125" fmla="*/ 606425 w 2314571"/>
              <a:gd name="connsiteY125" fmla="*/ 361950 h 1177924"/>
              <a:gd name="connsiteX126" fmla="*/ 641350 w 2314571"/>
              <a:gd name="connsiteY126" fmla="*/ 400050 h 1177924"/>
              <a:gd name="connsiteX127" fmla="*/ 641350 w 2314571"/>
              <a:gd name="connsiteY127" fmla="*/ 450850 h 1177924"/>
              <a:gd name="connsiteX128" fmla="*/ 641350 w 2314571"/>
              <a:gd name="connsiteY128" fmla="*/ 517525 h 1177924"/>
              <a:gd name="connsiteX129" fmla="*/ 574675 w 2314571"/>
              <a:gd name="connsiteY129" fmla="*/ 533400 h 1177924"/>
              <a:gd name="connsiteX130" fmla="*/ 517525 w 2314571"/>
              <a:gd name="connsiteY130" fmla="*/ 523875 h 1177924"/>
              <a:gd name="connsiteX131" fmla="*/ 482600 w 2314571"/>
              <a:gd name="connsiteY131" fmla="*/ 460375 h 1177924"/>
              <a:gd name="connsiteX132" fmla="*/ 444500 w 2314571"/>
              <a:gd name="connsiteY132" fmla="*/ 384175 h 1177924"/>
              <a:gd name="connsiteX133" fmla="*/ 406400 w 2314571"/>
              <a:gd name="connsiteY133" fmla="*/ 352425 h 1177924"/>
              <a:gd name="connsiteX134" fmla="*/ 355600 w 2314571"/>
              <a:gd name="connsiteY134" fmla="*/ 346075 h 1177924"/>
              <a:gd name="connsiteX135" fmla="*/ 336550 w 2314571"/>
              <a:gd name="connsiteY135" fmla="*/ 292100 h 1177924"/>
              <a:gd name="connsiteX136" fmla="*/ 333375 w 2314571"/>
              <a:gd name="connsiteY136" fmla="*/ 257175 h 1177924"/>
              <a:gd name="connsiteX137" fmla="*/ 304800 w 2314571"/>
              <a:gd name="connsiteY137" fmla="*/ 250825 h 1177924"/>
              <a:gd name="connsiteX138" fmla="*/ 279400 w 2314571"/>
              <a:gd name="connsiteY138" fmla="*/ 209550 h 1177924"/>
              <a:gd name="connsiteX139" fmla="*/ 260350 w 2314571"/>
              <a:gd name="connsiteY139" fmla="*/ 171450 h 1177924"/>
              <a:gd name="connsiteX140" fmla="*/ 219075 w 2314571"/>
              <a:gd name="connsiteY140" fmla="*/ 158750 h 1177924"/>
              <a:gd name="connsiteX141" fmla="*/ 174625 w 2314571"/>
              <a:gd name="connsiteY141" fmla="*/ 152400 h 1177924"/>
              <a:gd name="connsiteX142" fmla="*/ 133350 w 2314571"/>
              <a:gd name="connsiteY142" fmla="*/ 222250 h 1177924"/>
              <a:gd name="connsiteX143" fmla="*/ 85725 w 2314571"/>
              <a:gd name="connsiteY143" fmla="*/ 266700 h 1177924"/>
              <a:gd name="connsiteX144" fmla="*/ 73025 w 2314571"/>
              <a:gd name="connsiteY144" fmla="*/ 184150 h 1177924"/>
              <a:gd name="connsiteX145" fmla="*/ 57150 w 2314571"/>
              <a:gd name="connsiteY145" fmla="*/ 130175 h 1177924"/>
              <a:gd name="connsiteX146" fmla="*/ 0 w 2314571"/>
              <a:gd name="connsiteY146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752596 w 2314571"/>
              <a:gd name="connsiteY60" fmla="*/ 733424 h 1177924"/>
              <a:gd name="connsiteX61" fmla="*/ 1638296 w 2314571"/>
              <a:gd name="connsiteY61" fmla="*/ 815974 h 1177924"/>
              <a:gd name="connsiteX62" fmla="*/ 1679571 w 2314571"/>
              <a:gd name="connsiteY62" fmla="*/ 822324 h 1177924"/>
              <a:gd name="connsiteX63" fmla="*/ 1727196 w 2314571"/>
              <a:gd name="connsiteY63" fmla="*/ 860424 h 1177924"/>
              <a:gd name="connsiteX64" fmla="*/ 1771646 w 2314571"/>
              <a:gd name="connsiteY64" fmla="*/ 879474 h 1177924"/>
              <a:gd name="connsiteX65" fmla="*/ 1876421 w 2314571"/>
              <a:gd name="connsiteY65" fmla="*/ 895349 h 1177924"/>
              <a:gd name="connsiteX66" fmla="*/ 1873246 w 2314571"/>
              <a:gd name="connsiteY66" fmla="*/ 920749 h 1177924"/>
              <a:gd name="connsiteX67" fmla="*/ 1917696 w 2314571"/>
              <a:gd name="connsiteY67" fmla="*/ 920749 h 1177924"/>
              <a:gd name="connsiteX68" fmla="*/ 1958971 w 2314571"/>
              <a:gd name="connsiteY68" fmla="*/ 971549 h 1177924"/>
              <a:gd name="connsiteX69" fmla="*/ 2044696 w 2314571"/>
              <a:gd name="connsiteY69" fmla="*/ 1057274 h 1177924"/>
              <a:gd name="connsiteX70" fmla="*/ 2139946 w 2314571"/>
              <a:gd name="connsiteY70" fmla="*/ 1177924 h 1177924"/>
              <a:gd name="connsiteX71" fmla="*/ 2190746 w 2314571"/>
              <a:gd name="connsiteY71" fmla="*/ 1133474 h 1177924"/>
              <a:gd name="connsiteX72" fmla="*/ 2273296 w 2314571"/>
              <a:gd name="connsiteY72" fmla="*/ 1111250 h 1177924"/>
              <a:gd name="connsiteX73" fmla="*/ 2314571 w 2314571"/>
              <a:gd name="connsiteY73" fmla="*/ 1038225 h 1177924"/>
              <a:gd name="connsiteX74" fmla="*/ 2301871 w 2314571"/>
              <a:gd name="connsiteY74" fmla="*/ 987425 h 1177924"/>
              <a:gd name="connsiteX75" fmla="*/ 2238371 w 2314571"/>
              <a:gd name="connsiteY75" fmla="*/ 895350 h 1177924"/>
              <a:gd name="connsiteX76" fmla="*/ 2257422 w 2314571"/>
              <a:gd name="connsiteY76" fmla="*/ 822325 h 1177924"/>
              <a:gd name="connsiteX77" fmla="*/ 2235197 w 2314571"/>
              <a:gd name="connsiteY77" fmla="*/ 711200 h 1177924"/>
              <a:gd name="connsiteX78" fmla="*/ 2203447 w 2314571"/>
              <a:gd name="connsiteY78" fmla="*/ 638175 h 1177924"/>
              <a:gd name="connsiteX79" fmla="*/ 2197097 w 2314571"/>
              <a:gd name="connsiteY79" fmla="*/ 533400 h 1177924"/>
              <a:gd name="connsiteX80" fmla="*/ 2168522 w 2314571"/>
              <a:gd name="connsiteY80" fmla="*/ 492125 h 1177924"/>
              <a:gd name="connsiteX81" fmla="*/ 2225672 w 2314571"/>
              <a:gd name="connsiteY81" fmla="*/ 454025 h 1177924"/>
              <a:gd name="connsiteX82" fmla="*/ 2241547 w 2314571"/>
              <a:gd name="connsiteY82" fmla="*/ 390525 h 1177924"/>
              <a:gd name="connsiteX83" fmla="*/ 2216147 w 2314571"/>
              <a:gd name="connsiteY83" fmla="*/ 358775 h 1177924"/>
              <a:gd name="connsiteX84" fmla="*/ 2165347 w 2314571"/>
              <a:gd name="connsiteY84" fmla="*/ 320675 h 1177924"/>
              <a:gd name="connsiteX85" fmla="*/ 2092322 w 2314571"/>
              <a:gd name="connsiteY85" fmla="*/ 254000 h 1177924"/>
              <a:gd name="connsiteX86" fmla="*/ 2028822 w 2314571"/>
              <a:gd name="connsiteY86" fmla="*/ 219075 h 1177924"/>
              <a:gd name="connsiteX87" fmla="*/ 1981198 w 2314571"/>
              <a:gd name="connsiteY87" fmla="*/ 266700 h 1177924"/>
              <a:gd name="connsiteX88" fmla="*/ 1946273 w 2314571"/>
              <a:gd name="connsiteY88" fmla="*/ 273050 h 1177924"/>
              <a:gd name="connsiteX89" fmla="*/ 1882773 w 2314571"/>
              <a:gd name="connsiteY89" fmla="*/ 273050 h 1177924"/>
              <a:gd name="connsiteX90" fmla="*/ 1787524 w 2314571"/>
              <a:gd name="connsiteY90" fmla="*/ 254000 h 1177924"/>
              <a:gd name="connsiteX91" fmla="*/ 1752599 w 2314571"/>
              <a:gd name="connsiteY91" fmla="*/ 238125 h 1177924"/>
              <a:gd name="connsiteX92" fmla="*/ 1739899 w 2314571"/>
              <a:gd name="connsiteY92" fmla="*/ 165100 h 1177924"/>
              <a:gd name="connsiteX93" fmla="*/ 1670049 w 2314571"/>
              <a:gd name="connsiteY93" fmla="*/ 247650 h 1177924"/>
              <a:gd name="connsiteX94" fmla="*/ 1682750 w 2314571"/>
              <a:gd name="connsiteY94" fmla="*/ 323850 h 1177924"/>
              <a:gd name="connsiteX95" fmla="*/ 1622425 w 2314571"/>
              <a:gd name="connsiteY95" fmla="*/ 336550 h 1177924"/>
              <a:gd name="connsiteX96" fmla="*/ 1597025 w 2314571"/>
              <a:gd name="connsiteY96" fmla="*/ 438150 h 1177924"/>
              <a:gd name="connsiteX97" fmla="*/ 1527175 w 2314571"/>
              <a:gd name="connsiteY97" fmla="*/ 419100 h 1177924"/>
              <a:gd name="connsiteX98" fmla="*/ 1444625 w 2314571"/>
              <a:gd name="connsiteY98" fmla="*/ 466725 h 1177924"/>
              <a:gd name="connsiteX99" fmla="*/ 1365250 w 2314571"/>
              <a:gd name="connsiteY99" fmla="*/ 454025 h 1177924"/>
              <a:gd name="connsiteX100" fmla="*/ 1298575 w 2314571"/>
              <a:gd name="connsiteY100" fmla="*/ 409575 h 1177924"/>
              <a:gd name="connsiteX101" fmla="*/ 1241425 w 2314571"/>
              <a:gd name="connsiteY101" fmla="*/ 327025 h 1177924"/>
              <a:gd name="connsiteX102" fmla="*/ 1212850 w 2314571"/>
              <a:gd name="connsiteY102" fmla="*/ 247650 h 1177924"/>
              <a:gd name="connsiteX103" fmla="*/ 1212850 w 2314571"/>
              <a:gd name="connsiteY103" fmla="*/ 174625 h 1177924"/>
              <a:gd name="connsiteX104" fmla="*/ 1177925 w 2314571"/>
              <a:gd name="connsiteY104" fmla="*/ 171450 h 1177924"/>
              <a:gd name="connsiteX105" fmla="*/ 1168400 w 2314571"/>
              <a:gd name="connsiteY105" fmla="*/ 114300 h 1177924"/>
              <a:gd name="connsiteX106" fmla="*/ 1114425 w 2314571"/>
              <a:gd name="connsiteY106" fmla="*/ 133350 h 1177924"/>
              <a:gd name="connsiteX107" fmla="*/ 1057275 w 2314571"/>
              <a:gd name="connsiteY107" fmla="*/ 152400 h 1177924"/>
              <a:gd name="connsiteX108" fmla="*/ 1003300 w 2314571"/>
              <a:gd name="connsiteY108" fmla="*/ 146050 h 1177924"/>
              <a:gd name="connsiteX109" fmla="*/ 971550 w 2314571"/>
              <a:gd name="connsiteY109" fmla="*/ 139700 h 1177924"/>
              <a:gd name="connsiteX110" fmla="*/ 968375 w 2314571"/>
              <a:gd name="connsiteY110" fmla="*/ 107950 h 1177924"/>
              <a:gd name="connsiteX111" fmla="*/ 962025 w 2314571"/>
              <a:gd name="connsiteY111" fmla="*/ 63500 h 1177924"/>
              <a:gd name="connsiteX112" fmla="*/ 952500 w 2314571"/>
              <a:gd name="connsiteY112" fmla="*/ 6350 h 1177924"/>
              <a:gd name="connsiteX113" fmla="*/ 908050 w 2314571"/>
              <a:gd name="connsiteY113" fmla="*/ 3175 h 1177924"/>
              <a:gd name="connsiteX114" fmla="*/ 844550 w 2314571"/>
              <a:gd name="connsiteY114" fmla="*/ 0 h 1177924"/>
              <a:gd name="connsiteX115" fmla="*/ 822325 w 2314571"/>
              <a:gd name="connsiteY115" fmla="*/ 19050 h 1177924"/>
              <a:gd name="connsiteX116" fmla="*/ 787400 w 2314571"/>
              <a:gd name="connsiteY116" fmla="*/ 15875 h 1177924"/>
              <a:gd name="connsiteX117" fmla="*/ 765175 w 2314571"/>
              <a:gd name="connsiteY117" fmla="*/ 104775 h 1177924"/>
              <a:gd name="connsiteX118" fmla="*/ 723900 w 2314571"/>
              <a:gd name="connsiteY118" fmla="*/ 130175 h 1177924"/>
              <a:gd name="connsiteX119" fmla="*/ 682625 w 2314571"/>
              <a:gd name="connsiteY119" fmla="*/ 123825 h 1177924"/>
              <a:gd name="connsiteX120" fmla="*/ 650875 w 2314571"/>
              <a:gd name="connsiteY120" fmla="*/ 152400 h 1177924"/>
              <a:gd name="connsiteX121" fmla="*/ 593725 w 2314571"/>
              <a:gd name="connsiteY121" fmla="*/ 152400 h 1177924"/>
              <a:gd name="connsiteX122" fmla="*/ 565150 w 2314571"/>
              <a:gd name="connsiteY122" fmla="*/ 149225 h 1177924"/>
              <a:gd name="connsiteX123" fmla="*/ 565150 w 2314571"/>
              <a:gd name="connsiteY123" fmla="*/ 209550 h 1177924"/>
              <a:gd name="connsiteX124" fmla="*/ 565150 w 2314571"/>
              <a:gd name="connsiteY124" fmla="*/ 273050 h 1177924"/>
              <a:gd name="connsiteX125" fmla="*/ 590550 w 2314571"/>
              <a:gd name="connsiteY125" fmla="*/ 307975 h 1177924"/>
              <a:gd name="connsiteX126" fmla="*/ 606425 w 2314571"/>
              <a:gd name="connsiteY126" fmla="*/ 361950 h 1177924"/>
              <a:gd name="connsiteX127" fmla="*/ 641350 w 2314571"/>
              <a:gd name="connsiteY127" fmla="*/ 400050 h 1177924"/>
              <a:gd name="connsiteX128" fmla="*/ 641350 w 2314571"/>
              <a:gd name="connsiteY128" fmla="*/ 450850 h 1177924"/>
              <a:gd name="connsiteX129" fmla="*/ 641350 w 2314571"/>
              <a:gd name="connsiteY129" fmla="*/ 517525 h 1177924"/>
              <a:gd name="connsiteX130" fmla="*/ 574675 w 2314571"/>
              <a:gd name="connsiteY130" fmla="*/ 533400 h 1177924"/>
              <a:gd name="connsiteX131" fmla="*/ 517525 w 2314571"/>
              <a:gd name="connsiteY131" fmla="*/ 523875 h 1177924"/>
              <a:gd name="connsiteX132" fmla="*/ 482600 w 2314571"/>
              <a:gd name="connsiteY132" fmla="*/ 460375 h 1177924"/>
              <a:gd name="connsiteX133" fmla="*/ 444500 w 2314571"/>
              <a:gd name="connsiteY133" fmla="*/ 384175 h 1177924"/>
              <a:gd name="connsiteX134" fmla="*/ 406400 w 2314571"/>
              <a:gd name="connsiteY134" fmla="*/ 352425 h 1177924"/>
              <a:gd name="connsiteX135" fmla="*/ 355600 w 2314571"/>
              <a:gd name="connsiteY135" fmla="*/ 346075 h 1177924"/>
              <a:gd name="connsiteX136" fmla="*/ 336550 w 2314571"/>
              <a:gd name="connsiteY136" fmla="*/ 292100 h 1177924"/>
              <a:gd name="connsiteX137" fmla="*/ 333375 w 2314571"/>
              <a:gd name="connsiteY137" fmla="*/ 257175 h 1177924"/>
              <a:gd name="connsiteX138" fmla="*/ 304800 w 2314571"/>
              <a:gd name="connsiteY138" fmla="*/ 250825 h 1177924"/>
              <a:gd name="connsiteX139" fmla="*/ 279400 w 2314571"/>
              <a:gd name="connsiteY139" fmla="*/ 209550 h 1177924"/>
              <a:gd name="connsiteX140" fmla="*/ 260350 w 2314571"/>
              <a:gd name="connsiteY140" fmla="*/ 171450 h 1177924"/>
              <a:gd name="connsiteX141" fmla="*/ 219075 w 2314571"/>
              <a:gd name="connsiteY141" fmla="*/ 158750 h 1177924"/>
              <a:gd name="connsiteX142" fmla="*/ 174625 w 2314571"/>
              <a:gd name="connsiteY142" fmla="*/ 152400 h 1177924"/>
              <a:gd name="connsiteX143" fmla="*/ 133350 w 2314571"/>
              <a:gd name="connsiteY143" fmla="*/ 222250 h 1177924"/>
              <a:gd name="connsiteX144" fmla="*/ 85725 w 2314571"/>
              <a:gd name="connsiteY144" fmla="*/ 266700 h 1177924"/>
              <a:gd name="connsiteX145" fmla="*/ 73025 w 2314571"/>
              <a:gd name="connsiteY145" fmla="*/ 184150 h 1177924"/>
              <a:gd name="connsiteX146" fmla="*/ 57150 w 2314571"/>
              <a:gd name="connsiteY146" fmla="*/ 130175 h 1177924"/>
              <a:gd name="connsiteX147" fmla="*/ 0 w 2314571"/>
              <a:gd name="connsiteY147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584321 w 2314571"/>
              <a:gd name="connsiteY60" fmla="*/ 911224 h 1177924"/>
              <a:gd name="connsiteX61" fmla="*/ 1638296 w 2314571"/>
              <a:gd name="connsiteY61" fmla="*/ 815974 h 1177924"/>
              <a:gd name="connsiteX62" fmla="*/ 1679571 w 2314571"/>
              <a:gd name="connsiteY62" fmla="*/ 822324 h 1177924"/>
              <a:gd name="connsiteX63" fmla="*/ 1727196 w 2314571"/>
              <a:gd name="connsiteY63" fmla="*/ 860424 h 1177924"/>
              <a:gd name="connsiteX64" fmla="*/ 1771646 w 2314571"/>
              <a:gd name="connsiteY64" fmla="*/ 879474 h 1177924"/>
              <a:gd name="connsiteX65" fmla="*/ 1876421 w 2314571"/>
              <a:gd name="connsiteY65" fmla="*/ 895349 h 1177924"/>
              <a:gd name="connsiteX66" fmla="*/ 1873246 w 2314571"/>
              <a:gd name="connsiteY66" fmla="*/ 920749 h 1177924"/>
              <a:gd name="connsiteX67" fmla="*/ 1917696 w 2314571"/>
              <a:gd name="connsiteY67" fmla="*/ 920749 h 1177924"/>
              <a:gd name="connsiteX68" fmla="*/ 1958971 w 2314571"/>
              <a:gd name="connsiteY68" fmla="*/ 971549 h 1177924"/>
              <a:gd name="connsiteX69" fmla="*/ 2044696 w 2314571"/>
              <a:gd name="connsiteY69" fmla="*/ 1057274 h 1177924"/>
              <a:gd name="connsiteX70" fmla="*/ 2139946 w 2314571"/>
              <a:gd name="connsiteY70" fmla="*/ 1177924 h 1177924"/>
              <a:gd name="connsiteX71" fmla="*/ 2190746 w 2314571"/>
              <a:gd name="connsiteY71" fmla="*/ 1133474 h 1177924"/>
              <a:gd name="connsiteX72" fmla="*/ 2273296 w 2314571"/>
              <a:gd name="connsiteY72" fmla="*/ 1111250 h 1177924"/>
              <a:gd name="connsiteX73" fmla="*/ 2314571 w 2314571"/>
              <a:gd name="connsiteY73" fmla="*/ 1038225 h 1177924"/>
              <a:gd name="connsiteX74" fmla="*/ 2301871 w 2314571"/>
              <a:gd name="connsiteY74" fmla="*/ 987425 h 1177924"/>
              <a:gd name="connsiteX75" fmla="*/ 2238371 w 2314571"/>
              <a:gd name="connsiteY75" fmla="*/ 895350 h 1177924"/>
              <a:gd name="connsiteX76" fmla="*/ 2257422 w 2314571"/>
              <a:gd name="connsiteY76" fmla="*/ 822325 h 1177924"/>
              <a:gd name="connsiteX77" fmla="*/ 2235197 w 2314571"/>
              <a:gd name="connsiteY77" fmla="*/ 711200 h 1177924"/>
              <a:gd name="connsiteX78" fmla="*/ 2203447 w 2314571"/>
              <a:gd name="connsiteY78" fmla="*/ 638175 h 1177924"/>
              <a:gd name="connsiteX79" fmla="*/ 2197097 w 2314571"/>
              <a:gd name="connsiteY79" fmla="*/ 533400 h 1177924"/>
              <a:gd name="connsiteX80" fmla="*/ 2168522 w 2314571"/>
              <a:gd name="connsiteY80" fmla="*/ 492125 h 1177924"/>
              <a:gd name="connsiteX81" fmla="*/ 2225672 w 2314571"/>
              <a:gd name="connsiteY81" fmla="*/ 454025 h 1177924"/>
              <a:gd name="connsiteX82" fmla="*/ 2241547 w 2314571"/>
              <a:gd name="connsiteY82" fmla="*/ 390525 h 1177924"/>
              <a:gd name="connsiteX83" fmla="*/ 2216147 w 2314571"/>
              <a:gd name="connsiteY83" fmla="*/ 358775 h 1177924"/>
              <a:gd name="connsiteX84" fmla="*/ 2165347 w 2314571"/>
              <a:gd name="connsiteY84" fmla="*/ 320675 h 1177924"/>
              <a:gd name="connsiteX85" fmla="*/ 2092322 w 2314571"/>
              <a:gd name="connsiteY85" fmla="*/ 254000 h 1177924"/>
              <a:gd name="connsiteX86" fmla="*/ 2028822 w 2314571"/>
              <a:gd name="connsiteY86" fmla="*/ 219075 h 1177924"/>
              <a:gd name="connsiteX87" fmla="*/ 1981198 w 2314571"/>
              <a:gd name="connsiteY87" fmla="*/ 266700 h 1177924"/>
              <a:gd name="connsiteX88" fmla="*/ 1946273 w 2314571"/>
              <a:gd name="connsiteY88" fmla="*/ 273050 h 1177924"/>
              <a:gd name="connsiteX89" fmla="*/ 1882773 w 2314571"/>
              <a:gd name="connsiteY89" fmla="*/ 273050 h 1177924"/>
              <a:gd name="connsiteX90" fmla="*/ 1787524 w 2314571"/>
              <a:gd name="connsiteY90" fmla="*/ 254000 h 1177924"/>
              <a:gd name="connsiteX91" fmla="*/ 1752599 w 2314571"/>
              <a:gd name="connsiteY91" fmla="*/ 238125 h 1177924"/>
              <a:gd name="connsiteX92" fmla="*/ 1739899 w 2314571"/>
              <a:gd name="connsiteY92" fmla="*/ 165100 h 1177924"/>
              <a:gd name="connsiteX93" fmla="*/ 1670049 w 2314571"/>
              <a:gd name="connsiteY93" fmla="*/ 247650 h 1177924"/>
              <a:gd name="connsiteX94" fmla="*/ 1682750 w 2314571"/>
              <a:gd name="connsiteY94" fmla="*/ 323850 h 1177924"/>
              <a:gd name="connsiteX95" fmla="*/ 1622425 w 2314571"/>
              <a:gd name="connsiteY95" fmla="*/ 336550 h 1177924"/>
              <a:gd name="connsiteX96" fmla="*/ 1597025 w 2314571"/>
              <a:gd name="connsiteY96" fmla="*/ 438150 h 1177924"/>
              <a:gd name="connsiteX97" fmla="*/ 1527175 w 2314571"/>
              <a:gd name="connsiteY97" fmla="*/ 419100 h 1177924"/>
              <a:gd name="connsiteX98" fmla="*/ 1444625 w 2314571"/>
              <a:gd name="connsiteY98" fmla="*/ 466725 h 1177924"/>
              <a:gd name="connsiteX99" fmla="*/ 1365250 w 2314571"/>
              <a:gd name="connsiteY99" fmla="*/ 454025 h 1177924"/>
              <a:gd name="connsiteX100" fmla="*/ 1298575 w 2314571"/>
              <a:gd name="connsiteY100" fmla="*/ 409575 h 1177924"/>
              <a:gd name="connsiteX101" fmla="*/ 1241425 w 2314571"/>
              <a:gd name="connsiteY101" fmla="*/ 327025 h 1177924"/>
              <a:gd name="connsiteX102" fmla="*/ 1212850 w 2314571"/>
              <a:gd name="connsiteY102" fmla="*/ 247650 h 1177924"/>
              <a:gd name="connsiteX103" fmla="*/ 1212850 w 2314571"/>
              <a:gd name="connsiteY103" fmla="*/ 174625 h 1177924"/>
              <a:gd name="connsiteX104" fmla="*/ 1177925 w 2314571"/>
              <a:gd name="connsiteY104" fmla="*/ 171450 h 1177924"/>
              <a:gd name="connsiteX105" fmla="*/ 1168400 w 2314571"/>
              <a:gd name="connsiteY105" fmla="*/ 114300 h 1177924"/>
              <a:gd name="connsiteX106" fmla="*/ 1114425 w 2314571"/>
              <a:gd name="connsiteY106" fmla="*/ 133350 h 1177924"/>
              <a:gd name="connsiteX107" fmla="*/ 1057275 w 2314571"/>
              <a:gd name="connsiteY107" fmla="*/ 152400 h 1177924"/>
              <a:gd name="connsiteX108" fmla="*/ 1003300 w 2314571"/>
              <a:gd name="connsiteY108" fmla="*/ 146050 h 1177924"/>
              <a:gd name="connsiteX109" fmla="*/ 971550 w 2314571"/>
              <a:gd name="connsiteY109" fmla="*/ 139700 h 1177924"/>
              <a:gd name="connsiteX110" fmla="*/ 968375 w 2314571"/>
              <a:gd name="connsiteY110" fmla="*/ 107950 h 1177924"/>
              <a:gd name="connsiteX111" fmla="*/ 962025 w 2314571"/>
              <a:gd name="connsiteY111" fmla="*/ 63500 h 1177924"/>
              <a:gd name="connsiteX112" fmla="*/ 952500 w 2314571"/>
              <a:gd name="connsiteY112" fmla="*/ 6350 h 1177924"/>
              <a:gd name="connsiteX113" fmla="*/ 908050 w 2314571"/>
              <a:gd name="connsiteY113" fmla="*/ 3175 h 1177924"/>
              <a:gd name="connsiteX114" fmla="*/ 844550 w 2314571"/>
              <a:gd name="connsiteY114" fmla="*/ 0 h 1177924"/>
              <a:gd name="connsiteX115" fmla="*/ 822325 w 2314571"/>
              <a:gd name="connsiteY115" fmla="*/ 19050 h 1177924"/>
              <a:gd name="connsiteX116" fmla="*/ 787400 w 2314571"/>
              <a:gd name="connsiteY116" fmla="*/ 15875 h 1177924"/>
              <a:gd name="connsiteX117" fmla="*/ 765175 w 2314571"/>
              <a:gd name="connsiteY117" fmla="*/ 104775 h 1177924"/>
              <a:gd name="connsiteX118" fmla="*/ 723900 w 2314571"/>
              <a:gd name="connsiteY118" fmla="*/ 130175 h 1177924"/>
              <a:gd name="connsiteX119" fmla="*/ 682625 w 2314571"/>
              <a:gd name="connsiteY119" fmla="*/ 123825 h 1177924"/>
              <a:gd name="connsiteX120" fmla="*/ 650875 w 2314571"/>
              <a:gd name="connsiteY120" fmla="*/ 152400 h 1177924"/>
              <a:gd name="connsiteX121" fmla="*/ 593725 w 2314571"/>
              <a:gd name="connsiteY121" fmla="*/ 152400 h 1177924"/>
              <a:gd name="connsiteX122" fmla="*/ 565150 w 2314571"/>
              <a:gd name="connsiteY122" fmla="*/ 149225 h 1177924"/>
              <a:gd name="connsiteX123" fmla="*/ 565150 w 2314571"/>
              <a:gd name="connsiteY123" fmla="*/ 209550 h 1177924"/>
              <a:gd name="connsiteX124" fmla="*/ 565150 w 2314571"/>
              <a:gd name="connsiteY124" fmla="*/ 273050 h 1177924"/>
              <a:gd name="connsiteX125" fmla="*/ 590550 w 2314571"/>
              <a:gd name="connsiteY125" fmla="*/ 307975 h 1177924"/>
              <a:gd name="connsiteX126" fmla="*/ 606425 w 2314571"/>
              <a:gd name="connsiteY126" fmla="*/ 361950 h 1177924"/>
              <a:gd name="connsiteX127" fmla="*/ 641350 w 2314571"/>
              <a:gd name="connsiteY127" fmla="*/ 400050 h 1177924"/>
              <a:gd name="connsiteX128" fmla="*/ 641350 w 2314571"/>
              <a:gd name="connsiteY128" fmla="*/ 450850 h 1177924"/>
              <a:gd name="connsiteX129" fmla="*/ 641350 w 2314571"/>
              <a:gd name="connsiteY129" fmla="*/ 517525 h 1177924"/>
              <a:gd name="connsiteX130" fmla="*/ 574675 w 2314571"/>
              <a:gd name="connsiteY130" fmla="*/ 533400 h 1177924"/>
              <a:gd name="connsiteX131" fmla="*/ 517525 w 2314571"/>
              <a:gd name="connsiteY131" fmla="*/ 523875 h 1177924"/>
              <a:gd name="connsiteX132" fmla="*/ 482600 w 2314571"/>
              <a:gd name="connsiteY132" fmla="*/ 460375 h 1177924"/>
              <a:gd name="connsiteX133" fmla="*/ 444500 w 2314571"/>
              <a:gd name="connsiteY133" fmla="*/ 384175 h 1177924"/>
              <a:gd name="connsiteX134" fmla="*/ 406400 w 2314571"/>
              <a:gd name="connsiteY134" fmla="*/ 352425 h 1177924"/>
              <a:gd name="connsiteX135" fmla="*/ 355600 w 2314571"/>
              <a:gd name="connsiteY135" fmla="*/ 346075 h 1177924"/>
              <a:gd name="connsiteX136" fmla="*/ 336550 w 2314571"/>
              <a:gd name="connsiteY136" fmla="*/ 292100 h 1177924"/>
              <a:gd name="connsiteX137" fmla="*/ 333375 w 2314571"/>
              <a:gd name="connsiteY137" fmla="*/ 257175 h 1177924"/>
              <a:gd name="connsiteX138" fmla="*/ 304800 w 2314571"/>
              <a:gd name="connsiteY138" fmla="*/ 250825 h 1177924"/>
              <a:gd name="connsiteX139" fmla="*/ 279400 w 2314571"/>
              <a:gd name="connsiteY139" fmla="*/ 209550 h 1177924"/>
              <a:gd name="connsiteX140" fmla="*/ 260350 w 2314571"/>
              <a:gd name="connsiteY140" fmla="*/ 171450 h 1177924"/>
              <a:gd name="connsiteX141" fmla="*/ 219075 w 2314571"/>
              <a:gd name="connsiteY141" fmla="*/ 158750 h 1177924"/>
              <a:gd name="connsiteX142" fmla="*/ 174625 w 2314571"/>
              <a:gd name="connsiteY142" fmla="*/ 152400 h 1177924"/>
              <a:gd name="connsiteX143" fmla="*/ 133350 w 2314571"/>
              <a:gd name="connsiteY143" fmla="*/ 222250 h 1177924"/>
              <a:gd name="connsiteX144" fmla="*/ 85725 w 2314571"/>
              <a:gd name="connsiteY144" fmla="*/ 266700 h 1177924"/>
              <a:gd name="connsiteX145" fmla="*/ 73025 w 2314571"/>
              <a:gd name="connsiteY145" fmla="*/ 184150 h 1177924"/>
              <a:gd name="connsiteX146" fmla="*/ 57150 w 2314571"/>
              <a:gd name="connsiteY146" fmla="*/ 130175 h 1177924"/>
              <a:gd name="connsiteX147" fmla="*/ 0 w 2314571"/>
              <a:gd name="connsiteY147" fmla="*/ 168275 h 1177924"/>
              <a:gd name="connsiteX0" fmla="*/ 0 w 2314571"/>
              <a:gd name="connsiteY0" fmla="*/ 168275 h 1177924"/>
              <a:gd name="connsiteX1" fmla="*/ 0 w 2314571"/>
              <a:gd name="connsiteY1" fmla="*/ 260350 h 1177924"/>
              <a:gd name="connsiteX2" fmla="*/ 0 w 2314571"/>
              <a:gd name="connsiteY2" fmla="*/ 323850 h 1177924"/>
              <a:gd name="connsiteX3" fmla="*/ 47625 w 2314571"/>
              <a:gd name="connsiteY3" fmla="*/ 384175 h 1177924"/>
              <a:gd name="connsiteX4" fmla="*/ 69850 w 2314571"/>
              <a:gd name="connsiteY4" fmla="*/ 434975 h 1177924"/>
              <a:gd name="connsiteX5" fmla="*/ 79375 w 2314571"/>
              <a:gd name="connsiteY5" fmla="*/ 495300 h 1177924"/>
              <a:gd name="connsiteX6" fmla="*/ 101600 w 2314571"/>
              <a:gd name="connsiteY6" fmla="*/ 581025 h 1177924"/>
              <a:gd name="connsiteX7" fmla="*/ 187325 w 2314571"/>
              <a:gd name="connsiteY7" fmla="*/ 609600 h 1177924"/>
              <a:gd name="connsiteX8" fmla="*/ 295275 w 2314571"/>
              <a:gd name="connsiteY8" fmla="*/ 619125 h 1177924"/>
              <a:gd name="connsiteX9" fmla="*/ 368300 w 2314571"/>
              <a:gd name="connsiteY9" fmla="*/ 638175 h 1177924"/>
              <a:gd name="connsiteX10" fmla="*/ 422275 w 2314571"/>
              <a:gd name="connsiteY10" fmla="*/ 638175 h 1177924"/>
              <a:gd name="connsiteX11" fmla="*/ 428625 w 2314571"/>
              <a:gd name="connsiteY11" fmla="*/ 609600 h 1177924"/>
              <a:gd name="connsiteX12" fmla="*/ 485775 w 2314571"/>
              <a:gd name="connsiteY12" fmla="*/ 615950 h 1177924"/>
              <a:gd name="connsiteX13" fmla="*/ 539750 w 2314571"/>
              <a:gd name="connsiteY13" fmla="*/ 615950 h 1177924"/>
              <a:gd name="connsiteX14" fmla="*/ 587375 w 2314571"/>
              <a:gd name="connsiteY14" fmla="*/ 603250 h 1177924"/>
              <a:gd name="connsiteX15" fmla="*/ 628650 w 2314571"/>
              <a:gd name="connsiteY15" fmla="*/ 603250 h 1177924"/>
              <a:gd name="connsiteX16" fmla="*/ 698500 w 2314571"/>
              <a:gd name="connsiteY16" fmla="*/ 609600 h 1177924"/>
              <a:gd name="connsiteX17" fmla="*/ 758825 w 2314571"/>
              <a:gd name="connsiteY17" fmla="*/ 600075 h 1177924"/>
              <a:gd name="connsiteX18" fmla="*/ 800100 w 2314571"/>
              <a:gd name="connsiteY18" fmla="*/ 536575 h 1177924"/>
              <a:gd name="connsiteX19" fmla="*/ 800100 w 2314571"/>
              <a:gd name="connsiteY19" fmla="*/ 492125 h 1177924"/>
              <a:gd name="connsiteX20" fmla="*/ 819150 w 2314571"/>
              <a:gd name="connsiteY20" fmla="*/ 466725 h 1177924"/>
              <a:gd name="connsiteX21" fmla="*/ 831850 w 2314571"/>
              <a:gd name="connsiteY21" fmla="*/ 390525 h 1177924"/>
              <a:gd name="connsiteX22" fmla="*/ 857250 w 2314571"/>
              <a:gd name="connsiteY22" fmla="*/ 381000 h 1177924"/>
              <a:gd name="connsiteX23" fmla="*/ 882650 w 2314571"/>
              <a:gd name="connsiteY23" fmla="*/ 409575 h 1177924"/>
              <a:gd name="connsiteX24" fmla="*/ 920750 w 2314571"/>
              <a:gd name="connsiteY24" fmla="*/ 425450 h 1177924"/>
              <a:gd name="connsiteX25" fmla="*/ 962025 w 2314571"/>
              <a:gd name="connsiteY25" fmla="*/ 412750 h 1177924"/>
              <a:gd name="connsiteX26" fmla="*/ 1009650 w 2314571"/>
              <a:gd name="connsiteY26" fmla="*/ 400050 h 1177924"/>
              <a:gd name="connsiteX27" fmla="*/ 1050925 w 2314571"/>
              <a:gd name="connsiteY27" fmla="*/ 428625 h 1177924"/>
              <a:gd name="connsiteX28" fmla="*/ 1063625 w 2314571"/>
              <a:gd name="connsiteY28" fmla="*/ 463550 h 1177924"/>
              <a:gd name="connsiteX29" fmla="*/ 1038225 w 2314571"/>
              <a:gd name="connsiteY29" fmla="*/ 517525 h 1177924"/>
              <a:gd name="connsiteX30" fmla="*/ 977900 w 2314571"/>
              <a:gd name="connsiteY30" fmla="*/ 517525 h 1177924"/>
              <a:gd name="connsiteX31" fmla="*/ 958850 w 2314571"/>
              <a:gd name="connsiteY31" fmla="*/ 552450 h 1177924"/>
              <a:gd name="connsiteX32" fmla="*/ 952500 w 2314571"/>
              <a:gd name="connsiteY32" fmla="*/ 587375 h 1177924"/>
              <a:gd name="connsiteX33" fmla="*/ 920750 w 2314571"/>
              <a:gd name="connsiteY33" fmla="*/ 628650 h 1177924"/>
              <a:gd name="connsiteX34" fmla="*/ 933450 w 2314571"/>
              <a:gd name="connsiteY34" fmla="*/ 679450 h 1177924"/>
              <a:gd name="connsiteX35" fmla="*/ 942975 w 2314571"/>
              <a:gd name="connsiteY35" fmla="*/ 733425 h 1177924"/>
              <a:gd name="connsiteX36" fmla="*/ 942975 w 2314571"/>
              <a:gd name="connsiteY36" fmla="*/ 774700 h 1177924"/>
              <a:gd name="connsiteX37" fmla="*/ 895350 w 2314571"/>
              <a:gd name="connsiteY37" fmla="*/ 746125 h 1177924"/>
              <a:gd name="connsiteX38" fmla="*/ 866775 w 2314571"/>
              <a:gd name="connsiteY38" fmla="*/ 771525 h 1177924"/>
              <a:gd name="connsiteX39" fmla="*/ 822325 w 2314571"/>
              <a:gd name="connsiteY39" fmla="*/ 774700 h 1177924"/>
              <a:gd name="connsiteX40" fmla="*/ 784225 w 2314571"/>
              <a:gd name="connsiteY40" fmla="*/ 787400 h 1177924"/>
              <a:gd name="connsiteX41" fmla="*/ 752475 w 2314571"/>
              <a:gd name="connsiteY41" fmla="*/ 793750 h 1177924"/>
              <a:gd name="connsiteX42" fmla="*/ 752475 w 2314571"/>
              <a:gd name="connsiteY42" fmla="*/ 822325 h 1177924"/>
              <a:gd name="connsiteX43" fmla="*/ 796925 w 2314571"/>
              <a:gd name="connsiteY43" fmla="*/ 850900 h 1177924"/>
              <a:gd name="connsiteX44" fmla="*/ 796925 w 2314571"/>
              <a:gd name="connsiteY44" fmla="*/ 892175 h 1177924"/>
              <a:gd name="connsiteX45" fmla="*/ 815975 w 2314571"/>
              <a:gd name="connsiteY45" fmla="*/ 917575 h 1177924"/>
              <a:gd name="connsiteX46" fmla="*/ 866775 w 2314571"/>
              <a:gd name="connsiteY46" fmla="*/ 908050 h 1177924"/>
              <a:gd name="connsiteX47" fmla="*/ 936625 w 2314571"/>
              <a:gd name="connsiteY47" fmla="*/ 949325 h 1177924"/>
              <a:gd name="connsiteX48" fmla="*/ 974725 w 2314571"/>
              <a:gd name="connsiteY48" fmla="*/ 990600 h 1177924"/>
              <a:gd name="connsiteX49" fmla="*/ 1006475 w 2314571"/>
              <a:gd name="connsiteY49" fmla="*/ 1009650 h 1177924"/>
              <a:gd name="connsiteX50" fmla="*/ 1057275 w 2314571"/>
              <a:gd name="connsiteY50" fmla="*/ 1038225 h 1177924"/>
              <a:gd name="connsiteX51" fmla="*/ 1120775 w 2314571"/>
              <a:gd name="connsiteY51" fmla="*/ 1019175 h 1177924"/>
              <a:gd name="connsiteX52" fmla="*/ 1073150 w 2314571"/>
              <a:gd name="connsiteY52" fmla="*/ 936625 h 1177924"/>
              <a:gd name="connsiteX53" fmla="*/ 1054100 w 2314571"/>
              <a:gd name="connsiteY53" fmla="*/ 863600 h 1177924"/>
              <a:gd name="connsiteX54" fmla="*/ 1111250 w 2314571"/>
              <a:gd name="connsiteY54" fmla="*/ 790575 h 1177924"/>
              <a:gd name="connsiteX55" fmla="*/ 1203325 w 2314571"/>
              <a:gd name="connsiteY55" fmla="*/ 819150 h 1177924"/>
              <a:gd name="connsiteX56" fmla="*/ 1260475 w 2314571"/>
              <a:gd name="connsiteY56" fmla="*/ 819150 h 1177924"/>
              <a:gd name="connsiteX57" fmla="*/ 1358900 w 2314571"/>
              <a:gd name="connsiteY57" fmla="*/ 844550 h 1177924"/>
              <a:gd name="connsiteX58" fmla="*/ 1409700 w 2314571"/>
              <a:gd name="connsiteY58" fmla="*/ 838200 h 1177924"/>
              <a:gd name="connsiteX59" fmla="*/ 1473200 w 2314571"/>
              <a:gd name="connsiteY59" fmla="*/ 777875 h 1177924"/>
              <a:gd name="connsiteX60" fmla="*/ 1584321 w 2314571"/>
              <a:gd name="connsiteY60" fmla="*/ 911224 h 1177924"/>
              <a:gd name="connsiteX61" fmla="*/ 1638296 w 2314571"/>
              <a:gd name="connsiteY61" fmla="*/ 815974 h 1177924"/>
              <a:gd name="connsiteX62" fmla="*/ 1679571 w 2314571"/>
              <a:gd name="connsiteY62" fmla="*/ 822324 h 1177924"/>
              <a:gd name="connsiteX63" fmla="*/ 1727196 w 2314571"/>
              <a:gd name="connsiteY63" fmla="*/ 860424 h 1177924"/>
              <a:gd name="connsiteX64" fmla="*/ 1771646 w 2314571"/>
              <a:gd name="connsiteY64" fmla="*/ 879474 h 1177924"/>
              <a:gd name="connsiteX65" fmla="*/ 1876421 w 2314571"/>
              <a:gd name="connsiteY65" fmla="*/ 895349 h 1177924"/>
              <a:gd name="connsiteX66" fmla="*/ 1873246 w 2314571"/>
              <a:gd name="connsiteY66" fmla="*/ 920749 h 1177924"/>
              <a:gd name="connsiteX67" fmla="*/ 1917696 w 2314571"/>
              <a:gd name="connsiteY67" fmla="*/ 920749 h 1177924"/>
              <a:gd name="connsiteX68" fmla="*/ 1958971 w 2314571"/>
              <a:gd name="connsiteY68" fmla="*/ 971549 h 1177924"/>
              <a:gd name="connsiteX69" fmla="*/ 2044696 w 2314571"/>
              <a:gd name="connsiteY69" fmla="*/ 1057274 h 1177924"/>
              <a:gd name="connsiteX70" fmla="*/ 2139946 w 2314571"/>
              <a:gd name="connsiteY70" fmla="*/ 1177924 h 1177924"/>
              <a:gd name="connsiteX71" fmla="*/ 2190746 w 2314571"/>
              <a:gd name="connsiteY71" fmla="*/ 1133474 h 1177924"/>
              <a:gd name="connsiteX72" fmla="*/ 2273296 w 2314571"/>
              <a:gd name="connsiteY72" fmla="*/ 1111250 h 1177924"/>
              <a:gd name="connsiteX73" fmla="*/ 2314571 w 2314571"/>
              <a:gd name="connsiteY73" fmla="*/ 1038225 h 1177924"/>
              <a:gd name="connsiteX74" fmla="*/ 2301871 w 2314571"/>
              <a:gd name="connsiteY74" fmla="*/ 987425 h 1177924"/>
              <a:gd name="connsiteX75" fmla="*/ 2238371 w 2314571"/>
              <a:gd name="connsiteY75" fmla="*/ 895350 h 1177924"/>
              <a:gd name="connsiteX76" fmla="*/ 2257422 w 2314571"/>
              <a:gd name="connsiteY76" fmla="*/ 822325 h 1177924"/>
              <a:gd name="connsiteX77" fmla="*/ 2235197 w 2314571"/>
              <a:gd name="connsiteY77" fmla="*/ 711200 h 1177924"/>
              <a:gd name="connsiteX78" fmla="*/ 2203447 w 2314571"/>
              <a:gd name="connsiteY78" fmla="*/ 638175 h 1177924"/>
              <a:gd name="connsiteX79" fmla="*/ 2197097 w 2314571"/>
              <a:gd name="connsiteY79" fmla="*/ 533400 h 1177924"/>
              <a:gd name="connsiteX80" fmla="*/ 2168522 w 2314571"/>
              <a:gd name="connsiteY80" fmla="*/ 492125 h 1177924"/>
              <a:gd name="connsiteX81" fmla="*/ 2225672 w 2314571"/>
              <a:gd name="connsiteY81" fmla="*/ 454025 h 1177924"/>
              <a:gd name="connsiteX82" fmla="*/ 2241547 w 2314571"/>
              <a:gd name="connsiteY82" fmla="*/ 390525 h 1177924"/>
              <a:gd name="connsiteX83" fmla="*/ 2216147 w 2314571"/>
              <a:gd name="connsiteY83" fmla="*/ 358775 h 1177924"/>
              <a:gd name="connsiteX84" fmla="*/ 2165347 w 2314571"/>
              <a:gd name="connsiteY84" fmla="*/ 320675 h 1177924"/>
              <a:gd name="connsiteX85" fmla="*/ 2092322 w 2314571"/>
              <a:gd name="connsiteY85" fmla="*/ 254000 h 1177924"/>
              <a:gd name="connsiteX86" fmla="*/ 2028822 w 2314571"/>
              <a:gd name="connsiteY86" fmla="*/ 219075 h 1177924"/>
              <a:gd name="connsiteX87" fmla="*/ 1981198 w 2314571"/>
              <a:gd name="connsiteY87" fmla="*/ 266700 h 1177924"/>
              <a:gd name="connsiteX88" fmla="*/ 1946273 w 2314571"/>
              <a:gd name="connsiteY88" fmla="*/ 273050 h 1177924"/>
              <a:gd name="connsiteX89" fmla="*/ 1882773 w 2314571"/>
              <a:gd name="connsiteY89" fmla="*/ 273050 h 1177924"/>
              <a:gd name="connsiteX90" fmla="*/ 1787524 w 2314571"/>
              <a:gd name="connsiteY90" fmla="*/ 254000 h 1177924"/>
              <a:gd name="connsiteX91" fmla="*/ 1752599 w 2314571"/>
              <a:gd name="connsiteY91" fmla="*/ 238125 h 1177924"/>
              <a:gd name="connsiteX92" fmla="*/ 1739899 w 2314571"/>
              <a:gd name="connsiteY92" fmla="*/ 165100 h 1177924"/>
              <a:gd name="connsiteX93" fmla="*/ 1670049 w 2314571"/>
              <a:gd name="connsiteY93" fmla="*/ 247650 h 1177924"/>
              <a:gd name="connsiteX94" fmla="*/ 1682750 w 2314571"/>
              <a:gd name="connsiteY94" fmla="*/ 323850 h 1177924"/>
              <a:gd name="connsiteX95" fmla="*/ 1622425 w 2314571"/>
              <a:gd name="connsiteY95" fmla="*/ 336550 h 1177924"/>
              <a:gd name="connsiteX96" fmla="*/ 1597025 w 2314571"/>
              <a:gd name="connsiteY96" fmla="*/ 438150 h 1177924"/>
              <a:gd name="connsiteX97" fmla="*/ 1527175 w 2314571"/>
              <a:gd name="connsiteY97" fmla="*/ 419100 h 1177924"/>
              <a:gd name="connsiteX98" fmla="*/ 1444625 w 2314571"/>
              <a:gd name="connsiteY98" fmla="*/ 466725 h 1177924"/>
              <a:gd name="connsiteX99" fmla="*/ 1365250 w 2314571"/>
              <a:gd name="connsiteY99" fmla="*/ 454025 h 1177924"/>
              <a:gd name="connsiteX100" fmla="*/ 1298575 w 2314571"/>
              <a:gd name="connsiteY100" fmla="*/ 409575 h 1177924"/>
              <a:gd name="connsiteX101" fmla="*/ 1241425 w 2314571"/>
              <a:gd name="connsiteY101" fmla="*/ 327025 h 1177924"/>
              <a:gd name="connsiteX102" fmla="*/ 1212850 w 2314571"/>
              <a:gd name="connsiteY102" fmla="*/ 247650 h 1177924"/>
              <a:gd name="connsiteX103" fmla="*/ 1212850 w 2314571"/>
              <a:gd name="connsiteY103" fmla="*/ 174625 h 1177924"/>
              <a:gd name="connsiteX104" fmla="*/ 1177925 w 2314571"/>
              <a:gd name="connsiteY104" fmla="*/ 171450 h 1177924"/>
              <a:gd name="connsiteX105" fmla="*/ 1168400 w 2314571"/>
              <a:gd name="connsiteY105" fmla="*/ 114300 h 1177924"/>
              <a:gd name="connsiteX106" fmla="*/ 1114425 w 2314571"/>
              <a:gd name="connsiteY106" fmla="*/ 133350 h 1177924"/>
              <a:gd name="connsiteX107" fmla="*/ 1057275 w 2314571"/>
              <a:gd name="connsiteY107" fmla="*/ 152400 h 1177924"/>
              <a:gd name="connsiteX108" fmla="*/ 1003300 w 2314571"/>
              <a:gd name="connsiteY108" fmla="*/ 146050 h 1177924"/>
              <a:gd name="connsiteX109" fmla="*/ 971550 w 2314571"/>
              <a:gd name="connsiteY109" fmla="*/ 139700 h 1177924"/>
              <a:gd name="connsiteX110" fmla="*/ 968375 w 2314571"/>
              <a:gd name="connsiteY110" fmla="*/ 107950 h 1177924"/>
              <a:gd name="connsiteX111" fmla="*/ 962025 w 2314571"/>
              <a:gd name="connsiteY111" fmla="*/ 63500 h 1177924"/>
              <a:gd name="connsiteX112" fmla="*/ 952500 w 2314571"/>
              <a:gd name="connsiteY112" fmla="*/ 6350 h 1177924"/>
              <a:gd name="connsiteX113" fmla="*/ 908050 w 2314571"/>
              <a:gd name="connsiteY113" fmla="*/ 3175 h 1177924"/>
              <a:gd name="connsiteX114" fmla="*/ 844550 w 2314571"/>
              <a:gd name="connsiteY114" fmla="*/ 0 h 1177924"/>
              <a:gd name="connsiteX115" fmla="*/ 822325 w 2314571"/>
              <a:gd name="connsiteY115" fmla="*/ 19050 h 1177924"/>
              <a:gd name="connsiteX116" fmla="*/ 787400 w 2314571"/>
              <a:gd name="connsiteY116" fmla="*/ 15875 h 1177924"/>
              <a:gd name="connsiteX117" fmla="*/ 765175 w 2314571"/>
              <a:gd name="connsiteY117" fmla="*/ 104775 h 1177924"/>
              <a:gd name="connsiteX118" fmla="*/ 723900 w 2314571"/>
              <a:gd name="connsiteY118" fmla="*/ 130175 h 1177924"/>
              <a:gd name="connsiteX119" fmla="*/ 682625 w 2314571"/>
              <a:gd name="connsiteY119" fmla="*/ 123825 h 1177924"/>
              <a:gd name="connsiteX120" fmla="*/ 650875 w 2314571"/>
              <a:gd name="connsiteY120" fmla="*/ 152400 h 1177924"/>
              <a:gd name="connsiteX121" fmla="*/ 593725 w 2314571"/>
              <a:gd name="connsiteY121" fmla="*/ 152400 h 1177924"/>
              <a:gd name="connsiteX122" fmla="*/ 565150 w 2314571"/>
              <a:gd name="connsiteY122" fmla="*/ 149225 h 1177924"/>
              <a:gd name="connsiteX123" fmla="*/ 565150 w 2314571"/>
              <a:gd name="connsiteY123" fmla="*/ 209550 h 1177924"/>
              <a:gd name="connsiteX124" fmla="*/ 565150 w 2314571"/>
              <a:gd name="connsiteY124" fmla="*/ 273050 h 1177924"/>
              <a:gd name="connsiteX125" fmla="*/ 590550 w 2314571"/>
              <a:gd name="connsiteY125" fmla="*/ 307975 h 1177924"/>
              <a:gd name="connsiteX126" fmla="*/ 606425 w 2314571"/>
              <a:gd name="connsiteY126" fmla="*/ 361950 h 1177924"/>
              <a:gd name="connsiteX127" fmla="*/ 641350 w 2314571"/>
              <a:gd name="connsiteY127" fmla="*/ 400050 h 1177924"/>
              <a:gd name="connsiteX128" fmla="*/ 641350 w 2314571"/>
              <a:gd name="connsiteY128" fmla="*/ 450850 h 1177924"/>
              <a:gd name="connsiteX129" fmla="*/ 641350 w 2314571"/>
              <a:gd name="connsiteY129" fmla="*/ 517525 h 1177924"/>
              <a:gd name="connsiteX130" fmla="*/ 574675 w 2314571"/>
              <a:gd name="connsiteY130" fmla="*/ 533400 h 1177924"/>
              <a:gd name="connsiteX131" fmla="*/ 517525 w 2314571"/>
              <a:gd name="connsiteY131" fmla="*/ 523875 h 1177924"/>
              <a:gd name="connsiteX132" fmla="*/ 482600 w 2314571"/>
              <a:gd name="connsiteY132" fmla="*/ 460375 h 1177924"/>
              <a:gd name="connsiteX133" fmla="*/ 444500 w 2314571"/>
              <a:gd name="connsiteY133" fmla="*/ 384175 h 1177924"/>
              <a:gd name="connsiteX134" fmla="*/ 406400 w 2314571"/>
              <a:gd name="connsiteY134" fmla="*/ 352425 h 1177924"/>
              <a:gd name="connsiteX135" fmla="*/ 355600 w 2314571"/>
              <a:gd name="connsiteY135" fmla="*/ 346075 h 1177924"/>
              <a:gd name="connsiteX136" fmla="*/ 336550 w 2314571"/>
              <a:gd name="connsiteY136" fmla="*/ 292100 h 1177924"/>
              <a:gd name="connsiteX137" fmla="*/ 333375 w 2314571"/>
              <a:gd name="connsiteY137" fmla="*/ 257175 h 1177924"/>
              <a:gd name="connsiteX138" fmla="*/ 304800 w 2314571"/>
              <a:gd name="connsiteY138" fmla="*/ 250825 h 1177924"/>
              <a:gd name="connsiteX139" fmla="*/ 279400 w 2314571"/>
              <a:gd name="connsiteY139" fmla="*/ 209550 h 1177924"/>
              <a:gd name="connsiteX140" fmla="*/ 260350 w 2314571"/>
              <a:gd name="connsiteY140" fmla="*/ 171450 h 1177924"/>
              <a:gd name="connsiteX141" fmla="*/ 219075 w 2314571"/>
              <a:gd name="connsiteY141" fmla="*/ 158750 h 1177924"/>
              <a:gd name="connsiteX142" fmla="*/ 174625 w 2314571"/>
              <a:gd name="connsiteY142" fmla="*/ 152400 h 1177924"/>
              <a:gd name="connsiteX143" fmla="*/ 133350 w 2314571"/>
              <a:gd name="connsiteY143" fmla="*/ 222250 h 1177924"/>
              <a:gd name="connsiteX144" fmla="*/ 85725 w 2314571"/>
              <a:gd name="connsiteY144" fmla="*/ 266700 h 1177924"/>
              <a:gd name="connsiteX145" fmla="*/ 73025 w 2314571"/>
              <a:gd name="connsiteY145" fmla="*/ 184150 h 1177924"/>
              <a:gd name="connsiteX146" fmla="*/ 57150 w 2314571"/>
              <a:gd name="connsiteY146" fmla="*/ 130175 h 1177924"/>
              <a:gd name="connsiteX147" fmla="*/ 0 w 2314571"/>
              <a:gd name="connsiteY147" fmla="*/ 168275 h 117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2314571" h="1177924">
                <a:moveTo>
                  <a:pt x="0" y="168275"/>
                </a:moveTo>
                <a:lnTo>
                  <a:pt x="0" y="260350"/>
                </a:lnTo>
                <a:lnTo>
                  <a:pt x="0" y="323850"/>
                </a:lnTo>
                <a:lnTo>
                  <a:pt x="47625" y="384175"/>
                </a:lnTo>
                <a:lnTo>
                  <a:pt x="69850" y="434975"/>
                </a:lnTo>
                <a:lnTo>
                  <a:pt x="79375" y="495300"/>
                </a:lnTo>
                <a:lnTo>
                  <a:pt x="101600" y="581025"/>
                </a:lnTo>
                <a:lnTo>
                  <a:pt x="187325" y="609600"/>
                </a:lnTo>
                <a:lnTo>
                  <a:pt x="295275" y="619125"/>
                </a:lnTo>
                <a:lnTo>
                  <a:pt x="368300" y="638175"/>
                </a:lnTo>
                <a:lnTo>
                  <a:pt x="422275" y="638175"/>
                </a:lnTo>
                <a:lnTo>
                  <a:pt x="428625" y="609600"/>
                </a:lnTo>
                <a:lnTo>
                  <a:pt x="485775" y="615950"/>
                </a:lnTo>
                <a:lnTo>
                  <a:pt x="539750" y="615950"/>
                </a:lnTo>
                <a:lnTo>
                  <a:pt x="587375" y="603250"/>
                </a:lnTo>
                <a:lnTo>
                  <a:pt x="628650" y="603250"/>
                </a:lnTo>
                <a:lnTo>
                  <a:pt x="698500" y="609600"/>
                </a:lnTo>
                <a:lnTo>
                  <a:pt x="758825" y="600075"/>
                </a:lnTo>
                <a:lnTo>
                  <a:pt x="800100" y="536575"/>
                </a:lnTo>
                <a:lnTo>
                  <a:pt x="800100" y="492125"/>
                </a:lnTo>
                <a:lnTo>
                  <a:pt x="819150" y="466725"/>
                </a:lnTo>
                <a:lnTo>
                  <a:pt x="831850" y="390525"/>
                </a:lnTo>
                <a:lnTo>
                  <a:pt x="857250" y="381000"/>
                </a:lnTo>
                <a:lnTo>
                  <a:pt x="882650" y="409575"/>
                </a:lnTo>
                <a:lnTo>
                  <a:pt x="920750" y="425450"/>
                </a:lnTo>
                <a:lnTo>
                  <a:pt x="962025" y="412750"/>
                </a:lnTo>
                <a:lnTo>
                  <a:pt x="1009650" y="400050"/>
                </a:lnTo>
                <a:lnTo>
                  <a:pt x="1050925" y="428625"/>
                </a:lnTo>
                <a:lnTo>
                  <a:pt x="1063625" y="463550"/>
                </a:lnTo>
                <a:lnTo>
                  <a:pt x="1038225" y="517525"/>
                </a:lnTo>
                <a:lnTo>
                  <a:pt x="977900" y="517525"/>
                </a:lnTo>
                <a:lnTo>
                  <a:pt x="958850" y="552450"/>
                </a:lnTo>
                <a:lnTo>
                  <a:pt x="952500" y="587375"/>
                </a:lnTo>
                <a:lnTo>
                  <a:pt x="920750" y="628650"/>
                </a:lnTo>
                <a:lnTo>
                  <a:pt x="933450" y="679450"/>
                </a:lnTo>
                <a:lnTo>
                  <a:pt x="942975" y="733425"/>
                </a:lnTo>
                <a:lnTo>
                  <a:pt x="942975" y="774700"/>
                </a:lnTo>
                <a:lnTo>
                  <a:pt x="895350" y="746125"/>
                </a:lnTo>
                <a:lnTo>
                  <a:pt x="866775" y="771525"/>
                </a:lnTo>
                <a:lnTo>
                  <a:pt x="822325" y="774700"/>
                </a:lnTo>
                <a:lnTo>
                  <a:pt x="784225" y="787400"/>
                </a:lnTo>
                <a:lnTo>
                  <a:pt x="752475" y="793750"/>
                </a:lnTo>
                <a:lnTo>
                  <a:pt x="752475" y="822325"/>
                </a:lnTo>
                <a:lnTo>
                  <a:pt x="796925" y="850900"/>
                </a:lnTo>
                <a:lnTo>
                  <a:pt x="796925" y="892175"/>
                </a:lnTo>
                <a:lnTo>
                  <a:pt x="815975" y="917575"/>
                </a:lnTo>
                <a:lnTo>
                  <a:pt x="866775" y="908050"/>
                </a:lnTo>
                <a:lnTo>
                  <a:pt x="936625" y="949325"/>
                </a:lnTo>
                <a:lnTo>
                  <a:pt x="974725" y="990600"/>
                </a:lnTo>
                <a:lnTo>
                  <a:pt x="1006475" y="1009650"/>
                </a:lnTo>
                <a:lnTo>
                  <a:pt x="1057275" y="1038225"/>
                </a:lnTo>
                <a:lnTo>
                  <a:pt x="1120775" y="1019175"/>
                </a:lnTo>
                <a:lnTo>
                  <a:pt x="1073150" y="936625"/>
                </a:lnTo>
                <a:lnTo>
                  <a:pt x="1054100" y="863600"/>
                </a:lnTo>
                <a:lnTo>
                  <a:pt x="1111250" y="790575"/>
                </a:lnTo>
                <a:lnTo>
                  <a:pt x="1203325" y="819150"/>
                </a:lnTo>
                <a:lnTo>
                  <a:pt x="1260475" y="819150"/>
                </a:lnTo>
                <a:lnTo>
                  <a:pt x="1358900" y="844550"/>
                </a:lnTo>
                <a:lnTo>
                  <a:pt x="1409700" y="838200"/>
                </a:lnTo>
                <a:lnTo>
                  <a:pt x="1473200" y="777875"/>
                </a:lnTo>
                <a:cubicBezTo>
                  <a:pt x="1510240" y="822325"/>
                  <a:pt x="1547281" y="825499"/>
                  <a:pt x="1584321" y="911224"/>
                </a:cubicBezTo>
                <a:lnTo>
                  <a:pt x="1638296" y="815974"/>
                </a:lnTo>
                <a:lnTo>
                  <a:pt x="1679571" y="822324"/>
                </a:lnTo>
                <a:lnTo>
                  <a:pt x="1727196" y="860424"/>
                </a:lnTo>
                <a:lnTo>
                  <a:pt x="1771646" y="879474"/>
                </a:lnTo>
                <a:lnTo>
                  <a:pt x="1876421" y="895349"/>
                </a:lnTo>
                <a:lnTo>
                  <a:pt x="1873246" y="920749"/>
                </a:lnTo>
                <a:lnTo>
                  <a:pt x="1917696" y="920749"/>
                </a:lnTo>
                <a:lnTo>
                  <a:pt x="1958971" y="971549"/>
                </a:lnTo>
                <a:lnTo>
                  <a:pt x="2044696" y="1057274"/>
                </a:lnTo>
                <a:lnTo>
                  <a:pt x="2139946" y="1177924"/>
                </a:lnTo>
                <a:lnTo>
                  <a:pt x="2190746" y="1133474"/>
                </a:lnTo>
                <a:lnTo>
                  <a:pt x="2273296" y="1111250"/>
                </a:lnTo>
                <a:lnTo>
                  <a:pt x="2314571" y="1038225"/>
                </a:lnTo>
                <a:lnTo>
                  <a:pt x="2301871" y="987425"/>
                </a:lnTo>
                <a:lnTo>
                  <a:pt x="2238371" y="895350"/>
                </a:lnTo>
                <a:lnTo>
                  <a:pt x="2257422" y="822325"/>
                </a:lnTo>
                <a:lnTo>
                  <a:pt x="2235197" y="711200"/>
                </a:lnTo>
                <a:lnTo>
                  <a:pt x="2203447" y="638175"/>
                </a:lnTo>
                <a:lnTo>
                  <a:pt x="2197097" y="533400"/>
                </a:lnTo>
                <a:lnTo>
                  <a:pt x="2168522" y="492125"/>
                </a:lnTo>
                <a:lnTo>
                  <a:pt x="2225672" y="454025"/>
                </a:lnTo>
                <a:lnTo>
                  <a:pt x="2241547" y="390525"/>
                </a:lnTo>
                <a:lnTo>
                  <a:pt x="2216147" y="358775"/>
                </a:lnTo>
                <a:lnTo>
                  <a:pt x="2165347" y="320675"/>
                </a:lnTo>
                <a:lnTo>
                  <a:pt x="2092322" y="254000"/>
                </a:lnTo>
                <a:lnTo>
                  <a:pt x="2028822" y="219075"/>
                </a:lnTo>
                <a:lnTo>
                  <a:pt x="1981198" y="266700"/>
                </a:lnTo>
                <a:lnTo>
                  <a:pt x="1946273" y="273050"/>
                </a:lnTo>
                <a:lnTo>
                  <a:pt x="1882773" y="273050"/>
                </a:lnTo>
                <a:lnTo>
                  <a:pt x="1787524" y="254000"/>
                </a:lnTo>
                <a:lnTo>
                  <a:pt x="1752599" y="238125"/>
                </a:lnTo>
                <a:lnTo>
                  <a:pt x="1739899" y="165100"/>
                </a:lnTo>
                <a:lnTo>
                  <a:pt x="1670049" y="247650"/>
                </a:lnTo>
                <a:lnTo>
                  <a:pt x="1682750" y="323850"/>
                </a:lnTo>
                <a:lnTo>
                  <a:pt x="1622425" y="336550"/>
                </a:lnTo>
                <a:lnTo>
                  <a:pt x="1597025" y="438150"/>
                </a:lnTo>
                <a:lnTo>
                  <a:pt x="1527175" y="419100"/>
                </a:lnTo>
                <a:lnTo>
                  <a:pt x="1444625" y="466725"/>
                </a:lnTo>
                <a:cubicBezTo>
                  <a:pt x="1367381" y="453851"/>
                  <a:pt x="1394175" y="454025"/>
                  <a:pt x="1365250" y="454025"/>
                </a:cubicBezTo>
                <a:lnTo>
                  <a:pt x="1298575" y="409575"/>
                </a:lnTo>
                <a:lnTo>
                  <a:pt x="1241425" y="327025"/>
                </a:lnTo>
                <a:lnTo>
                  <a:pt x="1212850" y="247650"/>
                </a:lnTo>
                <a:lnTo>
                  <a:pt x="1212850" y="174625"/>
                </a:lnTo>
                <a:lnTo>
                  <a:pt x="1177925" y="171450"/>
                </a:lnTo>
                <a:lnTo>
                  <a:pt x="1168400" y="114300"/>
                </a:lnTo>
                <a:lnTo>
                  <a:pt x="1114425" y="133350"/>
                </a:lnTo>
                <a:lnTo>
                  <a:pt x="1057275" y="152400"/>
                </a:lnTo>
                <a:lnTo>
                  <a:pt x="1003300" y="146050"/>
                </a:lnTo>
                <a:lnTo>
                  <a:pt x="971550" y="139700"/>
                </a:lnTo>
                <a:lnTo>
                  <a:pt x="968375" y="107950"/>
                </a:lnTo>
                <a:lnTo>
                  <a:pt x="962025" y="63500"/>
                </a:lnTo>
                <a:lnTo>
                  <a:pt x="952500" y="6350"/>
                </a:lnTo>
                <a:lnTo>
                  <a:pt x="908050" y="3175"/>
                </a:lnTo>
                <a:lnTo>
                  <a:pt x="844550" y="0"/>
                </a:lnTo>
                <a:lnTo>
                  <a:pt x="822325" y="19050"/>
                </a:lnTo>
                <a:lnTo>
                  <a:pt x="787400" y="15875"/>
                </a:lnTo>
                <a:lnTo>
                  <a:pt x="765175" y="104775"/>
                </a:lnTo>
                <a:lnTo>
                  <a:pt x="723900" y="130175"/>
                </a:lnTo>
                <a:lnTo>
                  <a:pt x="682625" y="123825"/>
                </a:lnTo>
                <a:lnTo>
                  <a:pt x="650875" y="152400"/>
                </a:lnTo>
                <a:lnTo>
                  <a:pt x="593725" y="152400"/>
                </a:lnTo>
                <a:lnTo>
                  <a:pt x="565150" y="149225"/>
                </a:lnTo>
                <a:lnTo>
                  <a:pt x="565150" y="209550"/>
                </a:lnTo>
                <a:lnTo>
                  <a:pt x="565150" y="273050"/>
                </a:lnTo>
                <a:lnTo>
                  <a:pt x="590550" y="307975"/>
                </a:lnTo>
                <a:lnTo>
                  <a:pt x="606425" y="361950"/>
                </a:lnTo>
                <a:lnTo>
                  <a:pt x="641350" y="400050"/>
                </a:lnTo>
                <a:lnTo>
                  <a:pt x="641350" y="450850"/>
                </a:lnTo>
                <a:lnTo>
                  <a:pt x="641350" y="517525"/>
                </a:lnTo>
                <a:lnTo>
                  <a:pt x="574675" y="533400"/>
                </a:lnTo>
                <a:lnTo>
                  <a:pt x="517525" y="523875"/>
                </a:lnTo>
                <a:lnTo>
                  <a:pt x="482600" y="460375"/>
                </a:lnTo>
                <a:lnTo>
                  <a:pt x="444500" y="384175"/>
                </a:lnTo>
                <a:lnTo>
                  <a:pt x="406400" y="352425"/>
                </a:lnTo>
                <a:lnTo>
                  <a:pt x="355600" y="346075"/>
                </a:lnTo>
                <a:lnTo>
                  <a:pt x="336550" y="292100"/>
                </a:lnTo>
                <a:lnTo>
                  <a:pt x="333375" y="257175"/>
                </a:lnTo>
                <a:lnTo>
                  <a:pt x="304800" y="250825"/>
                </a:lnTo>
                <a:lnTo>
                  <a:pt x="279400" y="209550"/>
                </a:lnTo>
                <a:lnTo>
                  <a:pt x="260350" y="171450"/>
                </a:lnTo>
                <a:lnTo>
                  <a:pt x="219075" y="158750"/>
                </a:lnTo>
                <a:lnTo>
                  <a:pt x="174625" y="152400"/>
                </a:lnTo>
                <a:lnTo>
                  <a:pt x="133350" y="222250"/>
                </a:lnTo>
                <a:cubicBezTo>
                  <a:pt x="88152" y="267448"/>
                  <a:pt x="109854" y="266700"/>
                  <a:pt x="85725" y="266700"/>
                </a:cubicBezTo>
                <a:lnTo>
                  <a:pt x="73025" y="184150"/>
                </a:lnTo>
                <a:lnTo>
                  <a:pt x="57150" y="130175"/>
                </a:lnTo>
                <a:lnTo>
                  <a:pt x="0" y="1682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2933700" y="935566"/>
            <a:ext cx="1430867" cy="258938"/>
          </a:xfrm>
          <a:custGeom>
            <a:avLst/>
            <a:gdLst>
              <a:gd name="connsiteX0" fmla="*/ 0 w 1430867"/>
              <a:gd name="connsiteY0" fmla="*/ 0 h 258938"/>
              <a:gd name="connsiteX1" fmla="*/ 59267 w 1430867"/>
              <a:gd name="connsiteY1" fmla="*/ 38100 h 258938"/>
              <a:gd name="connsiteX2" fmla="*/ 118533 w 1430867"/>
              <a:gd name="connsiteY2" fmla="*/ 63500 h 258938"/>
              <a:gd name="connsiteX3" fmla="*/ 156633 w 1430867"/>
              <a:gd name="connsiteY3" fmla="*/ 114300 h 258938"/>
              <a:gd name="connsiteX4" fmla="*/ 245533 w 1430867"/>
              <a:gd name="connsiteY4" fmla="*/ 160866 h 258938"/>
              <a:gd name="connsiteX5" fmla="*/ 321733 w 1430867"/>
              <a:gd name="connsiteY5" fmla="*/ 169333 h 258938"/>
              <a:gd name="connsiteX6" fmla="*/ 355600 w 1430867"/>
              <a:gd name="connsiteY6" fmla="*/ 165100 h 258938"/>
              <a:gd name="connsiteX7" fmla="*/ 364067 w 1430867"/>
              <a:gd name="connsiteY7" fmla="*/ 93133 h 258938"/>
              <a:gd name="connsiteX8" fmla="*/ 410633 w 1430867"/>
              <a:gd name="connsiteY8" fmla="*/ 84666 h 258938"/>
              <a:gd name="connsiteX9" fmla="*/ 410633 w 1430867"/>
              <a:gd name="connsiteY9" fmla="*/ 114300 h 258938"/>
              <a:gd name="connsiteX10" fmla="*/ 436033 w 1430867"/>
              <a:gd name="connsiteY10" fmla="*/ 101600 h 258938"/>
              <a:gd name="connsiteX11" fmla="*/ 444500 w 1430867"/>
              <a:gd name="connsiteY11" fmla="*/ 71966 h 258938"/>
              <a:gd name="connsiteX12" fmla="*/ 499533 w 1430867"/>
              <a:gd name="connsiteY12" fmla="*/ 105833 h 258938"/>
              <a:gd name="connsiteX13" fmla="*/ 520700 w 1430867"/>
              <a:gd name="connsiteY13" fmla="*/ 105833 h 258938"/>
              <a:gd name="connsiteX14" fmla="*/ 567267 w 1430867"/>
              <a:gd name="connsiteY14" fmla="*/ 59266 h 258938"/>
              <a:gd name="connsiteX15" fmla="*/ 592667 w 1430867"/>
              <a:gd name="connsiteY15" fmla="*/ 42333 h 258938"/>
              <a:gd name="connsiteX16" fmla="*/ 630767 w 1430867"/>
              <a:gd name="connsiteY16" fmla="*/ 50800 h 258938"/>
              <a:gd name="connsiteX17" fmla="*/ 660400 w 1430867"/>
              <a:gd name="connsiteY17" fmla="*/ 55033 h 258938"/>
              <a:gd name="connsiteX18" fmla="*/ 706967 w 1430867"/>
              <a:gd name="connsiteY18" fmla="*/ 55033 h 258938"/>
              <a:gd name="connsiteX19" fmla="*/ 728133 w 1430867"/>
              <a:gd name="connsiteY19" fmla="*/ 55033 h 258938"/>
              <a:gd name="connsiteX20" fmla="*/ 736600 w 1430867"/>
              <a:gd name="connsiteY20" fmla="*/ 76200 h 258938"/>
              <a:gd name="connsiteX21" fmla="*/ 770467 w 1430867"/>
              <a:gd name="connsiteY21" fmla="*/ 71966 h 258938"/>
              <a:gd name="connsiteX22" fmla="*/ 774700 w 1430867"/>
              <a:gd name="connsiteY22" fmla="*/ 101600 h 258938"/>
              <a:gd name="connsiteX23" fmla="*/ 795867 w 1430867"/>
              <a:gd name="connsiteY23" fmla="*/ 101600 h 258938"/>
              <a:gd name="connsiteX24" fmla="*/ 817033 w 1430867"/>
              <a:gd name="connsiteY24" fmla="*/ 76200 h 258938"/>
              <a:gd name="connsiteX25" fmla="*/ 825500 w 1430867"/>
              <a:gd name="connsiteY25" fmla="*/ 38100 h 258938"/>
              <a:gd name="connsiteX26" fmla="*/ 880533 w 1430867"/>
              <a:gd name="connsiteY26" fmla="*/ 55033 h 258938"/>
              <a:gd name="connsiteX27" fmla="*/ 910167 w 1430867"/>
              <a:gd name="connsiteY27" fmla="*/ 76200 h 258938"/>
              <a:gd name="connsiteX28" fmla="*/ 1003300 w 1430867"/>
              <a:gd name="connsiteY28" fmla="*/ 122766 h 258938"/>
              <a:gd name="connsiteX29" fmla="*/ 1020233 w 1430867"/>
              <a:gd name="connsiteY29" fmla="*/ 84666 h 258938"/>
              <a:gd name="connsiteX30" fmla="*/ 1071033 w 1430867"/>
              <a:gd name="connsiteY30" fmla="*/ 76200 h 258938"/>
              <a:gd name="connsiteX31" fmla="*/ 1113367 w 1430867"/>
              <a:gd name="connsiteY31" fmla="*/ 76200 h 258938"/>
              <a:gd name="connsiteX32" fmla="*/ 1134533 w 1430867"/>
              <a:gd name="connsiteY32" fmla="*/ 110066 h 258938"/>
              <a:gd name="connsiteX33" fmla="*/ 1138767 w 1430867"/>
              <a:gd name="connsiteY33" fmla="*/ 156633 h 258938"/>
              <a:gd name="connsiteX34" fmla="*/ 1147233 w 1430867"/>
              <a:gd name="connsiteY34" fmla="*/ 203200 h 258938"/>
              <a:gd name="connsiteX35" fmla="*/ 1185333 w 1430867"/>
              <a:gd name="connsiteY35" fmla="*/ 224366 h 258938"/>
              <a:gd name="connsiteX36" fmla="*/ 1214967 w 1430867"/>
              <a:gd name="connsiteY36" fmla="*/ 245533 h 258938"/>
              <a:gd name="connsiteX37" fmla="*/ 1248833 w 1430867"/>
              <a:gd name="connsiteY37" fmla="*/ 258233 h 258938"/>
              <a:gd name="connsiteX38" fmla="*/ 1274233 w 1430867"/>
              <a:gd name="connsiteY38" fmla="*/ 249766 h 258938"/>
              <a:gd name="connsiteX39" fmla="*/ 1282700 w 1430867"/>
              <a:gd name="connsiteY39" fmla="*/ 224366 h 258938"/>
              <a:gd name="connsiteX40" fmla="*/ 1320800 w 1430867"/>
              <a:gd name="connsiteY40" fmla="*/ 224366 h 258938"/>
              <a:gd name="connsiteX41" fmla="*/ 1341967 w 1430867"/>
              <a:gd name="connsiteY41" fmla="*/ 211666 h 258938"/>
              <a:gd name="connsiteX42" fmla="*/ 1430867 w 1430867"/>
              <a:gd name="connsiteY42" fmla="*/ 182033 h 258938"/>
              <a:gd name="connsiteX43" fmla="*/ 1430867 w 1430867"/>
              <a:gd name="connsiteY43" fmla="*/ 182033 h 25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30867" h="258938">
                <a:moveTo>
                  <a:pt x="0" y="0"/>
                </a:moveTo>
                <a:cubicBezTo>
                  <a:pt x="19756" y="13758"/>
                  <a:pt x="39512" y="27517"/>
                  <a:pt x="59267" y="38100"/>
                </a:cubicBezTo>
                <a:cubicBezTo>
                  <a:pt x="79022" y="48683"/>
                  <a:pt x="102305" y="50800"/>
                  <a:pt x="118533" y="63500"/>
                </a:cubicBezTo>
                <a:cubicBezTo>
                  <a:pt x="134761" y="76200"/>
                  <a:pt x="135466" y="98072"/>
                  <a:pt x="156633" y="114300"/>
                </a:cubicBezTo>
                <a:cubicBezTo>
                  <a:pt x="177800" y="130528"/>
                  <a:pt x="218016" y="151694"/>
                  <a:pt x="245533" y="160866"/>
                </a:cubicBezTo>
                <a:cubicBezTo>
                  <a:pt x="273050" y="170038"/>
                  <a:pt x="303389" y="168627"/>
                  <a:pt x="321733" y="169333"/>
                </a:cubicBezTo>
                <a:cubicBezTo>
                  <a:pt x="340077" y="170039"/>
                  <a:pt x="348544" y="177800"/>
                  <a:pt x="355600" y="165100"/>
                </a:cubicBezTo>
                <a:cubicBezTo>
                  <a:pt x="362656" y="152400"/>
                  <a:pt x="354895" y="106539"/>
                  <a:pt x="364067" y="93133"/>
                </a:cubicBezTo>
                <a:cubicBezTo>
                  <a:pt x="373239" y="79727"/>
                  <a:pt x="402872" y="81138"/>
                  <a:pt x="410633" y="84666"/>
                </a:cubicBezTo>
                <a:cubicBezTo>
                  <a:pt x="418394" y="88194"/>
                  <a:pt x="406400" y="111478"/>
                  <a:pt x="410633" y="114300"/>
                </a:cubicBezTo>
                <a:cubicBezTo>
                  <a:pt x="414866" y="117122"/>
                  <a:pt x="430388" y="108656"/>
                  <a:pt x="436033" y="101600"/>
                </a:cubicBezTo>
                <a:cubicBezTo>
                  <a:pt x="441678" y="94544"/>
                  <a:pt x="433917" y="71261"/>
                  <a:pt x="444500" y="71966"/>
                </a:cubicBezTo>
                <a:cubicBezTo>
                  <a:pt x="455083" y="72671"/>
                  <a:pt x="486833" y="100189"/>
                  <a:pt x="499533" y="105833"/>
                </a:cubicBezTo>
                <a:cubicBezTo>
                  <a:pt x="512233" y="111477"/>
                  <a:pt x="509411" y="113594"/>
                  <a:pt x="520700" y="105833"/>
                </a:cubicBezTo>
                <a:cubicBezTo>
                  <a:pt x="531989" y="98072"/>
                  <a:pt x="555273" y="69849"/>
                  <a:pt x="567267" y="59266"/>
                </a:cubicBezTo>
                <a:cubicBezTo>
                  <a:pt x="579261" y="48683"/>
                  <a:pt x="582084" y="43744"/>
                  <a:pt x="592667" y="42333"/>
                </a:cubicBezTo>
                <a:cubicBezTo>
                  <a:pt x="603250" y="40922"/>
                  <a:pt x="619478" y="48683"/>
                  <a:pt x="630767" y="50800"/>
                </a:cubicBezTo>
                <a:cubicBezTo>
                  <a:pt x="642056" y="52917"/>
                  <a:pt x="647700" y="54328"/>
                  <a:pt x="660400" y="55033"/>
                </a:cubicBezTo>
                <a:cubicBezTo>
                  <a:pt x="673100" y="55738"/>
                  <a:pt x="706967" y="55033"/>
                  <a:pt x="706967" y="55033"/>
                </a:cubicBezTo>
                <a:cubicBezTo>
                  <a:pt x="718256" y="55033"/>
                  <a:pt x="723194" y="51505"/>
                  <a:pt x="728133" y="55033"/>
                </a:cubicBezTo>
                <a:cubicBezTo>
                  <a:pt x="733072" y="58561"/>
                  <a:pt x="729544" y="73378"/>
                  <a:pt x="736600" y="76200"/>
                </a:cubicBezTo>
                <a:cubicBezTo>
                  <a:pt x="743656" y="79022"/>
                  <a:pt x="764117" y="67733"/>
                  <a:pt x="770467" y="71966"/>
                </a:cubicBezTo>
                <a:cubicBezTo>
                  <a:pt x="776817" y="76199"/>
                  <a:pt x="770467" y="96661"/>
                  <a:pt x="774700" y="101600"/>
                </a:cubicBezTo>
                <a:cubicBezTo>
                  <a:pt x="778933" y="106539"/>
                  <a:pt x="788811" y="105833"/>
                  <a:pt x="795867" y="101600"/>
                </a:cubicBezTo>
                <a:cubicBezTo>
                  <a:pt x="802923" y="97367"/>
                  <a:pt x="812094" y="86783"/>
                  <a:pt x="817033" y="76200"/>
                </a:cubicBezTo>
                <a:cubicBezTo>
                  <a:pt x="821972" y="65617"/>
                  <a:pt x="814917" y="41628"/>
                  <a:pt x="825500" y="38100"/>
                </a:cubicBezTo>
                <a:cubicBezTo>
                  <a:pt x="836083" y="34572"/>
                  <a:pt x="866422" y="48683"/>
                  <a:pt x="880533" y="55033"/>
                </a:cubicBezTo>
                <a:cubicBezTo>
                  <a:pt x="894644" y="61383"/>
                  <a:pt x="889706" y="64911"/>
                  <a:pt x="910167" y="76200"/>
                </a:cubicBezTo>
                <a:cubicBezTo>
                  <a:pt x="930628" y="87489"/>
                  <a:pt x="984956" y="121355"/>
                  <a:pt x="1003300" y="122766"/>
                </a:cubicBezTo>
                <a:cubicBezTo>
                  <a:pt x="1021644" y="124177"/>
                  <a:pt x="1008944" y="92427"/>
                  <a:pt x="1020233" y="84666"/>
                </a:cubicBezTo>
                <a:cubicBezTo>
                  <a:pt x="1031522" y="76905"/>
                  <a:pt x="1055511" y="77611"/>
                  <a:pt x="1071033" y="76200"/>
                </a:cubicBezTo>
                <a:cubicBezTo>
                  <a:pt x="1086555" y="74789"/>
                  <a:pt x="1102784" y="70556"/>
                  <a:pt x="1113367" y="76200"/>
                </a:cubicBezTo>
                <a:cubicBezTo>
                  <a:pt x="1123950" y="81844"/>
                  <a:pt x="1130300" y="96661"/>
                  <a:pt x="1134533" y="110066"/>
                </a:cubicBezTo>
                <a:cubicBezTo>
                  <a:pt x="1138766" y="123472"/>
                  <a:pt x="1136650" y="141111"/>
                  <a:pt x="1138767" y="156633"/>
                </a:cubicBezTo>
                <a:cubicBezTo>
                  <a:pt x="1140884" y="172155"/>
                  <a:pt x="1139472" y="191911"/>
                  <a:pt x="1147233" y="203200"/>
                </a:cubicBezTo>
                <a:cubicBezTo>
                  <a:pt x="1154994" y="214489"/>
                  <a:pt x="1174044" y="217311"/>
                  <a:pt x="1185333" y="224366"/>
                </a:cubicBezTo>
                <a:cubicBezTo>
                  <a:pt x="1196622" y="231421"/>
                  <a:pt x="1204384" y="239889"/>
                  <a:pt x="1214967" y="245533"/>
                </a:cubicBezTo>
                <a:cubicBezTo>
                  <a:pt x="1225550" y="251177"/>
                  <a:pt x="1238955" y="257528"/>
                  <a:pt x="1248833" y="258233"/>
                </a:cubicBezTo>
                <a:cubicBezTo>
                  <a:pt x="1258711" y="258938"/>
                  <a:pt x="1268589" y="255410"/>
                  <a:pt x="1274233" y="249766"/>
                </a:cubicBezTo>
                <a:cubicBezTo>
                  <a:pt x="1279877" y="244122"/>
                  <a:pt x="1274939" y="228599"/>
                  <a:pt x="1282700" y="224366"/>
                </a:cubicBezTo>
                <a:cubicBezTo>
                  <a:pt x="1290461" y="220133"/>
                  <a:pt x="1310922" y="226483"/>
                  <a:pt x="1320800" y="224366"/>
                </a:cubicBezTo>
                <a:cubicBezTo>
                  <a:pt x="1330678" y="222249"/>
                  <a:pt x="1323623" y="218722"/>
                  <a:pt x="1341967" y="211666"/>
                </a:cubicBezTo>
                <a:cubicBezTo>
                  <a:pt x="1360312" y="204611"/>
                  <a:pt x="1430867" y="182033"/>
                  <a:pt x="1430867" y="182033"/>
                </a:cubicBezTo>
                <a:lnTo>
                  <a:pt x="1430867" y="182033"/>
                </a:lnTo>
              </a:path>
            </a:pathLst>
          </a:cu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1681339" y="4902203"/>
            <a:ext cx="757061" cy="297040"/>
          </a:xfrm>
          <a:custGeom>
            <a:avLst/>
            <a:gdLst>
              <a:gd name="connsiteX0" fmla="*/ 757061 w 757061"/>
              <a:gd name="connsiteY0" fmla="*/ 0 h 297040"/>
              <a:gd name="connsiteX1" fmla="*/ 748594 w 757061"/>
              <a:gd name="connsiteY1" fmla="*/ 50800 h 297040"/>
              <a:gd name="connsiteX2" fmla="*/ 710494 w 757061"/>
              <a:gd name="connsiteY2" fmla="*/ 63500 h 297040"/>
              <a:gd name="connsiteX3" fmla="*/ 706261 w 757061"/>
              <a:gd name="connsiteY3" fmla="*/ 122767 h 297040"/>
              <a:gd name="connsiteX4" fmla="*/ 655461 w 757061"/>
              <a:gd name="connsiteY4" fmla="*/ 131234 h 297040"/>
              <a:gd name="connsiteX5" fmla="*/ 608894 w 757061"/>
              <a:gd name="connsiteY5" fmla="*/ 114300 h 297040"/>
              <a:gd name="connsiteX6" fmla="*/ 591961 w 757061"/>
              <a:gd name="connsiteY6" fmla="*/ 152400 h 297040"/>
              <a:gd name="connsiteX7" fmla="*/ 575028 w 757061"/>
              <a:gd name="connsiteY7" fmla="*/ 173567 h 297040"/>
              <a:gd name="connsiteX8" fmla="*/ 575028 w 757061"/>
              <a:gd name="connsiteY8" fmla="*/ 241300 h 297040"/>
              <a:gd name="connsiteX9" fmla="*/ 558094 w 757061"/>
              <a:gd name="connsiteY9" fmla="*/ 254000 h 297040"/>
              <a:gd name="connsiteX10" fmla="*/ 511528 w 757061"/>
              <a:gd name="connsiteY10" fmla="*/ 241300 h 297040"/>
              <a:gd name="connsiteX11" fmla="*/ 490361 w 757061"/>
              <a:gd name="connsiteY11" fmla="*/ 224367 h 297040"/>
              <a:gd name="connsiteX12" fmla="*/ 443794 w 757061"/>
              <a:gd name="connsiteY12" fmla="*/ 228600 h 297040"/>
              <a:gd name="connsiteX13" fmla="*/ 409928 w 757061"/>
              <a:gd name="connsiteY13" fmla="*/ 224367 h 297040"/>
              <a:gd name="connsiteX14" fmla="*/ 397228 w 757061"/>
              <a:gd name="connsiteY14" fmla="*/ 215900 h 297040"/>
              <a:gd name="connsiteX15" fmla="*/ 371828 w 757061"/>
              <a:gd name="connsiteY15" fmla="*/ 258234 h 297040"/>
              <a:gd name="connsiteX16" fmla="*/ 308328 w 757061"/>
              <a:gd name="connsiteY16" fmla="*/ 258234 h 297040"/>
              <a:gd name="connsiteX17" fmla="*/ 270228 w 757061"/>
              <a:gd name="connsiteY17" fmla="*/ 296334 h 297040"/>
              <a:gd name="connsiteX18" fmla="*/ 232128 w 757061"/>
              <a:gd name="connsiteY18" fmla="*/ 254000 h 297040"/>
              <a:gd name="connsiteX19" fmla="*/ 185561 w 757061"/>
              <a:gd name="connsiteY19" fmla="*/ 190500 h 297040"/>
              <a:gd name="connsiteX20" fmla="*/ 117828 w 757061"/>
              <a:gd name="connsiteY20" fmla="*/ 156634 h 297040"/>
              <a:gd name="connsiteX21" fmla="*/ 50094 w 757061"/>
              <a:gd name="connsiteY21" fmla="*/ 127000 h 297040"/>
              <a:gd name="connsiteX22" fmla="*/ 7761 w 757061"/>
              <a:gd name="connsiteY22" fmla="*/ 55034 h 297040"/>
              <a:gd name="connsiteX23" fmla="*/ 3528 w 757061"/>
              <a:gd name="connsiteY23" fmla="*/ 38100 h 2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061" h="297040">
                <a:moveTo>
                  <a:pt x="757061" y="0"/>
                </a:moveTo>
                <a:cubicBezTo>
                  <a:pt x="756708" y="20108"/>
                  <a:pt x="756355" y="40217"/>
                  <a:pt x="748594" y="50800"/>
                </a:cubicBezTo>
                <a:cubicBezTo>
                  <a:pt x="740833" y="61383"/>
                  <a:pt x="717549" y="51506"/>
                  <a:pt x="710494" y="63500"/>
                </a:cubicBezTo>
                <a:cubicBezTo>
                  <a:pt x="703439" y="75494"/>
                  <a:pt x="715433" y="111478"/>
                  <a:pt x="706261" y="122767"/>
                </a:cubicBezTo>
                <a:cubicBezTo>
                  <a:pt x="697089" y="134056"/>
                  <a:pt x="671689" y="132645"/>
                  <a:pt x="655461" y="131234"/>
                </a:cubicBezTo>
                <a:cubicBezTo>
                  <a:pt x="639233" y="129823"/>
                  <a:pt x="619477" y="110772"/>
                  <a:pt x="608894" y="114300"/>
                </a:cubicBezTo>
                <a:cubicBezTo>
                  <a:pt x="598311" y="117828"/>
                  <a:pt x="597605" y="142522"/>
                  <a:pt x="591961" y="152400"/>
                </a:cubicBezTo>
                <a:cubicBezTo>
                  <a:pt x="586317" y="162278"/>
                  <a:pt x="577850" y="158750"/>
                  <a:pt x="575028" y="173567"/>
                </a:cubicBezTo>
                <a:cubicBezTo>
                  <a:pt x="572206" y="188384"/>
                  <a:pt x="577850" y="227895"/>
                  <a:pt x="575028" y="241300"/>
                </a:cubicBezTo>
                <a:cubicBezTo>
                  <a:pt x="572206" y="254706"/>
                  <a:pt x="568677" y="254000"/>
                  <a:pt x="558094" y="254000"/>
                </a:cubicBezTo>
                <a:cubicBezTo>
                  <a:pt x="547511" y="254000"/>
                  <a:pt x="522817" y="246239"/>
                  <a:pt x="511528" y="241300"/>
                </a:cubicBezTo>
                <a:cubicBezTo>
                  <a:pt x="500239" y="236361"/>
                  <a:pt x="501650" y="226484"/>
                  <a:pt x="490361" y="224367"/>
                </a:cubicBezTo>
                <a:cubicBezTo>
                  <a:pt x="479072" y="222250"/>
                  <a:pt x="457199" y="228600"/>
                  <a:pt x="443794" y="228600"/>
                </a:cubicBezTo>
                <a:cubicBezTo>
                  <a:pt x="430389" y="228600"/>
                  <a:pt x="417689" y="226484"/>
                  <a:pt x="409928" y="224367"/>
                </a:cubicBezTo>
                <a:cubicBezTo>
                  <a:pt x="402167" y="222250"/>
                  <a:pt x="403578" y="210256"/>
                  <a:pt x="397228" y="215900"/>
                </a:cubicBezTo>
                <a:cubicBezTo>
                  <a:pt x="390878" y="221544"/>
                  <a:pt x="386645" y="251178"/>
                  <a:pt x="371828" y="258234"/>
                </a:cubicBezTo>
                <a:cubicBezTo>
                  <a:pt x="357011" y="265290"/>
                  <a:pt x="325261" y="251884"/>
                  <a:pt x="308328" y="258234"/>
                </a:cubicBezTo>
                <a:cubicBezTo>
                  <a:pt x="291395" y="264584"/>
                  <a:pt x="282928" y="297040"/>
                  <a:pt x="270228" y="296334"/>
                </a:cubicBezTo>
                <a:cubicBezTo>
                  <a:pt x="257528" y="295628"/>
                  <a:pt x="246239" y="271639"/>
                  <a:pt x="232128" y="254000"/>
                </a:cubicBezTo>
                <a:cubicBezTo>
                  <a:pt x="218017" y="236361"/>
                  <a:pt x="204611" y="206728"/>
                  <a:pt x="185561" y="190500"/>
                </a:cubicBezTo>
                <a:cubicBezTo>
                  <a:pt x="166511" y="174272"/>
                  <a:pt x="140406" y="167217"/>
                  <a:pt x="117828" y="156634"/>
                </a:cubicBezTo>
                <a:cubicBezTo>
                  <a:pt x="95250" y="146051"/>
                  <a:pt x="68438" y="143933"/>
                  <a:pt x="50094" y="127000"/>
                </a:cubicBezTo>
                <a:cubicBezTo>
                  <a:pt x="31750" y="110067"/>
                  <a:pt x="15522" y="69851"/>
                  <a:pt x="7761" y="55034"/>
                </a:cubicBezTo>
                <a:cubicBezTo>
                  <a:pt x="0" y="40217"/>
                  <a:pt x="3528" y="38100"/>
                  <a:pt x="3528" y="38100"/>
                </a:cubicBezTo>
              </a:path>
            </a:pathLst>
          </a:custGeom>
          <a:ln w="63500">
            <a:solidFill>
              <a:schemeClr val="bg2">
                <a:lumMod val="7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3429000" y="3775075"/>
            <a:ext cx="676275" cy="1943100"/>
          </a:xfrm>
          <a:custGeom>
            <a:avLst/>
            <a:gdLst>
              <a:gd name="connsiteX0" fmla="*/ 516467 w 676275"/>
              <a:gd name="connsiteY0" fmla="*/ 1943100 h 1943100"/>
              <a:gd name="connsiteX1" fmla="*/ 459317 w 676275"/>
              <a:gd name="connsiteY1" fmla="*/ 1860550 h 1943100"/>
              <a:gd name="connsiteX2" fmla="*/ 459317 w 676275"/>
              <a:gd name="connsiteY2" fmla="*/ 1797050 h 1943100"/>
              <a:gd name="connsiteX3" fmla="*/ 446617 w 676275"/>
              <a:gd name="connsiteY3" fmla="*/ 1771650 h 1943100"/>
              <a:gd name="connsiteX4" fmla="*/ 414867 w 676275"/>
              <a:gd name="connsiteY4" fmla="*/ 1733550 h 1943100"/>
              <a:gd name="connsiteX5" fmla="*/ 414867 w 676275"/>
              <a:gd name="connsiteY5" fmla="*/ 1644650 h 1943100"/>
              <a:gd name="connsiteX6" fmla="*/ 465667 w 676275"/>
              <a:gd name="connsiteY6" fmla="*/ 1631950 h 1943100"/>
              <a:gd name="connsiteX7" fmla="*/ 510117 w 676275"/>
              <a:gd name="connsiteY7" fmla="*/ 1581150 h 1943100"/>
              <a:gd name="connsiteX8" fmla="*/ 624417 w 676275"/>
              <a:gd name="connsiteY8" fmla="*/ 1428750 h 1943100"/>
              <a:gd name="connsiteX9" fmla="*/ 668867 w 676275"/>
              <a:gd name="connsiteY9" fmla="*/ 1377950 h 1943100"/>
              <a:gd name="connsiteX10" fmla="*/ 668867 w 676275"/>
              <a:gd name="connsiteY10" fmla="*/ 1301750 h 1943100"/>
              <a:gd name="connsiteX11" fmla="*/ 649817 w 676275"/>
              <a:gd name="connsiteY11" fmla="*/ 1244600 h 1943100"/>
              <a:gd name="connsiteX12" fmla="*/ 592667 w 676275"/>
              <a:gd name="connsiteY12" fmla="*/ 1206500 h 1943100"/>
              <a:gd name="connsiteX13" fmla="*/ 567267 w 676275"/>
              <a:gd name="connsiteY13" fmla="*/ 1174750 h 1943100"/>
              <a:gd name="connsiteX14" fmla="*/ 586317 w 676275"/>
              <a:gd name="connsiteY14" fmla="*/ 1123950 h 1943100"/>
              <a:gd name="connsiteX15" fmla="*/ 560917 w 676275"/>
              <a:gd name="connsiteY15" fmla="*/ 1073150 h 1943100"/>
              <a:gd name="connsiteX16" fmla="*/ 560917 w 676275"/>
              <a:gd name="connsiteY16" fmla="*/ 1041400 h 1943100"/>
              <a:gd name="connsiteX17" fmla="*/ 554567 w 676275"/>
              <a:gd name="connsiteY17" fmla="*/ 857250 h 1943100"/>
              <a:gd name="connsiteX18" fmla="*/ 491067 w 676275"/>
              <a:gd name="connsiteY18" fmla="*/ 768350 h 1943100"/>
              <a:gd name="connsiteX19" fmla="*/ 446617 w 676275"/>
              <a:gd name="connsiteY19" fmla="*/ 723900 h 1943100"/>
              <a:gd name="connsiteX20" fmla="*/ 465667 w 676275"/>
              <a:gd name="connsiteY20" fmla="*/ 685800 h 1943100"/>
              <a:gd name="connsiteX21" fmla="*/ 421217 w 676275"/>
              <a:gd name="connsiteY21" fmla="*/ 647700 h 1943100"/>
              <a:gd name="connsiteX22" fmla="*/ 421217 w 676275"/>
              <a:gd name="connsiteY22" fmla="*/ 558800 h 1943100"/>
              <a:gd name="connsiteX23" fmla="*/ 313267 w 676275"/>
              <a:gd name="connsiteY23" fmla="*/ 533400 h 1943100"/>
              <a:gd name="connsiteX24" fmla="*/ 211667 w 676275"/>
              <a:gd name="connsiteY24" fmla="*/ 501650 h 1943100"/>
              <a:gd name="connsiteX25" fmla="*/ 110067 w 676275"/>
              <a:gd name="connsiteY25" fmla="*/ 438150 h 1943100"/>
              <a:gd name="connsiteX26" fmla="*/ 40217 w 676275"/>
              <a:gd name="connsiteY26" fmla="*/ 342900 h 1943100"/>
              <a:gd name="connsiteX27" fmla="*/ 2117 w 676275"/>
              <a:gd name="connsiteY27" fmla="*/ 285750 h 1943100"/>
              <a:gd name="connsiteX28" fmla="*/ 52917 w 676275"/>
              <a:gd name="connsiteY28" fmla="*/ 254000 h 1943100"/>
              <a:gd name="connsiteX29" fmla="*/ 91017 w 676275"/>
              <a:gd name="connsiteY29" fmla="*/ 203200 h 1943100"/>
              <a:gd name="connsiteX30" fmla="*/ 91017 w 676275"/>
              <a:gd name="connsiteY30" fmla="*/ 146050 h 1943100"/>
              <a:gd name="connsiteX31" fmla="*/ 103717 w 676275"/>
              <a:gd name="connsiteY31" fmla="*/ 82550 h 1943100"/>
              <a:gd name="connsiteX32" fmla="*/ 103717 w 676275"/>
              <a:gd name="connsiteY32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6275" h="1943100">
                <a:moveTo>
                  <a:pt x="516467" y="1943100"/>
                </a:moveTo>
                <a:cubicBezTo>
                  <a:pt x="492654" y="1913996"/>
                  <a:pt x="468842" y="1884892"/>
                  <a:pt x="459317" y="1860550"/>
                </a:cubicBezTo>
                <a:cubicBezTo>
                  <a:pt x="449792" y="1836208"/>
                  <a:pt x="461434" y="1811867"/>
                  <a:pt x="459317" y="1797050"/>
                </a:cubicBezTo>
                <a:cubicBezTo>
                  <a:pt x="457200" y="1782233"/>
                  <a:pt x="454025" y="1782233"/>
                  <a:pt x="446617" y="1771650"/>
                </a:cubicBezTo>
                <a:cubicBezTo>
                  <a:pt x="439209" y="1761067"/>
                  <a:pt x="420159" y="1754716"/>
                  <a:pt x="414867" y="1733550"/>
                </a:cubicBezTo>
                <a:cubicBezTo>
                  <a:pt x="409575" y="1712384"/>
                  <a:pt x="406400" y="1661583"/>
                  <a:pt x="414867" y="1644650"/>
                </a:cubicBezTo>
                <a:cubicBezTo>
                  <a:pt x="423334" y="1627717"/>
                  <a:pt x="449792" y="1642533"/>
                  <a:pt x="465667" y="1631950"/>
                </a:cubicBezTo>
                <a:cubicBezTo>
                  <a:pt x="481542" y="1621367"/>
                  <a:pt x="483659" y="1615017"/>
                  <a:pt x="510117" y="1581150"/>
                </a:cubicBezTo>
                <a:cubicBezTo>
                  <a:pt x="536575" y="1547283"/>
                  <a:pt x="597959" y="1462617"/>
                  <a:pt x="624417" y="1428750"/>
                </a:cubicBezTo>
                <a:cubicBezTo>
                  <a:pt x="650875" y="1394883"/>
                  <a:pt x="661459" y="1399117"/>
                  <a:pt x="668867" y="1377950"/>
                </a:cubicBezTo>
                <a:cubicBezTo>
                  <a:pt x="676275" y="1356783"/>
                  <a:pt x="672042" y="1323975"/>
                  <a:pt x="668867" y="1301750"/>
                </a:cubicBezTo>
                <a:cubicBezTo>
                  <a:pt x="665692" y="1279525"/>
                  <a:pt x="662517" y="1260475"/>
                  <a:pt x="649817" y="1244600"/>
                </a:cubicBezTo>
                <a:cubicBezTo>
                  <a:pt x="637117" y="1228725"/>
                  <a:pt x="606425" y="1218142"/>
                  <a:pt x="592667" y="1206500"/>
                </a:cubicBezTo>
                <a:cubicBezTo>
                  <a:pt x="578909" y="1194858"/>
                  <a:pt x="568325" y="1188508"/>
                  <a:pt x="567267" y="1174750"/>
                </a:cubicBezTo>
                <a:cubicBezTo>
                  <a:pt x="566209" y="1160992"/>
                  <a:pt x="587375" y="1140883"/>
                  <a:pt x="586317" y="1123950"/>
                </a:cubicBezTo>
                <a:cubicBezTo>
                  <a:pt x="585259" y="1107017"/>
                  <a:pt x="565150" y="1086908"/>
                  <a:pt x="560917" y="1073150"/>
                </a:cubicBezTo>
                <a:cubicBezTo>
                  <a:pt x="556684" y="1059392"/>
                  <a:pt x="561975" y="1077383"/>
                  <a:pt x="560917" y="1041400"/>
                </a:cubicBezTo>
                <a:cubicBezTo>
                  <a:pt x="559859" y="1005417"/>
                  <a:pt x="566209" y="902758"/>
                  <a:pt x="554567" y="857250"/>
                </a:cubicBezTo>
                <a:cubicBezTo>
                  <a:pt x="542925" y="811742"/>
                  <a:pt x="509059" y="790575"/>
                  <a:pt x="491067" y="768350"/>
                </a:cubicBezTo>
                <a:cubicBezTo>
                  <a:pt x="473075" y="746125"/>
                  <a:pt x="450850" y="737658"/>
                  <a:pt x="446617" y="723900"/>
                </a:cubicBezTo>
                <a:cubicBezTo>
                  <a:pt x="442384" y="710142"/>
                  <a:pt x="469900" y="698500"/>
                  <a:pt x="465667" y="685800"/>
                </a:cubicBezTo>
                <a:cubicBezTo>
                  <a:pt x="461434" y="673100"/>
                  <a:pt x="428625" y="668867"/>
                  <a:pt x="421217" y="647700"/>
                </a:cubicBezTo>
                <a:cubicBezTo>
                  <a:pt x="413809" y="626533"/>
                  <a:pt x="439209" y="577850"/>
                  <a:pt x="421217" y="558800"/>
                </a:cubicBezTo>
                <a:cubicBezTo>
                  <a:pt x="403225" y="539750"/>
                  <a:pt x="348192" y="542925"/>
                  <a:pt x="313267" y="533400"/>
                </a:cubicBezTo>
                <a:cubicBezTo>
                  <a:pt x="278342" y="523875"/>
                  <a:pt x="245534" y="517525"/>
                  <a:pt x="211667" y="501650"/>
                </a:cubicBezTo>
                <a:cubicBezTo>
                  <a:pt x="177800" y="485775"/>
                  <a:pt x="138642" y="464608"/>
                  <a:pt x="110067" y="438150"/>
                </a:cubicBezTo>
                <a:cubicBezTo>
                  <a:pt x="81492" y="411692"/>
                  <a:pt x="58209" y="368300"/>
                  <a:pt x="40217" y="342900"/>
                </a:cubicBezTo>
                <a:cubicBezTo>
                  <a:pt x="22225" y="317500"/>
                  <a:pt x="0" y="300567"/>
                  <a:pt x="2117" y="285750"/>
                </a:cubicBezTo>
                <a:cubicBezTo>
                  <a:pt x="4234" y="270933"/>
                  <a:pt x="38100" y="267758"/>
                  <a:pt x="52917" y="254000"/>
                </a:cubicBezTo>
                <a:cubicBezTo>
                  <a:pt x="67734" y="240242"/>
                  <a:pt x="84667" y="221192"/>
                  <a:pt x="91017" y="203200"/>
                </a:cubicBezTo>
                <a:cubicBezTo>
                  <a:pt x="97367" y="185208"/>
                  <a:pt x="88900" y="166158"/>
                  <a:pt x="91017" y="146050"/>
                </a:cubicBezTo>
                <a:cubicBezTo>
                  <a:pt x="93134" y="125942"/>
                  <a:pt x="101600" y="106892"/>
                  <a:pt x="103717" y="82550"/>
                </a:cubicBezTo>
                <a:cubicBezTo>
                  <a:pt x="105834" y="58208"/>
                  <a:pt x="103717" y="0"/>
                  <a:pt x="103717" y="0"/>
                </a:cubicBezTo>
              </a:path>
            </a:pathLst>
          </a:custGeom>
          <a:ln w="50800">
            <a:solidFill>
              <a:schemeClr val="accent2">
                <a:lumMod val="60000"/>
                <a:lumOff val="40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701675" y="3371850"/>
            <a:ext cx="2060575" cy="1774825"/>
          </a:xfrm>
          <a:custGeom>
            <a:avLst/>
            <a:gdLst>
              <a:gd name="connsiteX0" fmla="*/ 1031875 w 2060575"/>
              <a:gd name="connsiteY0" fmla="*/ 352425 h 1774825"/>
              <a:gd name="connsiteX1" fmla="*/ 993775 w 2060575"/>
              <a:gd name="connsiteY1" fmla="*/ 409575 h 1774825"/>
              <a:gd name="connsiteX2" fmla="*/ 955675 w 2060575"/>
              <a:gd name="connsiteY2" fmla="*/ 447675 h 1774825"/>
              <a:gd name="connsiteX3" fmla="*/ 895350 w 2060575"/>
              <a:gd name="connsiteY3" fmla="*/ 466725 h 1774825"/>
              <a:gd name="connsiteX4" fmla="*/ 866775 w 2060575"/>
              <a:gd name="connsiteY4" fmla="*/ 517525 h 1774825"/>
              <a:gd name="connsiteX5" fmla="*/ 825500 w 2060575"/>
              <a:gd name="connsiteY5" fmla="*/ 552450 h 1774825"/>
              <a:gd name="connsiteX6" fmla="*/ 758825 w 2060575"/>
              <a:gd name="connsiteY6" fmla="*/ 558800 h 1774825"/>
              <a:gd name="connsiteX7" fmla="*/ 711200 w 2060575"/>
              <a:gd name="connsiteY7" fmla="*/ 558800 h 1774825"/>
              <a:gd name="connsiteX8" fmla="*/ 666750 w 2060575"/>
              <a:gd name="connsiteY8" fmla="*/ 577850 h 1774825"/>
              <a:gd name="connsiteX9" fmla="*/ 641350 w 2060575"/>
              <a:gd name="connsiteY9" fmla="*/ 587375 h 1774825"/>
              <a:gd name="connsiteX10" fmla="*/ 641350 w 2060575"/>
              <a:gd name="connsiteY10" fmla="*/ 622300 h 1774825"/>
              <a:gd name="connsiteX11" fmla="*/ 638175 w 2060575"/>
              <a:gd name="connsiteY11" fmla="*/ 647700 h 1774825"/>
              <a:gd name="connsiteX12" fmla="*/ 609600 w 2060575"/>
              <a:gd name="connsiteY12" fmla="*/ 647700 h 1774825"/>
              <a:gd name="connsiteX13" fmla="*/ 603250 w 2060575"/>
              <a:gd name="connsiteY13" fmla="*/ 695325 h 1774825"/>
              <a:gd name="connsiteX14" fmla="*/ 555625 w 2060575"/>
              <a:gd name="connsiteY14" fmla="*/ 695325 h 1774825"/>
              <a:gd name="connsiteX15" fmla="*/ 511175 w 2060575"/>
              <a:gd name="connsiteY15" fmla="*/ 733425 h 1774825"/>
              <a:gd name="connsiteX16" fmla="*/ 482600 w 2060575"/>
              <a:gd name="connsiteY16" fmla="*/ 768350 h 1774825"/>
              <a:gd name="connsiteX17" fmla="*/ 463550 w 2060575"/>
              <a:gd name="connsiteY17" fmla="*/ 847725 h 1774825"/>
              <a:gd name="connsiteX18" fmla="*/ 450850 w 2060575"/>
              <a:gd name="connsiteY18" fmla="*/ 876300 h 1774825"/>
              <a:gd name="connsiteX19" fmla="*/ 409575 w 2060575"/>
              <a:gd name="connsiteY19" fmla="*/ 841375 h 1774825"/>
              <a:gd name="connsiteX20" fmla="*/ 387350 w 2060575"/>
              <a:gd name="connsiteY20" fmla="*/ 831850 h 1774825"/>
              <a:gd name="connsiteX21" fmla="*/ 358775 w 2060575"/>
              <a:gd name="connsiteY21" fmla="*/ 831850 h 1774825"/>
              <a:gd name="connsiteX22" fmla="*/ 330200 w 2060575"/>
              <a:gd name="connsiteY22" fmla="*/ 831850 h 1774825"/>
              <a:gd name="connsiteX23" fmla="*/ 301625 w 2060575"/>
              <a:gd name="connsiteY23" fmla="*/ 866775 h 1774825"/>
              <a:gd name="connsiteX24" fmla="*/ 273050 w 2060575"/>
              <a:gd name="connsiteY24" fmla="*/ 879475 h 1774825"/>
              <a:gd name="connsiteX25" fmla="*/ 273050 w 2060575"/>
              <a:gd name="connsiteY25" fmla="*/ 879475 h 1774825"/>
              <a:gd name="connsiteX26" fmla="*/ 209550 w 2060575"/>
              <a:gd name="connsiteY26" fmla="*/ 854075 h 1774825"/>
              <a:gd name="connsiteX27" fmla="*/ 171450 w 2060575"/>
              <a:gd name="connsiteY27" fmla="*/ 819150 h 1774825"/>
              <a:gd name="connsiteX28" fmla="*/ 139700 w 2060575"/>
              <a:gd name="connsiteY28" fmla="*/ 819150 h 1774825"/>
              <a:gd name="connsiteX29" fmla="*/ 139700 w 2060575"/>
              <a:gd name="connsiteY29" fmla="*/ 866775 h 1774825"/>
              <a:gd name="connsiteX30" fmla="*/ 114300 w 2060575"/>
              <a:gd name="connsiteY30" fmla="*/ 917575 h 1774825"/>
              <a:gd name="connsiteX31" fmla="*/ 82550 w 2060575"/>
              <a:gd name="connsiteY31" fmla="*/ 920750 h 1774825"/>
              <a:gd name="connsiteX32" fmla="*/ 85725 w 2060575"/>
              <a:gd name="connsiteY32" fmla="*/ 949325 h 1774825"/>
              <a:gd name="connsiteX33" fmla="*/ 85725 w 2060575"/>
              <a:gd name="connsiteY33" fmla="*/ 949325 h 1774825"/>
              <a:gd name="connsiteX34" fmla="*/ 73025 w 2060575"/>
              <a:gd name="connsiteY34" fmla="*/ 1000125 h 1774825"/>
              <a:gd name="connsiteX35" fmla="*/ 63500 w 2060575"/>
              <a:gd name="connsiteY35" fmla="*/ 1038225 h 1774825"/>
              <a:gd name="connsiteX36" fmla="*/ 104775 w 2060575"/>
              <a:gd name="connsiteY36" fmla="*/ 1073150 h 1774825"/>
              <a:gd name="connsiteX37" fmla="*/ 133350 w 2060575"/>
              <a:gd name="connsiteY37" fmla="*/ 1057275 h 1774825"/>
              <a:gd name="connsiteX38" fmla="*/ 196850 w 2060575"/>
              <a:gd name="connsiteY38" fmla="*/ 1101725 h 1774825"/>
              <a:gd name="connsiteX39" fmla="*/ 260350 w 2060575"/>
              <a:gd name="connsiteY39" fmla="*/ 1120775 h 1774825"/>
              <a:gd name="connsiteX40" fmla="*/ 250825 w 2060575"/>
              <a:gd name="connsiteY40" fmla="*/ 1098550 h 1774825"/>
              <a:gd name="connsiteX41" fmla="*/ 228600 w 2060575"/>
              <a:gd name="connsiteY41" fmla="*/ 1085850 h 1774825"/>
              <a:gd name="connsiteX42" fmla="*/ 247650 w 2060575"/>
              <a:gd name="connsiteY42" fmla="*/ 993775 h 1774825"/>
              <a:gd name="connsiteX43" fmla="*/ 266700 w 2060575"/>
              <a:gd name="connsiteY43" fmla="*/ 1044575 h 1774825"/>
              <a:gd name="connsiteX44" fmla="*/ 285750 w 2060575"/>
              <a:gd name="connsiteY44" fmla="*/ 1073150 h 1774825"/>
              <a:gd name="connsiteX45" fmla="*/ 355600 w 2060575"/>
              <a:gd name="connsiteY45" fmla="*/ 1117600 h 1774825"/>
              <a:gd name="connsiteX46" fmla="*/ 384175 w 2060575"/>
              <a:gd name="connsiteY46" fmla="*/ 1133475 h 1774825"/>
              <a:gd name="connsiteX47" fmla="*/ 438150 w 2060575"/>
              <a:gd name="connsiteY47" fmla="*/ 1111250 h 1774825"/>
              <a:gd name="connsiteX48" fmla="*/ 498475 w 2060575"/>
              <a:gd name="connsiteY48" fmla="*/ 1108075 h 1774825"/>
              <a:gd name="connsiteX49" fmla="*/ 571500 w 2060575"/>
              <a:gd name="connsiteY49" fmla="*/ 1089025 h 1774825"/>
              <a:gd name="connsiteX50" fmla="*/ 644525 w 2060575"/>
              <a:gd name="connsiteY50" fmla="*/ 1035050 h 1774825"/>
              <a:gd name="connsiteX51" fmla="*/ 698500 w 2060575"/>
              <a:gd name="connsiteY51" fmla="*/ 987425 h 1774825"/>
              <a:gd name="connsiteX52" fmla="*/ 762000 w 2060575"/>
              <a:gd name="connsiteY52" fmla="*/ 946150 h 1774825"/>
              <a:gd name="connsiteX53" fmla="*/ 800100 w 2060575"/>
              <a:gd name="connsiteY53" fmla="*/ 917575 h 1774825"/>
              <a:gd name="connsiteX54" fmla="*/ 825500 w 2060575"/>
              <a:gd name="connsiteY54" fmla="*/ 927100 h 1774825"/>
              <a:gd name="connsiteX55" fmla="*/ 869950 w 2060575"/>
              <a:gd name="connsiteY55" fmla="*/ 933450 h 1774825"/>
              <a:gd name="connsiteX56" fmla="*/ 911225 w 2060575"/>
              <a:gd name="connsiteY56" fmla="*/ 946150 h 1774825"/>
              <a:gd name="connsiteX57" fmla="*/ 946150 w 2060575"/>
              <a:gd name="connsiteY57" fmla="*/ 962025 h 1774825"/>
              <a:gd name="connsiteX58" fmla="*/ 977900 w 2060575"/>
              <a:gd name="connsiteY58" fmla="*/ 987425 h 1774825"/>
              <a:gd name="connsiteX59" fmla="*/ 1009650 w 2060575"/>
              <a:gd name="connsiteY59" fmla="*/ 1038225 h 1774825"/>
              <a:gd name="connsiteX60" fmla="*/ 1016000 w 2060575"/>
              <a:gd name="connsiteY60" fmla="*/ 1092200 h 1774825"/>
              <a:gd name="connsiteX61" fmla="*/ 1016000 w 2060575"/>
              <a:gd name="connsiteY61" fmla="*/ 1133475 h 1774825"/>
              <a:gd name="connsiteX62" fmla="*/ 1006475 w 2060575"/>
              <a:gd name="connsiteY62" fmla="*/ 1190625 h 1774825"/>
              <a:gd name="connsiteX63" fmla="*/ 990600 w 2060575"/>
              <a:gd name="connsiteY63" fmla="*/ 1228725 h 1774825"/>
              <a:gd name="connsiteX64" fmla="*/ 981075 w 2060575"/>
              <a:gd name="connsiteY64" fmla="*/ 1279525 h 1774825"/>
              <a:gd name="connsiteX65" fmla="*/ 968375 w 2060575"/>
              <a:gd name="connsiteY65" fmla="*/ 1327150 h 1774825"/>
              <a:gd name="connsiteX66" fmla="*/ 981075 w 2060575"/>
              <a:gd name="connsiteY66" fmla="*/ 1349375 h 1774825"/>
              <a:gd name="connsiteX67" fmla="*/ 958850 w 2060575"/>
              <a:gd name="connsiteY67" fmla="*/ 1397000 h 1774825"/>
              <a:gd name="connsiteX68" fmla="*/ 930275 w 2060575"/>
              <a:gd name="connsiteY68" fmla="*/ 1431925 h 1774825"/>
              <a:gd name="connsiteX69" fmla="*/ 873125 w 2060575"/>
              <a:gd name="connsiteY69" fmla="*/ 1492250 h 1774825"/>
              <a:gd name="connsiteX70" fmla="*/ 825500 w 2060575"/>
              <a:gd name="connsiteY70" fmla="*/ 1489075 h 1774825"/>
              <a:gd name="connsiteX71" fmla="*/ 787400 w 2060575"/>
              <a:gd name="connsiteY71" fmla="*/ 1482725 h 1774825"/>
              <a:gd name="connsiteX72" fmla="*/ 765175 w 2060575"/>
              <a:gd name="connsiteY72" fmla="*/ 1492250 h 1774825"/>
              <a:gd name="connsiteX73" fmla="*/ 752475 w 2060575"/>
              <a:gd name="connsiteY73" fmla="*/ 1533525 h 1774825"/>
              <a:gd name="connsiteX74" fmla="*/ 727075 w 2060575"/>
              <a:gd name="connsiteY74" fmla="*/ 1536700 h 1774825"/>
              <a:gd name="connsiteX75" fmla="*/ 609600 w 2060575"/>
              <a:gd name="connsiteY75" fmla="*/ 1489075 h 1774825"/>
              <a:gd name="connsiteX76" fmla="*/ 501650 w 2060575"/>
              <a:gd name="connsiteY76" fmla="*/ 1489075 h 1774825"/>
              <a:gd name="connsiteX77" fmla="*/ 447675 w 2060575"/>
              <a:gd name="connsiteY77" fmla="*/ 1504950 h 1774825"/>
              <a:gd name="connsiteX78" fmla="*/ 447675 w 2060575"/>
              <a:gd name="connsiteY78" fmla="*/ 1536700 h 1774825"/>
              <a:gd name="connsiteX79" fmla="*/ 447675 w 2060575"/>
              <a:gd name="connsiteY79" fmla="*/ 1536700 h 1774825"/>
              <a:gd name="connsiteX80" fmla="*/ 374650 w 2060575"/>
              <a:gd name="connsiteY80" fmla="*/ 1549400 h 1774825"/>
              <a:gd name="connsiteX81" fmla="*/ 320675 w 2060575"/>
              <a:gd name="connsiteY81" fmla="*/ 1527175 h 1774825"/>
              <a:gd name="connsiteX82" fmla="*/ 269875 w 2060575"/>
              <a:gd name="connsiteY82" fmla="*/ 1524000 h 1774825"/>
              <a:gd name="connsiteX83" fmla="*/ 209550 w 2060575"/>
              <a:gd name="connsiteY83" fmla="*/ 1568450 h 1774825"/>
              <a:gd name="connsiteX84" fmla="*/ 146050 w 2060575"/>
              <a:gd name="connsiteY84" fmla="*/ 1597025 h 1774825"/>
              <a:gd name="connsiteX85" fmla="*/ 79375 w 2060575"/>
              <a:gd name="connsiteY85" fmla="*/ 1663700 h 1774825"/>
              <a:gd name="connsiteX86" fmla="*/ 12700 w 2060575"/>
              <a:gd name="connsiteY86" fmla="*/ 1685925 h 1774825"/>
              <a:gd name="connsiteX87" fmla="*/ 0 w 2060575"/>
              <a:gd name="connsiteY87" fmla="*/ 1736725 h 1774825"/>
              <a:gd name="connsiteX88" fmla="*/ 0 w 2060575"/>
              <a:gd name="connsiteY88" fmla="*/ 1762125 h 1774825"/>
              <a:gd name="connsiteX89" fmla="*/ 177800 w 2060575"/>
              <a:gd name="connsiteY89" fmla="*/ 1771650 h 1774825"/>
              <a:gd name="connsiteX90" fmla="*/ 419100 w 2060575"/>
              <a:gd name="connsiteY90" fmla="*/ 1774825 h 1774825"/>
              <a:gd name="connsiteX91" fmla="*/ 752475 w 2060575"/>
              <a:gd name="connsiteY91" fmla="*/ 1768475 h 1774825"/>
              <a:gd name="connsiteX92" fmla="*/ 942975 w 2060575"/>
              <a:gd name="connsiteY92" fmla="*/ 1755775 h 1774825"/>
              <a:gd name="connsiteX93" fmla="*/ 1069975 w 2060575"/>
              <a:gd name="connsiteY93" fmla="*/ 1771650 h 1774825"/>
              <a:gd name="connsiteX94" fmla="*/ 1012825 w 2060575"/>
              <a:gd name="connsiteY94" fmla="*/ 1727200 h 1774825"/>
              <a:gd name="connsiteX95" fmla="*/ 917575 w 2060575"/>
              <a:gd name="connsiteY95" fmla="*/ 1660525 h 1774825"/>
              <a:gd name="connsiteX96" fmla="*/ 873125 w 2060575"/>
              <a:gd name="connsiteY96" fmla="*/ 1619250 h 1774825"/>
              <a:gd name="connsiteX97" fmla="*/ 831850 w 2060575"/>
              <a:gd name="connsiteY97" fmla="*/ 1581150 h 1774825"/>
              <a:gd name="connsiteX98" fmla="*/ 831850 w 2060575"/>
              <a:gd name="connsiteY98" fmla="*/ 1555750 h 1774825"/>
              <a:gd name="connsiteX99" fmla="*/ 889000 w 2060575"/>
              <a:gd name="connsiteY99" fmla="*/ 1577975 h 1774825"/>
              <a:gd name="connsiteX100" fmla="*/ 936625 w 2060575"/>
              <a:gd name="connsiteY100" fmla="*/ 1568450 h 1774825"/>
              <a:gd name="connsiteX101" fmla="*/ 971550 w 2060575"/>
              <a:gd name="connsiteY101" fmla="*/ 1600200 h 1774825"/>
              <a:gd name="connsiteX102" fmla="*/ 1035050 w 2060575"/>
              <a:gd name="connsiteY102" fmla="*/ 1625600 h 1774825"/>
              <a:gd name="connsiteX103" fmla="*/ 1082675 w 2060575"/>
              <a:gd name="connsiteY103" fmla="*/ 1638300 h 1774825"/>
              <a:gd name="connsiteX104" fmla="*/ 1117600 w 2060575"/>
              <a:gd name="connsiteY104" fmla="*/ 1679575 h 1774825"/>
              <a:gd name="connsiteX105" fmla="*/ 1133475 w 2060575"/>
              <a:gd name="connsiteY105" fmla="*/ 1704975 h 1774825"/>
              <a:gd name="connsiteX106" fmla="*/ 1158875 w 2060575"/>
              <a:gd name="connsiteY106" fmla="*/ 1733550 h 1774825"/>
              <a:gd name="connsiteX107" fmla="*/ 1212850 w 2060575"/>
              <a:gd name="connsiteY107" fmla="*/ 1768475 h 1774825"/>
              <a:gd name="connsiteX108" fmla="*/ 1304925 w 2060575"/>
              <a:gd name="connsiteY108" fmla="*/ 1774825 h 1774825"/>
              <a:gd name="connsiteX109" fmla="*/ 1397000 w 2060575"/>
              <a:gd name="connsiteY109" fmla="*/ 1771650 h 1774825"/>
              <a:gd name="connsiteX110" fmla="*/ 1492250 w 2060575"/>
              <a:gd name="connsiteY110" fmla="*/ 1736725 h 1774825"/>
              <a:gd name="connsiteX111" fmla="*/ 1495425 w 2060575"/>
              <a:gd name="connsiteY111" fmla="*/ 1724025 h 1774825"/>
              <a:gd name="connsiteX112" fmla="*/ 1628775 w 2060575"/>
              <a:gd name="connsiteY112" fmla="*/ 1660525 h 1774825"/>
              <a:gd name="connsiteX113" fmla="*/ 1717675 w 2060575"/>
              <a:gd name="connsiteY113" fmla="*/ 1619250 h 1774825"/>
              <a:gd name="connsiteX114" fmla="*/ 1743075 w 2060575"/>
              <a:gd name="connsiteY114" fmla="*/ 1558925 h 1774825"/>
              <a:gd name="connsiteX115" fmla="*/ 1711325 w 2060575"/>
              <a:gd name="connsiteY115" fmla="*/ 1536700 h 1774825"/>
              <a:gd name="connsiteX116" fmla="*/ 1758950 w 2060575"/>
              <a:gd name="connsiteY116" fmla="*/ 1454150 h 1774825"/>
              <a:gd name="connsiteX117" fmla="*/ 1816100 w 2060575"/>
              <a:gd name="connsiteY117" fmla="*/ 1381125 h 1774825"/>
              <a:gd name="connsiteX118" fmla="*/ 1822450 w 2060575"/>
              <a:gd name="connsiteY118" fmla="*/ 1308100 h 1774825"/>
              <a:gd name="connsiteX119" fmla="*/ 1819275 w 2060575"/>
              <a:gd name="connsiteY119" fmla="*/ 1273175 h 1774825"/>
              <a:gd name="connsiteX120" fmla="*/ 1863725 w 2060575"/>
              <a:gd name="connsiteY120" fmla="*/ 1212850 h 1774825"/>
              <a:gd name="connsiteX121" fmla="*/ 1901825 w 2060575"/>
              <a:gd name="connsiteY121" fmla="*/ 1193800 h 1774825"/>
              <a:gd name="connsiteX122" fmla="*/ 1949450 w 2060575"/>
              <a:gd name="connsiteY122" fmla="*/ 1089025 h 1774825"/>
              <a:gd name="connsiteX123" fmla="*/ 2012950 w 2060575"/>
              <a:gd name="connsiteY123" fmla="*/ 1057275 h 1774825"/>
              <a:gd name="connsiteX124" fmla="*/ 2057400 w 2060575"/>
              <a:gd name="connsiteY124" fmla="*/ 993775 h 1774825"/>
              <a:gd name="connsiteX125" fmla="*/ 2060575 w 2060575"/>
              <a:gd name="connsiteY125" fmla="*/ 920750 h 1774825"/>
              <a:gd name="connsiteX126" fmla="*/ 2060575 w 2060575"/>
              <a:gd name="connsiteY126" fmla="*/ 847725 h 1774825"/>
              <a:gd name="connsiteX127" fmla="*/ 2044700 w 2060575"/>
              <a:gd name="connsiteY127" fmla="*/ 768350 h 1774825"/>
              <a:gd name="connsiteX128" fmla="*/ 2025650 w 2060575"/>
              <a:gd name="connsiteY128" fmla="*/ 673100 h 1774825"/>
              <a:gd name="connsiteX129" fmla="*/ 1987550 w 2060575"/>
              <a:gd name="connsiteY129" fmla="*/ 609600 h 1774825"/>
              <a:gd name="connsiteX130" fmla="*/ 1949450 w 2060575"/>
              <a:gd name="connsiteY130" fmla="*/ 542925 h 1774825"/>
              <a:gd name="connsiteX131" fmla="*/ 1914525 w 2060575"/>
              <a:gd name="connsiteY131" fmla="*/ 501650 h 1774825"/>
              <a:gd name="connsiteX132" fmla="*/ 1882775 w 2060575"/>
              <a:gd name="connsiteY132" fmla="*/ 473075 h 1774825"/>
              <a:gd name="connsiteX133" fmla="*/ 1841500 w 2060575"/>
              <a:gd name="connsiteY133" fmla="*/ 485775 h 1774825"/>
              <a:gd name="connsiteX134" fmla="*/ 1835150 w 2060575"/>
              <a:gd name="connsiteY134" fmla="*/ 523875 h 1774825"/>
              <a:gd name="connsiteX135" fmla="*/ 1809750 w 2060575"/>
              <a:gd name="connsiteY135" fmla="*/ 511175 h 1774825"/>
              <a:gd name="connsiteX136" fmla="*/ 1787525 w 2060575"/>
              <a:gd name="connsiteY136" fmla="*/ 466725 h 1774825"/>
              <a:gd name="connsiteX137" fmla="*/ 1771650 w 2060575"/>
              <a:gd name="connsiteY137" fmla="*/ 447675 h 1774825"/>
              <a:gd name="connsiteX138" fmla="*/ 1752600 w 2060575"/>
              <a:gd name="connsiteY138" fmla="*/ 431800 h 1774825"/>
              <a:gd name="connsiteX139" fmla="*/ 1765300 w 2060575"/>
              <a:gd name="connsiteY139" fmla="*/ 390525 h 1774825"/>
              <a:gd name="connsiteX140" fmla="*/ 1755775 w 2060575"/>
              <a:gd name="connsiteY140" fmla="*/ 365125 h 1774825"/>
              <a:gd name="connsiteX141" fmla="*/ 1720850 w 2060575"/>
              <a:gd name="connsiteY141" fmla="*/ 349250 h 1774825"/>
              <a:gd name="connsiteX142" fmla="*/ 1720850 w 2060575"/>
              <a:gd name="connsiteY142" fmla="*/ 317500 h 1774825"/>
              <a:gd name="connsiteX143" fmla="*/ 1701800 w 2060575"/>
              <a:gd name="connsiteY143" fmla="*/ 279400 h 1774825"/>
              <a:gd name="connsiteX144" fmla="*/ 1689100 w 2060575"/>
              <a:gd name="connsiteY144" fmla="*/ 263525 h 1774825"/>
              <a:gd name="connsiteX145" fmla="*/ 1689100 w 2060575"/>
              <a:gd name="connsiteY145" fmla="*/ 158750 h 1774825"/>
              <a:gd name="connsiteX146" fmla="*/ 1657350 w 2060575"/>
              <a:gd name="connsiteY146" fmla="*/ 133350 h 1774825"/>
              <a:gd name="connsiteX147" fmla="*/ 1660525 w 2060575"/>
              <a:gd name="connsiteY147" fmla="*/ 69850 h 1774825"/>
              <a:gd name="connsiteX148" fmla="*/ 1641475 w 2060575"/>
              <a:gd name="connsiteY148" fmla="*/ 44450 h 1774825"/>
              <a:gd name="connsiteX149" fmla="*/ 1597025 w 2060575"/>
              <a:gd name="connsiteY149" fmla="*/ 15875 h 1774825"/>
              <a:gd name="connsiteX150" fmla="*/ 1558925 w 2060575"/>
              <a:gd name="connsiteY150" fmla="*/ 0 h 1774825"/>
              <a:gd name="connsiteX151" fmla="*/ 1504950 w 2060575"/>
              <a:gd name="connsiteY151" fmla="*/ 0 h 1774825"/>
              <a:gd name="connsiteX152" fmla="*/ 1479550 w 2060575"/>
              <a:gd name="connsiteY152" fmla="*/ 9525 h 1774825"/>
              <a:gd name="connsiteX153" fmla="*/ 1479550 w 2060575"/>
              <a:gd name="connsiteY153" fmla="*/ 41275 h 1774825"/>
              <a:gd name="connsiteX154" fmla="*/ 1495425 w 2060575"/>
              <a:gd name="connsiteY154" fmla="*/ 69850 h 1774825"/>
              <a:gd name="connsiteX155" fmla="*/ 1520825 w 2060575"/>
              <a:gd name="connsiteY155" fmla="*/ 98425 h 1774825"/>
              <a:gd name="connsiteX156" fmla="*/ 1476375 w 2060575"/>
              <a:gd name="connsiteY156" fmla="*/ 114300 h 1774825"/>
              <a:gd name="connsiteX157" fmla="*/ 1435100 w 2060575"/>
              <a:gd name="connsiteY157" fmla="*/ 107950 h 1774825"/>
              <a:gd name="connsiteX158" fmla="*/ 1416050 w 2060575"/>
              <a:gd name="connsiteY158" fmla="*/ 69850 h 1774825"/>
              <a:gd name="connsiteX159" fmla="*/ 1384300 w 2060575"/>
              <a:gd name="connsiteY159" fmla="*/ 57150 h 1774825"/>
              <a:gd name="connsiteX160" fmla="*/ 1355725 w 2060575"/>
              <a:gd name="connsiteY160" fmla="*/ 60325 h 1774825"/>
              <a:gd name="connsiteX161" fmla="*/ 1333500 w 2060575"/>
              <a:gd name="connsiteY161" fmla="*/ 82550 h 1774825"/>
              <a:gd name="connsiteX162" fmla="*/ 1320800 w 2060575"/>
              <a:gd name="connsiteY162" fmla="*/ 104775 h 1774825"/>
              <a:gd name="connsiteX163" fmla="*/ 1279525 w 2060575"/>
              <a:gd name="connsiteY163" fmla="*/ 114300 h 1774825"/>
              <a:gd name="connsiteX164" fmla="*/ 1247775 w 2060575"/>
              <a:gd name="connsiteY164" fmla="*/ 114300 h 1774825"/>
              <a:gd name="connsiteX165" fmla="*/ 1222375 w 2060575"/>
              <a:gd name="connsiteY165" fmla="*/ 177800 h 1774825"/>
              <a:gd name="connsiteX166" fmla="*/ 1216025 w 2060575"/>
              <a:gd name="connsiteY166" fmla="*/ 238125 h 1774825"/>
              <a:gd name="connsiteX167" fmla="*/ 1212850 w 2060575"/>
              <a:gd name="connsiteY167" fmla="*/ 279400 h 1774825"/>
              <a:gd name="connsiteX168" fmla="*/ 1190625 w 2060575"/>
              <a:gd name="connsiteY168" fmla="*/ 298450 h 1774825"/>
              <a:gd name="connsiteX169" fmla="*/ 1152525 w 2060575"/>
              <a:gd name="connsiteY169" fmla="*/ 298450 h 1774825"/>
              <a:gd name="connsiteX170" fmla="*/ 1111250 w 2060575"/>
              <a:gd name="connsiteY170" fmla="*/ 320675 h 1774825"/>
              <a:gd name="connsiteX171" fmla="*/ 1079500 w 2060575"/>
              <a:gd name="connsiteY171" fmla="*/ 330200 h 1774825"/>
              <a:gd name="connsiteX172" fmla="*/ 1031875 w 2060575"/>
              <a:gd name="connsiteY172" fmla="*/ 352425 h 177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060575" h="1774825">
                <a:moveTo>
                  <a:pt x="1031875" y="352425"/>
                </a:moveTo>
                <a:lnTo>
                  <a:pt x="993775" y="409575"/>
                </a:lnTo>
                <a:lnTo>
                  <a:pt x="955675" y="447675"/>
                </a:lnTo>
                <a:lnTo>
                  <a:pt x="895350" y="466725"/>
                </a:lnTo>
                <a:lnTo>
                  <a:pt x="866775" y="517525"/>
                </a:lnTo>
                <a:lnTo>
                  <a:pt x="825500" y="552450"/>
                </a:lnTo>
                <a:lnTo>
                  <a:pt x="758825" y="558800"/>
                </a:lnTo>
                <a:lnTo>
                  <a:pt x="711200" y="558800"/>
                </a:lnTo>
                <a:lnTo>
                  <a:pt x="666750" y="577850"/>
                </a:lnTo>
                <a:lnTo>
                  <a:pt x="641350" y="587375"/>
                </a:lnTo>
                <a:lnTo>
                  <a:pt x="641350" y="622300"/>
                </a:lnTo>
                <a:lnTo>
                  <a:pt x="638175" y="647700"/>
                </a:lnTo>
                <a:lnTo>
                  <a:pt x="609600" y="647700"/>
                </a:lnTo>
                <a:lnTo>
                  <a:pt x="603250" y="695325"/>
                </a:lnTo>
                <a:lnTo>
                  <a:pt x="555625" y="695325"/>
                </a:lnTo>
                <a:lnTo>
                  <a:pt x="511175" y="733425"/>
                </a:lnTo>
                <a:lnTo>
                  <a:pt x="482600" y="768350"/>
                </a:lnTo>
                <a:lnTo>
                  <a:pt x="463550" y="847725"/>
                </a:lnTo>
                <a:lnTo>
                  <a:pt x="450850" y="876300"/>
                </a:lnTo>
                <a:lnTo>
                  <a:pt x="409575" y="841375"/>
                </a:lnTo>
                <a:lnTo>
                  <a:pt x="387350" y="831850"/>
                </a:lnTo>
                <a:lnTo>
                  <a:pt x="358775" y="831850"/>
                </a:lnTo>
                <a:lnTo>
                  <a:pt x="330200" y="831850"/>
                </a:lnTo>
                <a:lnTo>
                  <a:pt x="301625" y="866775"/>
                </a:lnTo>
                <a:cubicBezTo>
                  <a:pt x="269308" y="899092"/>
                  <a:pt x="273050" y="908820"/>
                  <a:pt x="273050" y="879475"/>
                </a:cubicBezTo>
                <a:lnTo>
                  <a:pt x="273050" y="879475"/>
                </a:lnTo>
                <a:lnTo>
                  <a:pt x="209550" y="854075"/>
                </a:lnTo>
                <a:lnTo>
                  <a:pt x="171450" y="819150"/>
                </a:lnTo>
                <a:lnTo>
                  <a:pt x="139700" y="819150"/>
                </a:lnTo>
                <a:lnTo>
                  <a:pt x="139700" y="866775"/>
                </a:lnTo>
                <a:lnTo>
                  <a:pt x="114300" y="917575"/>
                </a:lnTo>
                <a:lnTo>
                  <a:pt x="82550" y="920750"/>
                </a:lnTo>
                <a:lnTo>
                  <a:pt x="85725" y="949325"/>
                </a:lnTo>
                <a:lnTo>
                  <a:pt x="85725" y="949325"/>
                </a:lnTo>
                <a:lnTo>
                  <a:pt x="73025" y="1000125"/>
                </a:lnTo>
                <a:lnTo>
                  <a:pt x="63500" y="1038225"/>
                </a:lnTo>
                <a:lnTo>
                  <a:pt x="104775" y="1073150"/>
                </a:lnTo>
                <a:lnTo>
                  <a:pt x="133350" y="1057275"/>
                </a:lnTo>
                <a:lnTo>
                  <a:pt x="196850" y="1101725"/>
                </a:lnTo>
                <a:lnTo>
                  <a:pt x="260350" y="1120775"/>
                </a:lnTo>
                <a:lnTo>
                  <a:pt x="250825" y="1098550"/>
                </a:lnTo>
                <a:lnTo>
                  <a:pt x="228600" y="1085850"/>
                </a:lnTo>
                <a:lnTo>
                  <a:pt x="247650" y="993775"/>
                </a:lnTo>
                <a:lnTo>
                  <a:pt x="266700" y="1044575"/>
                </a:lnTo>
                <a:lnTo>
                  <a:pt x="285750" y="1073150"/>
                </a:lnTo>
                <a:lnTo>
                  <a:pt x="355600" y="1117600"/>
                </a:lnTo>
                <a:lnTo>
                  <a:pt x="384175" y="1133475"/>
                </a:lnTo>
                <a:lnTo>
                  <a:pt x="438150" y="1111250"/>
                </a:lnTo>
                <a:lnTo>
                  <a:pt x="498475" y="1108075"/>
                </a:lnTo>
                <a:cubicBezTo>
                  <a:pt x="574648" y="1098139"/>
                  <a:pt x="571500" y="1123098"/>
                  <a:pt x="571500" y="1089025"/>
                </a:cubicBezTo>
                <a:lnTo>
                  <a:pt x="644525" y="1035050"/>
                </a:lnTo>
                <a:lnTo>
                  <a:pt x="698500" y="987425"/>
                </a:lnTo>
                <a:lnTo>
                  <a:pt x="762000" y="946150"/>
                </a:lnTo>
                <a:lnTo>
                  <a:pt x="800100" y="917575"/>
                </a:lnTo>
                <a:lnTo>
                  <a:pt x="825500" y="927100"/>
                </a:lnTo>
                <a:lnTo>
                  <a:pt x="869950" y="933450"/>
                </a:lnTo>
                <a:lnTo>
                  <a:pt x="911225" y="946150"/>
                </a:lnTo>
                <a:lnTo>
                  <a:pt x="946150" y="962025"/>
                </a:lnTo>
                <a:lnTo>
                  <a:pt x="977900" y="987425"/>
                </a:lnTo>
                <a:lnTo>
                  <a:pt x="1009650" y="1038225"/>
                </a:lnTo>
                <a:lnTo>
                  <a:pt x="1016000" y="1092200"/>
                </a:lnTo>
                <a:lnTo>
                  <a:pt x="1016000" y="1133475"/>
                </a:lnTo>
                <a:lnTo>
                  <a:pt x="1006475" y="1190625"/>
                </a:lnTo>
                <a:lnTo>
                  <a:pt x="990600" y="1228725"/>
                </a:lnTo>
                <a:lnTo>
                  <a:pt x="981075" y="1279525"/>
                </a:lnTo>
                <a:lnTo>
                  <a:pt x="968375" y="1327150"/>
                </a:lnTo>
                <a:lnTo>
                  <a:pt x="981075" y="1349375"/>
                </a:lnTo>
                <a:lnTo>
                  <a:pt x="958850" y="1397000"/>
                </a:lnTo>
                <a:lnTo>
                  <a:pt x="930275" y="1431925"/>
                </a:lnTo>
                <a:lnTo>
                  <a:pt x="873125" y="1492250"/>
                </a:lnTo>
                <a:lnTo>
                  <a:pt x="825500" y="1489075"/>
                </a:lnTo>
                <a:lnTo>
                  <a:pt x="787400" y="1482725"/>
                </a:lnTo>
                <a:lnTo>
                  <a:pt x="765175" y="1492250"/>
                </a:lnTo>
                <a:lnTo>
                  <a:pt x="752475" y="1533525"/>
                </a:lnTo>
                <a:lnTo>
                  <a:pt x="727075" y="1536700"/>
                </a:lnTo>
                <a:lnTo>
                  <a:pt x="609600" y="1489075"/>
                </a:lnTo>
                <a:lnTo>
                  <a:pt x="501650" y="1489075"/>
                </a:lnTo>
                <a:lnTo>
                  <a:pt x="447675" y="1504950"/>
                </a:lnTo>
                <a:lnTo>
                  <a:pt x="447675" y="1536700"/>
                </a:lnTo>
                <a:lnTo>
                  <a:pt x="447675" y="1536700"/>
                </a:lnTo>
                <a:lnTo>
                  <a:pt x="374650" y="1549400"/>
                </a:lnTo>
                <a:lnTo>
                  <a:pt x="320675" y="1527175"/>
                </a:lnTo>
                <a:lnTo>
                  <a:pt x="269875" y="1524000"/>
                </a:lnTo>
                <a:lnTo>
                  <a:pt x="209550" y="1568450"/>
                </a:lnTo>
                <a:lnTo>
                  <a:pt x="146050" y="1597025"/>
                </a:lnTo>
                <a:lnTo>
                  <a:pt x="79375" y="1663700"/>
                </a:lnTo>
                <a:lnTo>
                  <a:pt x="12700" y="1685925"/>
                </a:lnTo>
                <a:cubicBezTo>
                  <a:pt x="2980" y="1737765"/>
                  <a:pt x="20403" y="1736725"/>
                  <a:pt x="0" y="1736725"/>
                </a:cubicBezTo>
                <a:lnTo>
                  <a:pt x="0" y="1762125"/>
                </a:lnTo>
                <a:lnTo>
                  <a:pt x="177800" y="1771650"/>
                </a:lnTo>
                <a:lnTo>
                  <a:pt x="419100" y="1774825"/>
                </a:lnTo>
                <a:cubicBezTo>
                  <a:pt x="530200" y="1771651"/>
                  <a:pt x="752475" y="1657330"/>
                  <a:pt x="752475" y="1768475"/>
                </a:cubicBezTo>
                <a:lnTo>
                  <a:pt x="942975" y="1755775"/>
                </a:lnTo>
                <a:lnTo>
                  <a:pt x="1069975" y="1771650"/>
                </a:lnTo>
                <a:lnTo>
                  <a:pt x="1012825" y="1727200"/>
                </a:lnTo>
                <a:lnTo>
                  <a:pt x="917575" y="1660525"/>
                </a:lnTo>
                <a:lnTo>
                  <a:pt x="873125" y="1619250"/>
                </a:lnTo>
                <a:lnTo>
                  <a:pt x="831850" y="1581150"/>
                </a:lnTo>
                <a:lnTo>
                  <a:pt x="831850" y="1555750"/>
                </a:lnTo>
                <a:lnTo>
                  <a:pt x="889000" y="1577975"/>
                </a:lnTo>
                <a:lnTo>
                  <a:pt x="936625" y="1568450"/>
                </a:lnTo>
                <a:lnTo>
                  <a:pt x="971550" y="1600200"/>
                </a:lnTo>
                <a:lnTo>
                  <a:pt x="1035050" y="1625600"/>
                </a:lnTo>
                <a:lnTo>
                  <a:pt x="1082675" y="1638300"/>
                </a:lnTo>
                <a:lnTo>
                  <a:pt x="1117600" y="1679575"/>
                </a:lnTo>
                <a:lnTo>
                  <a:pt x="1133475" y="1704975"/>
                </a:lnTo>
                <a:lnTo>
                  <a:pt x="1158875" y="1733550"/>
                </a:lnTo>
                <a:lnTo>
                  <a:pt x="1212850" y="1768475"/>
                </a:lnTo>
                <a:lnTo>
                  <a:pt x="1304925" y="1774825"/>
                </a:lnTo>
                <a:lnTo>
                  <a:pt x="1397000" y="1771650"/>
                </a:lnTo>
                <a:cubicBezTo>
                  <a:pt x="1428750" y="1760008"/>
                  <a:pt x="1461809" y="1751454"/>
                  <a:pt x="1492250" y="1736725"/>
                </a:cubicBezTo>
                <a:cubicBezTo>
                  <a:pt x="1496178" y="1734824"/>
                  <a:pt x="1495425" y="1724025"/>
                  <a:pt x="1495425" y="1724025"/>
                </a:cubicBezTo>
                <a:lnTo>
                  <a:pt x="1628775" y="1660525"/>
                </a:lnTo>
                <a:lnTo>
                  <a:pt x="1717675" y="1619250"/>
                </a:lnTo>
                <a:lnTo>
                  <a:pt x="1743075" y="1558925"/>
                </a:lnTo>
                <a:lnTo>
                  <a:pt x="1711325" y="1536700"/>
                </a:lnTo>
                <a:lnTo>
                  <a:pt x="1758950" y="1454150"/>
                </a:lnTo>
                <a:lnTo>
                  <a:pt x="1816100" y="1381125"/>
                </a:lnTo>
                <a:lnTo>
                  <a:pt x="1822450" y="1308100"/>
                </a:lnTo>
                <a:lnTo>
                  <a:pt x="1819275" y="1273175"/>
                </a:lnTo>
                <a:lnTo>
                  <a:pt x="1863725" y="1212850"/>
                </a:lnTo>
                <a:lnTo>
                  <a:pt x="1901825" y="1193800"/>
                </a:lnTo>
                <a:lnTo>
                  <a:pt x="1949450" y="1089025"/>
                </a:lnTo>
                <a:lnTo>
                  <a:pt x="2012950" y="1057275"/>
                </a:lnTo>
                <a:lnTo>
                  <a:pt x="2057400" y="993775"/>
                </a:lnTo>
                <a:lnTo>
                  <a:pt x="2060575" y="920750"/>
                </a:lnTo>
                <a:lnTo>
                  <a:pt x="2060575" y="847725"/>
                </a:lnTo>
                <a:lnTo>
                  <a:pt x="2044700" y="768350"/>
                </a:lnTo>
                <a:lnTo>
                  <a:pt x="2025650" y="673100"/>
                </a:lnTo>
                <a:lnTo>
                  <a:pt x="1987550" y="609600"/>
                </a:lnTo>
                <a:lnTo>
                  <a:pt x="1949450" y="542925"/>
                </a:lnTo>
                <a:lnTo>
                  <a:pt x="1914525" y="501650"/>
                </a:lnTo>
                <a:lnTo>
                  <a:pt x="1882775" y="473075"/>
                </a:lnTo>
                <a:lnTo>
                  <a:pt x="1841500" y="485775"/>
                </a:lnTo>
                <a:lnTo>
                  <a:pt x="1835150" y="523875"/>
                </a:lnTo>
                <a:lnTo>
                  <a:pt x="1809750" y="511175"/>
                </a:lnTo>
                <a:lnTo>
                  <a:pt x="1787525" y="466725"/>
                </a:lnTo>
                <a:lnTo>
                  <a:pt x="1771650" y="447675"/>
                </a:lnTo>
                <a:lnTo>
                  <a:pt x="1752600" y="431800"/>
                </a:lnTo>
                <a:lnTo>
                  <a:pt x="1765300" y="390525"/>
                </a:lnTo>
                <a:lnTo>
                  <a:pt x="1755775" y="365125"/>
                </a:lnTo>
                <a:lnTo>
                  <a:pt x="1720850" y="349250"/>
                </a:lnTo>
                <a:lnTo>
                  <a:pt x="1720850" y="317500"/>
                </a:lnTo>
                <a:lnTo>
                  <a:pt x="1701800" y="279400"/>
                </a:lnTo>
                <a:lnTo>
                  <a:pt x="1689100" y="263525"/>
                </a:lnTo>
                <a:lnTo>
                  <a:pt x="1689100" y="158750"/>
                </a:lnTo>
                <a:lnTo>
                  <a:pt x="1657350" y="133350"/>
                </a:lnTo>
                <a:lnTo>
                  <a:pt x="1660525" y="69850"/>
                </a:lnTo>
                <a:lnTo>
                  <a:pt x="1641475" y="44450"/>
                </a:lnTo>
                <a:lnTo>
                  <a:pt x="1597025" y="15875"/>
                </a:lnTo>
                <a:lnTo>
                  <a:pt x="1558925" y="0"/>
                </a:lnTo>
                <a:lnTo>
                  <a:pt x="1504950" y="0"/>
                </a:lnTo>
                <a:lnTo>
                  <a:pt x="1479550" y="9525"/>
                </a:lnTo>
                <a:lnTo>
                  <a:pt x="1479550" y="41275"/>
                </a:lnTo>
                <a:lnTo>
                  <a:pt x="1495425" y="69850"/>
                </a:lnTo>
                <a:lnTo>
                  <a:pt x="1520825" y="98425"/>
                </a:lnTo>
                <a:lnTo>
                  <a:pt x="1476375" y="114300"/>
                </a:lnTo>
                <a:lnTo>
                  <a:pt x="1435100" y="107950"/>
                </a:lnTo>
                <a:lnTo>
                  <a:pt x="1416050" y="69850"/>
                </a:lnTo>
                <a:lnTo>
                  <a:pt x="1384300" y="57150"/>
                </a:lnTo>
                <a:lnTo>
                  <a:pt x="1355725" y="60325"/>
                </a:lnTo>
                <a:lnTo>
                  <a:pt x="1333500" y="82550"/>
                </a:lnTo>
                <a:lnTo>
                  <a:pt x="1320800" y="104775"/>
                </a:lnTo>
                <a:lnTo>
                  <a:pt x="1279525" y="114300"/>
                </a:lnTo>
                <a:lnTo>
                  <a:pt x="1247775" y="114300"/>
                </a:lnTo>
                <a:lnTo>
                  <a:pt x="1222375" y="177800"/>
                </a:lnTo>
                <a:lnTo>
                  <a:pt x="1216025" y="238125"/>
                </a:lnTo>
                <a:lnTo>
                  <a:pt x="1212850" y="279400"/>
                </a:lnTo>
                <a:lnTo>
                  <a:pt x="1190625" y="298450"/>
                </a:lnTo>
                <a:lnTo>
                  <a:pt x="1152525" y="298450"/>
                </a:lnTo>
                <a:lnTo>
                  <a:pt x="1111250" y="320675"/>
                </a:lnTo>
                <a:lnTo>
                  <a:pt x="1079500" y="330200"/>
                </a:lnTo>
                <a:lnTo>
                  <a:pt x="1031875" y="3524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Freeform 189"/>
          <p:cNvSpPr/>
          <p:nvPr/>
        </p:nvSpPr>
        <p:spPr>
          <a:xfrm>
            <a:off x="663574" y="4606925"/>
            <a:ext cx="3238499" cy="1250950"/>
          </a:xfrm>
          <a:custGeom>
            <a:avLst/>
            <a:gdLst>
              <a:gd name="connsiteX0" fmla="*/ 1866900 w 1990725"/>
              <a:gd name="connsiteY0" fmla="*/ 987425 h 987425"/>
              <a:gd name="connsiteX1" fmla="*/ 1835150 w 1990725"/>
              <a:gd name="connsiteY1" fmla="*/ 911225 h 987425"/>
              <a:gd name="connsiteX2" fmla="*/ 1787525 w 1990725"/>
              <a:gd name="connsiteY2" fmla="*/ 873125 h 987425"/>
              <a:gd name="connsiteX3" fmla="*/ 1730375 w 1990725"/>
              <a:gd name="connsiteY3" fmla="*/ 854075 h 987425"/>
              <a:gd name="connsiteX4" fmla="*/ 1647825 w 1990725"/>
              <a:gd name="connsiteY4" fmla="*/ 828675 h 987425"/>
              <a:gd name="connsiteX5" fmla="*/ 1565275 w 1990725"/>
              <a:gd name="connsiteY5" fmla="*/ 825500 h 987425"/>
              <a:gd name="connsiteX6" fmla="*/ 1524000 w 1990725"/>
              <a:gd name="connsiteY6" fmla="*/ 822325 h 987425"/>
              <a:gd name="connsiteX7" fmla="*/ 1520825 w 1990725"/>
              <a:gd name="connsiteY7" fmla="*/ 781050 h 987425"/>
              <a:gd name="connsiteX8" fmla="*/ 1600200 w 1990725"/>
              <a:gd name="connsiteY8" fmla="*/ 777875 h 987425"/>
              <a:gd name="connsiteX9" fmla="*/ 1635125 w 1990725"/>
              <a:gd name="connsiteY9" fmla="*/ 752475 h 987425"/>
              <a:gd name="connsiteX10" fmla="*/ 1682750 w 1990725"/>
              <a:gd name="connsiteY10" fmla="*/ 714375 h 987425"/>
              <a:gd name="connsiteX11" fmla="*/ 1682750 w 1990725"/>
              <a:gd name="connsiteY11" fmla="*/ 657225 h 987425"/>
              <a:gd name="connsiteX12" fmla="*/ 1673225 w 1990725"/>
              <a:gd name="connsiteY12" fmla="*/ 612775 h 987425"/>
              <a:gd name="connsiteX13" fmla="*/ 1654175 w 1990725"/>
              <a:gd name="connsiteY13" fmla="*/ 612775 h 987425"/>
              <a:gd name="connsiteX14" fmla="*/ 1673225 w 1990725"/>
              <a:gd name="connsiteY14" fmla="*/ 558800 h 987425"/>
              <a:gd name="connsiteX15" fmla="*/ 1673225 w 1990725"/>
              <a:gd name="connsiteY15" fmla="*/ 504825 h 987425"/>
              <a:gd name="connsiteX16" fmla="*/ 1670050 w 1990725"/>
              <a:gd name="connsiteY16" fmla="*/ 444500 h 987425"/>
              <a:gd name="connsiteX17" fmla="*/ 1657350 w 1990725"/>
              <a:gd name="connsiteY17" fmla="*/ 409575 h 987425"/>
              <a:gd name="connsiteX18" fmla="*/ 1657350 w 1990725"/>
              <a:gd name="connsiteY18" fmla="*/ 409575 h 987425"/>
              <a:gd name="connsiteX19" fmla="*/ 1701800 w 1990725"/>
              <a:gd name="connsiteY19" fmla="*/ 403225 h 987425"/>
              <a:gd name="connsiteX20" fmla="*/ 1736725 w 1990725"/>
              <a:gd name="connsiteY20" fmla="*/ 403225 h 987425"/>
              <a:gd name="connsiteX21" fmla="*/ 1784350 w 1990725"/>
              <a:gd name="connsiteY21" fmla="*/ 377825 h 987425"/>
              <a:gd name="connsiteX22" fmla="*/ 1822450 w 1990725"/>
              <a:gd name="connsiteY22" fmla="*/ 406400 h 987425"/>
              <a:gd name="connsiteX23" fmla="*/ 1851025 w 1990725"/>
              <a:gd name="connsiteY23" fmla="*/ 419100 h 987425"/>
              <a:gd name="connsiteX24" fmla="*/ 1895475 w 1990725"/>
              <a:gd name="connsiteY24" fmla="*/ 419100 h 987425"/>
              <a:gd name="connsiteX25" fmla="*/ 1965325 w 1990725"/>
              <a:gd name="connsiteY25" fmla="*/ 336550 h 987425"/>
              <a:gd name="connsiteX26" fmla="*/ 1981200 w 1990725"/>
              <a:gd name="connsiteY26" fmla="*/ 247650 h 987425"/>
              <a:gd name="connsiteX27" fmla="*/ 1990725 w 1990725"/>
              <a:gd name="connsiteY27" fmla="*/ 171450 h 987425"/>
              <a:gd name="connsiteX28" fmla="*/ 1952625 w 1990725"/>
              <a:gd name="connsiteY28" fmla="*/ 152400 h 987425"/>
              <a:gd name="connsiteX29" fmla="*/ 1917700 w 1990725"/>
              <a:gd name="connsiteY29" fmla="*/ 142875 h 987425"/>
              <a:gd name="connsiteX30" fmla="*/ 1889125 w 1990725"/>
              <a:gd name="connsiteY30" fmla="*/ 139700 h 987425"/>
              <a:gd name="connsiteX31" fmla="*/ 1905000 w 1990725"/>
              <a:gd name="connsiteY31" fmla="*/ 44450 h 987425"/>
              <a:gd name="connsiteX32" fmla="*/ 1905000 w 1990725"/>
              <a:gd name="connsiteY32" fmla="*/ 6350 h 987425"/>
              <a:gd name="connsiteX33" fmla="*/ 1120775 w 1990725"/>
              <a:gd name="connsiteY33" fmla="*/ 0 h 987425"/>
              <a:gd name="connsiteX34" fmla="*/ 1120775 w 1990725"/>
              <a:gd name="connsiteY34" fmla="*/ 41275 h 987425"/>
              <a:gd name="connsiteX35" fmla="*/ 1120775 w 1990725"/>
              <a:gd name="connsiteY35" fmla="*/ 69850 h 987425"/>
              <a:gd name="connsiteX36" fmla="*/ 1092200 w 1990725"/>
              <a:gd name="connsiteY36" fmla="*/ 41275 h 987425"/>
              <a:gd name="connsiteX37" fmla="*/ 1069975 w 1990725"/>
              <a:gd name="connsiteY37" fmla="*/ 34925 h 987425"/>
              <a:gd name="connsiteX38" fmla="*/ 1060450 w 1990725"/>
              <a:gd name="connsiteY38" fmla="*/ 85725 h 987425"/>
              <a:gd name="connsiteX39" fmla="*/ 1044575 w 1990725"/>
              <a:gd name="connsiteY39" fmla="*/ 120650 h 987425"/>
              <a:gd name="connsiteX40" fmla="*/ 1069975 w 1990725"/>
              <a:gd name="connsiteY40" fmla="*/ 158750 h 987425"/>
              <a:gd name="connsiteX41" fmla="*/ 1111250 w 1990725"/>
              <a:gd name="connsiteY41" fmla="*/ 187325 h 987425"/>
              <a:gd name="connsiteX42" fmla="*/ 1111250 w 1990725"/>
              <a:gd name="connsiteY42" fmla="*/ 228600 h 987425"/>
              <a:gd name="connsiteX43" fmla="*/ 1111250 w 1990725"/>
              <a:gd name="connsiteY43" fmla="*/ 276225 h 987425"/>
              <a:gd name="connsiteX44" fmla="*/ 1123950 w 1990725"/>
              <a:gd name="connsiteY44" fmla="*/ 307975 h 987425"/>
              <a:gd name="connsiteX45" fmla="*/ 1123950 w 1990725"/>
              <a:gd name="connsiteY45" fmla="*/ 346075 h 987425"/>
              <a:gd name="connsiteX46" fmla="*/ 1152525 w 1990725"/>
              <a:gd name="connsiteY46" fmla="*/ 406400 h 987425"/>
              <a:gd name="connsiteX47" fmla="*/ 1069975 w 1990725"/>
              <a:gd name="connsiteY47" fmla="*/ 393700 h 987425"/>
              <a:gd name="connsiteX48" fmla="*/ 974725 w 1990725"/>
              <a:gd name="connsiteY48" fmla="*/ 368300 h 987425"/>
              <a:gd name="connsiteX49" fmla="*/ 914400 w 1990725"/>
              <a:gd name="connsiteY49" fmla="*/ 346075 h 987425"/>
              <a:gd name="connsiteX50" fmla="*/ 879475 w 1990725"/>
              <a:gd name="connsiteY50" fmla="*/ 349250 h 987425"/>
              <a:gd name="connsiteX51" fmla="*/ 847725 w 1990725"/>
              <a:gd name="connsiteY51" fmla="*/ 377825 h 987425"/>
              <a:gd name="connsiteX52" fmla="*/ 819150 w 1990725"/>
              <a:gd name="connsiteY52" fmla="*/ 384175 h 987425"/>
              <a:gd name="connsiteX53" fmla="*/ 777875 w 1990725"/>
              <a:gd name="connsiteY53" fmla="*/ 428625 h 987425"/>
              <a:gd name="connsiteX54" fmla="*/ 762000 w 1990725"/>
              <a:gd name="connsiteY54" fmla="*/ 473075 h 987425"/>
              <a:gd name="connsiteX55" fmla="*/ 717550 w 1990725"/>
              <a:gd name="connsiteY55" fmla="*/ 473075 h 987425"/>
              <a:gd name="connsiteX56" fmla="*/ 685800 w 1990725"/>
              <a:gd name="connsiteY56" fmla="*/ 492125 h 987425"/>
              <a:gd name="connsiteX57" fmla="*/ 663575 w 1990725"/>
              <a:gd name="connsiteY57" fmla="*/ 530225 h 987425"/>
              <a:gd name="connsiteX58" fmla="*/ 647700 w 1990725"/>
              <a:gd name="connsiteY58" fmla="*/ 590550 h 987425"/>
              <a:gd name="connsiteX59" fmla="*/ 647700 w 1990725"/>
              <a:gd name="connsiteY59" fmla="*/ 644525 h 987425"/>
              <a:gd name="connsiteX60" fmla="*/ 641350 w 1990725"/>
              <a:gd name="connsiteY60" fmla="*/ 682625 h 987425"/>
              <a:gd name="connsiteX61" fmla="*/ 555625 w 1990725"/>
              <a:gd name="connsiteY61" fmla="*/ 669925 h 987425"/>
              <a:gd name="connsiteX62" fmla="*/ 514350 w 1990725"/>
              <a:gd name="connsiteY62" fmla="*/ 679450 h 987425"/>
              <a:gd name="connsiteX63" fmla="*/ 457200 w 1990725"/>
              <a:gd name="connsiteY63" fmla="*/ 682625 h 987425"/>
              <a:gd name="connsiteX64" fmla="*/ 409575 w 1990725"/>
              <a:gd name="connsiteY64" fmla="*/ 698500 h 987425"/>
              <a:gd name="connsiteX65" fmla="*/ 396875 w 1990725"/>
              <a:gd name="connsiteY65" fmla="*/ 723900 h 987425"/>
              <a:gd name="connsiteX66" fmla="*/ 333375 w 1990725"/>
              <a:gd name="connsiteY66" fmla="*/ 723900 h 987425"/>
              <a:gd name="connsiteX67" fmla="*/ 311150 w 1990725"/>
              <a:gd name="connsiteY67" fmla="*/ 739775 h 987425"/>
              <a:gd name="connsiteX68" fmla="*/ 260350 w 1990725"/>
              <a:gd name="connsiteY68" fmla="*/ 787400 h 987425"/>
              <a:gd name="connsiteX69" fmla="*/ 234950 w 1990725"/>
              <a:gd name="connsiteY69" fmla="*/ 708025 h 987425"/>
              <a:gd name="connsiteX70" fmla="*/ 234950 w 1990725"/>
              <a:gd name="connsiteY70" fmla="*/ 631825 h 987425"/>
              <a:gd name="connsiteX71" fmla="*/ 174625 w 1990725"/>
              <a:gd name="connsiteY71" fmla="*/ 561975 h 987425"/>
              <a:gd name="connsiteX72" fmla="*/ 88900 w 1990725"/>
              <a:gd name="connsiteY72" fmla="*/ 454025 h 987425"/>
              <a:gd name="connsiteX73" fmla="*/ 0 w 1990725"/>
              <a:gd name="connsiteY73" fmla="*/ 358775 h 987425"/>
              <a:gd name="connsiteX74" fmla="*/ 0 w 1990725"/>
              <a:gd name="connsiteY74" fmla="*/ 981075 h 987425"/>
              <a:gd name="connsiteX75" fmla="*/ 1866900 w 1990725"/>
              <a:gd name="connsiteY75" fmla="*/ 987425 h 987425"/>
              <a:gd name="connsiteX0" fmla="*/ 1914525 w 2038350"/>
              <a:gd name="connsiteY0" fmla="*/ 987425 h 987425"/>
              <a:gd name="connsiteX1" fmla="*/ 1882775 w 2038350"/>
              <a:gd name="connsiteY1" fmla="*/ 911225 h 987425"/>
              <a:gd name="connsiteX2" fmla="*/ 1835150 w 2038350"/>
              <a:gd name="connsiteY2" fmla="*/ 873125 h 987425"/>
              <a:gd name="connsiteX3" fmla="*/ 1778000 w 2038350"/>
              <a:gd name="connsiteY3" fmla="*/ 854075 h 987425"/>
              <a:gd name="connsiteX4" fmla="*/ 1695450 w 2038350"/>
              <a:gd name="connsiteY4" fmla="*/ 828675 h 987425"/>
              <a:gd name="connsiteX5" fmla="*/ 1612900 w 2038350"/>
              <a:gd name="connsiteY5" fmla="*/ 825500 h 987425"/>
              <a:gd name="connsiteX6" fmla="*/ 1571625 w 2038350"/>
              <a:gd name="connsiteY6" fmla="*/ 822325 h 987425"/>
              <a:gd name="connsiteX7" fmla="*/ 1568450 w 2038350"/>
              <a:gd name="connsiteY7" fmla="*/ 781050 h 987425"/>
              <a:gd name="connsiteX8" fmla="*/ 1647825 w 2038350"/>
              <a:gd name="connsiteY8" fmla="*/ 777875 h 987425"/>
              <a:gd name="connsiteX9" fmla="*/ 1682750 w 2038350"/>
              <a:gd name="connsiteY9" fmla="*/ 752475 h 987425"/>
              <a:gd name="connsiteX10" fmla="*/ 1730375 w 2038350"/>
              <a:gd name="connsiteY10" fmla="*/ 714375 h 987425"/>
              <a:gd name="connsiteX11" fmla="*/ 1730375 w 2038350"/>
              <a:gd name="connsiteY11" fmla="*/ 657225 h 987425"/>
              <a:gd name="connsiteX12" fmla="*/ 1720850 w 2038350"/>
              <a:gd name="connsiteY12" fmla="*/ 612775 h 987425"/>
              <a:gd name="connsiteX13" fmla="*/ 1701800 w 2038350"/>
              <a:gd name="connsiteY13" fmla="*/ 612775 h 987425"/>
              <a:gd name="connsiteX14" fmla="*/ 1720850 w 2038350"/>
              <a:gd name="connsiteY14" fmla="*/ 558800 h 987425"/>
              <a:gd name="connsiteX15" fmla="*/ 1720850 w 2038350"/>
              <a:gd name="connsiteY15" fmla="*/ 504825 h 987425"/>
              <a:gd name="connsiteX16" fmla="*/ 1717675 w 2038350"/>
              <a:gd name="connsiteY16" fmla="*/ 444500 h 987425"/>
              <a:gd name="connsiteX17" fmla="*/ 1704975 w 2038350"/>
              <a:gd name="connsiteY17" fmla="*/ 409575 h 987425"/>
              <a:gd name="connsiteX18" fmla="*/ 1704975 w 2038350"/>
              <a:gd name="connsiteY18" fmla="*/ 409575 h 987425"/>
              <a:gd name="connsiteX19" fmla="*/ 1749425 w 2038350"/>
              <a:gd name="connsiteY19" fmla="*/ 403225 h 987425"/>
              <a:gd name="connsiteX20" fmla="*/ 1784350 w 2038350"/>
              <a:gd name="connsiteY20" fmla="*/ 403225 h 987425"/>
              <a:gd name="connsiteX21" fmla="*/ 1831975 w 2038350"/>
              <a:gd name="connsiteY21" fmla="*/ 377825 h 987425"/>
              <a:gd name="connsiteX22" fmla="*/ 1870075 w 2038350"/>
              <a:gd name="connsiteY22" fmla="*/ 406400 h 987425"/>
              <a:gd name="connsiteX23" fmla="*/ 1898650 w 2038350"/>
              <a:gd name="connsiteY23" fmla="*/ 419100 h 987425"/>
              <a:gd name="connsiteX24" fmla="*/ 1943100 w 2038350"/>
              <a:gd name="connsiteY24" fmla="*/ 419100 h 987425"/>
              <a:gd name="connsiteX25" fmla="*/ 2012950 w 2038350"/>
              <a:gd name="connsiteY25" fmla="*/ 336550 h 987425"/>
              <a:gd name="connsiteX26" fmla="*/ 2028825 w 2038350"/>
              <a:gd name="connsiteY26" fmla="*/ 247650 h 987425"/>
              <a:gd name="connsiteX27" fmla="*/ 2038350 w 2038350"/>
              <a:gd name="connsiteY27" fmla="*/ 171450 h 987425"/>
              <a:gd name="connsiteX28" fmla="*/ 2000250 w 2038350"/>
              <a:gd name="connsiteY28" fmla="*/ 152400 h 987425"/>
              <a:gd name="connsiteX29" fmla="*/ 1965325 w 2038350"/>
              <a:gd name="connsiteY29" fmla="*/ 142875 h 987425"/>
              <a:gd name="connsiteX30" fmla="*/ 1936750 w 2038350"/>
              <a:gd name="connsiteY30" fmla="*/ 139700 h 987425"/>
              <a:gd name="connsiteX31" fmla="*/ 1952625 w 2038350"/>
              <a:gd name="connsiteY31" fmla="*/ 44450 h 987425"/>
              <a:gd name="connsiteX32" fmla="*/ 1952625 w 2038350"/>
              <a:gd name="connsiteY32" fmla="*/ 6350 h 987425"/>
              <a:gd name="connsiteX33" fmla="*/ 1168400 w 2038350"/>
              <a:gd name="connsiteY33" fmla="*/ 0 h 987425"/>
              <a:gd name="connsiteX34" fmla="*/ 1168400 w 2038350"/>
              <a:gd name="connsiteY34" fmla="*/ 41275 h 987425"/>
              <a:gd name="connsiteX35" fmla="*/ 1168400 w 2038350"/>
              <a:gd name="connsiteY35" fmla="*/ 69850 h 987425"/>
              <a:gd name="connsiteX36" fmla="*/ 1139825 w 2038350"/>
              <a:gd name="connsiteY36" fmla="*/ 41275 h 987425"/>
              <a:gd name="connsiteX37" fmla="*/ 1117600 w 2038350"/>
              <a:gd name="connsiteY37" fmla="*/ 34925 h 987425"/>
              <a:gd name="connsiteX38" fmla="*/ 1108075 w 2038350"/>
              <a:gd name="connsiteY38" fmla="*/ 85725 h 987425"/>
              <a:gd name="connsiteX39" fmla="*/ 1092200 w 2038350"/>
              <a:gd name="connsiteY39" fmla="*/ 120650 h 987425"/>
              <a:gd name="connsiteX40" fmla="*/ 1117600 w 2038350"/>
              <a:gd name="connsiteY40" fmla="*/ 158750 h 987425"/>
              <a:gd name="connsiteX41" fmla="*/ 1158875 w 2038350"/>
              <a:gd name="connsiteY41" fmla="*/ 187325 h 987425"/>
              <a:gd name="connsiteX42" fmla="*/ 1158875 w 2038350"/>
              <a:gd name="connsiteY42" fmla="*/ 228600 h 987425"/>
              <a:gd name="connsiteX43" fmla="*/ 1158875 w 2038350"/>
              <a:gd name="connsiteY43" fmla="*/ 276225 h 987425"/>
              <a:gd name="connsiteX44" fmla="*/ 1171575 w 2038350"/>
              <a:gd name="connsiteY44" fmla="*/ 307975 h 987425"/>
              <a:gd name="connsiteX45" fmla="*/ 1171575 w 2038350"/>
              <a:gd name="connsiteY45" fmla="*/ 346075 h 987425"/>
              <a:gd name="connsiteX46" fmla="*/ 1200150 w 2038350"/>
              <a:gd name="connsiteY46" fmla="*/ 406400 h 987425"/>
              <a:gd name="connsiteX47" fmla="*/ 1117600 w 2038350"/>
              <a:gd name="connsiteY47" fmla="*/ 393700 h 987425"/>
              <a:gd name="connsiteX48" fmla="*/ 1022350 w 2038350"/>
              <a:gd name="connsiteY48" fmla="*/ 368300 h 987425"/>
              <a:gd name="connsiteX49" fmla="*/ 962025 w 2038350"/>
              <a:gd name="connsiteY49" fmla="*/ 346075 h 987425"/>
              <a:gd name="connsiteX50" fmla="*/ 927100 w 2038350"/>
              <a:gd name="connsiteY50" fmla="*/ 349250 h 987425"/>
              <a:gd name="connsiteX51" fmla="*/ 895350 w 2038350"/>
              <a:gd name="connsiteY51" fmla="*/ 377825 h 987425"/>
              <a:gd name="connsiteX52" fmla="*/ 866775 w 2038350"/>
              <a:gd name="connsiteY52" fmla="*/ 384175 h 987425"/>
              <a:gd name="connsiteX53" fmla="*/ 825500 w 2038350"/>
              <a:gd name="connsiteY53" fmla="*/ 428625 h 987425"/>
              <a:gd name="connsiteX54" fmla="*/ 809625 w 2038350"/>
              <a:gd name="connsiteY54" fmla="*/ 473075 h 987425"/>
              <a:gd name="connsiteX55" fmla="*/ 765175 w 2038350"/>
              <a:gd name="connsiteY55" fmla="*/ 473075 h 987425"/>
              <a:gd name="connsiteX56" fmla="*/ 733425 w 2038350"/>
              <a:gd name="connsiteY56" fmla="*/ 492125 h 987425"/>
              <a:gd name="connsiteX57" fmla="*/ 711200 w 2038350"/>
              <a:gd name="connsiteY57" fmla="*/ 530225 h 987425"/>
              <a:gd name="connsiteX58" fmla="*/ 695325 w 2038350"/>
              <a:gd name="connsiteY58" fmla="*/ 590550 h 987425"/>
              <a:gd name="connsiteX59" fmla="*/ 695325 w 2038350"/>
              <a:gd name="connsiteY59" fmla="*/ 644525 h 987425"/>
              <a:gd name="connsiteX60" fmla="*/ 688975 w 2038350"/>
              <a:gd name="connsiteY60" fmla="*/ 682625 h 987425"/>
              <a:gd name="connsiteX61" fmla="*/ 603250 w 2038350"/>
              <a:gd name="connsiteY61" fmla="*/ 669925 h 987425"/>
              <a:gd name="connsiteX62" fmla="*/ 561975 w 2038350"/>
              <a:gd name="connsiteY62" fmla="*/ 679450 h 987425"/>
              <a:gd name="connsiteX63" fmla="*/ 504825 w 2038350"/>
              <a:gd name="connsiteY63" fmla="*/ 682625 h 987425"/>
              <a:gd name="connsiteX64" fmla="*/ 457200 w 2038350"/>
              <a:gd name="connsiteY64" fmla="*/ 698500 h 987425"/>
              <a:gd name="connsiteX65" fmla="*/ 444500 w 2038350"/>
              <a:gd name="connsiteY65" fmla="*/ 723900 h 987425"/>
              <a:gd name="connsiteX66" fmla="*/ 381000 w 2038350"/>
              <a:gd name="connsiteY66" fmla="*/ 723900 h 987425"/>
              <a:gd name="connsiteX67" fmla="*/ 358775 w 2038350"/>
              <a:gd name="connsiteY67" fmla="*/ 739775 h 987425"/>
              <a:gd name="connsiteX68" fmla="*/ 307975 w 2038350"/>
              <a:gd name="connsiteY68" fmla="*/ 787400 h 987425"/>
              <a:gd name="connsiteX69" fmla="*/ 282575 w 2038350"/>
              <a:gd name="connsiteY69" fmla="*/ 708025 h 987425"/>
              <a:gd name="connsiteX70" fmla="*/ 282575 w 2038350"/>
              <a:gd name="connsiteY70" fmla="*/ 631825 h 987425"/>
              <a:gd name="connsiteX71" fmla="*/ 222250 w 2038350"/>
              <a:gd name="connsiteY71" fmla="*/ 561975 h 987425"/>
              <a:gd name="connsiteX72" fmla="*/ 136525 w 2038350"/>
              <a:gd name="connsiteY72" fmla="*/ 454025 h 987425"/>
              <a:gd name="connsiteX73" fmla="*/ 47625 w 2038350"/>
              <a:gd name="connsiteY73" fmla="*/ 358775 h 987425"/>
              <a:gd name="connsiteX74" fmla="*/ 0 w 2038350"/>
              <a:gd name="connsiteY74" fmla="*/ 339725 h 987425"/>
              <a:gd name="connsiteX75" fmla="*/ 47625 w 2038350"/>
              <a:gd name="connsiteY75" fmla="*/ 981075 h 987425"/>
              <a:gd name="connsiteX76" fmla="*/ 1914525 w 2038350"/>
              <a:gd name="connsiteY76" fmla="*/ 987425 h 987425"/>
              <a:gd name="connsiteX0" fmla="*/ 2186517 w 2310342"/>
              <a:gd name="connsiteY0" fmla="*/ 987425 h 987425"/>
              <a:gd name="connsiteX1" fmla="*/ 2154767 w 2310342"/>
              <a:gd name="connsiteY1" fmla="*/ 911225 h 987425"/>
              <a:gd name="connsiteX2" fmla="*/ 2107142 w 2310342"/>
              <a:gd name="connsiteY2" fmla="*/ 873125 h 987425"/>
              <a:gd name="connsiteX3" fmla="*/ 2049992 w 2310342"/>
              <a:gd name="connsiteY3" fmla="*/ 854075 h 987425"/>
              <a:gd name="connsiteX4" fmla="*/ 1967442 w 2310342"/>
              <a:gd name="connsiteY4" fmla="*/ 828675 h 987425"/>
              <a:gd name="connsiteX5" fmla="*/ 1884892 w 2310342"/>
              <a:gd name="connsiteY5" fmla="*/ 825500 h 987425"/>
              <a:gd name="connsiteX6" fmla="*/ 1843617 w 2310342"/>
              <a:gd name="connsiteY6" fmla="*/ 822325 h 987425"/>
              <a:gd name="connsiteX7" fmla="*/ 1840442 w 2310342"/>
              <a:gd name="connsiteY7" fmla="*/ 781050 h 987425"/>
              <a:gd name="connsiteX8" fmla="*/ 1919817 w 2310342"/>
              <a:gd name="connsiteY8" fmla="*/ 777875 h 987425"/>
              <a:gd name="connsiteX9" fmla="*/ 1954742 w 2310342"/>
              <a:gd name="connsiteY9" fmla="*/ 752475 h 987425"/>
              <a:gd name="connsiteX10" fmla="*/ 2002367 w 2310342"/>
              <a:gd name="connsiteY10" fmla="*/ 714375 h 987425"/>
              <a:gd name="connsiteX11" fmla="*/ 2002367 w 2310342"/>
              <a:gd name="connsiteY11" fmla="*/ 657225 h 987425"/>
              <a:gd name="connsiteX12" fmla="*/ 1992842 w 2310342"/>
              <a:gd name="connsiteY12" fmla="*/ 612775 h 987425"/>
              <a:gd name="connsiteX13" fmla="*/ 1973792 w 2310342"/>
              <a:gd name="connsiteY13" fmla="*/ 612775 h 987425"/>
              <a:gd name="connsiteX14" fmla="*/ 1992842 w 2310342"/>
              <a:gd name="connsiteY14" fmla="*/ 558800 h 987425"/>
              <a:gd name="connsiteX15" fmla="*/ 1992842 w 2310342"/>
              <a:gd name="connsiteY15" fmla="*/ 504825 h 987425"/>
              <a:gd name="connsiteX16" fmla="*/ 1989667 w 2310342"/>
              <a:gd name="connsiteY16" fmla="*/ 444500 h 987425"/>
              <a:gd name="connsiteX17" fmla="*/ 1976967 w 2310342"/>
              <a:gd name="connsiteY17" fmla="*/ 409575 h 987425"/>
              <a:gd name="connsiteX18" fmla="*/ 1976967 w 2310342"/>
              <a:gd name="connsiteY18" fmla="*/ 409575 h 987425"/>
              <a:gd name="connsiteX19" fmla="*/ 2021417 w 2310342"/>
              <a:gd name="connsiteY19" fmla="*/ 403225 h 987425"/>
              <a:gd name="connsiteX20" fmla="*/ 2056342 w 2310342"/>
              <a:gd name="connsiteY20" fmla="*/ 403225 h 987425"/>
              <a:gd name="connsiteX21" fmla="*/ 2103967 w 2310342"/>
              <a:gd name="connsiteY21" fmla="*/ 377825 h 987425"/>
              <a:gd name="connsiteX22" fmla="*/ 2142067 w 2310342"/>
              <a:gd name="connsiteY22" fmla="*/ 406400 h 987425"/>
              <a:gd name="connsiteX23" fmla="*/ 2170642 w 2310342"/>
              <a:gd name="connsiteY23" fmla="*/ 419100 h 987425"/>
              <a:gd name="connsiteX24" fmla="*/ 2215092 w 2310342"/>
              <a:gd name="connsiteY24" fmla="*/ 419100 h 987425"/>
              <a:gd name="connsiteX25" fmla="*/ 2284942 w 2310342"/>
              <a:gd name="connsiteY25" fmla="*/ 336550 h 987425"/>
              <a:gd name="connsiteX26" fmla="*/ 2300817 w 2310342"/>
              <a:gd name="connsiteY26" fmla="*/ 247650 h 987425"/>
              <a:gd name="connsiteX27" fmla="*/ 2310342 w 2310342"/>
              <a:gd name="connsiteY27" fmla="*/ 171450 h 987425"/>
              <a:gd name="connsiteX28" fmla="*/ 2272242 w 2310342"/>
              <a:gd name="connsiteY28" fmla="*/ 152400 h 987425"/>
              <a:gd name="connsiteX29" fmla="*/ 2237317 w 2310342"/>
              <a:gd name="connsiteY29" fmla="*/ 142875 h 987425"/>
              <a:gd name="connsiteX30" fmla="*/ 2208742 w 2310342"/>
              <a:gd name="connsiteY30" fmla="*/ 139700 h 987425"/>
              <a:gd name="connsiteX31" fmla="*/ 2224617 w 2310342"/>
              <a:gd name="connsiteY31" fmla="*/ 44450 h 987425"/>
              <a:gd name="connsiteX32" fmla="*/ 2224617 w 2310342"/>
              <a:gd name="connsiteY32" fmla="*/ 6350 h 987425"/>
              <a:gd name="connsiteX33" fmla="*/ 1440392 w 2310342"/>
              <a:gd name="connsiteY33" fmla="*/ 0 h 987425"/>
              <a:gd name="connsiteX34" fmla="*/ 1440392 w 2310342"/>
              <a:gd name="connsiteY34" fmla="*/ 41275 h 987425"/>
              <a:gd name="connsiteX35" fmla="*/ 1440392 w 2310342"/>
              <a:gd name="connsiteY35" fmla="*/ 69850 h 987425"/>
              <a:gd name="connsiteX36" fmla="*/ 1411817 w 2310342"/>
              <a:gd name="connsiteY36" fmla="*/ 41275 h 987425"/>
              <a:gd name="connsiteX37" fmla="*/ 1389592 w 2310342"/>
              <a:gd name="connsiteY37" fmla="*/ 34925 h 987425"/>
              <a:gd name="connsiteX38" fmla="*/ 1380067 w 2310342"/>
              <a:gd name="connsiteY38" fmla="*/ 85725 h 987425"/>
              <a:gd name="connsiteX39" fmla="*/ 1364192 w 2310342"/>
              <a:gd name="connsiteY39" fmla="*/ 120650 h 987425"/>
              <a:gd name="connsiteX40" fmla="*/ 1389592 w 2310342"/>
              <a:gd name="connsiteY40" fmla="*/ 158750 h 987425"/>
              <a:gd name="connsiteX41" fmla="*/ 1430867 w 2310342"/>
              <a:gd name="connsiteY41" fmla="*/ 187325 h 987425"/>
              <a:gd name="connsiteX42" fmla="*/ 1430867 w 2310342"/>
              <a:gd name="connsiteY42" fmla="*/ 228600 h 987425"/>
              <a:gd name="connsiteX43" fmla="*/ 1430867 w 2310342"/>
              <a:gd name="connsiteY43" fmla="*/ 276225 h 987425"/>
              <a:gd name="connsiteX44" fmla="*/ 1443567 w 2310342"/>
              <a:gd name="connsiteY44" fmla="*/ 307975 h 987425"/>
              <a:gd name="connsiteX45" fmla="*/ 1443567 w 2310342"/>
              <a:gd name="connsiteY45" fmla="*/ 346075 h 987425"/>
              <a:gd name="connsiteX46" fmla="*/ 1472142 w 2310342"/>
              <a:gd name="connsiteY46" fmla="*/ 406400 h 987425"/>
              <a:gd name="connsiteX47" fmla="*/ 1389592 w 2310342"/>
              <a:gd name="connsiteY47" fmla="*/ 393700 h 987425"/>
              <a:gd name="connsiteX48" fmla="*/ 1294342 w 2310342"/>
              <a:gd name="connsiteY48" fmla="*/ 368300 h 987425"/>
              <a:gd name="connsiteX49" fmla="*/ 1234017 w 2310342"/>
              <a:gd name="connsiteY49" fmla="*/ 346075 h 987425"/>
              <a:gd name="connsiteX50" fmla="*/ 1199092 w 2310342"/>
              <a:gd name="connsiteY50" fmla="*/ 349250 h 987425"/>
              <a:gd name="connsiteX51" fmla="*/ 1167342 w 2310342"/>
              <a:gd name="connsiteY51" fmla="*/ 377825 h 987425"/>
              <a:gd name="connsiteX52" fmla="*/ 1138767 w 2310342"/>
              <a:gd name="connsiteY52" fmla="*/ 384175 h 987425"/>
              <a:gd name="connsiteX53" fmla="*/ 1097492 w 2310342"/>
              <a:gd name="connsiteY53" fmla="*/ 428625 h 987425"/>
              <a:gd name="connsiteX54" fmla="*/ 1081617 w 2310342"/>
              <a:gd name="connsiteY54" fmla="*/ 473075 h 987425"/>
              <a:gd name="connsiteX55" fmla="*/ 1037167 w 2310342"/>
              <a:gd name="connsiteY55" fmla="*/ 473075 h 987425"/>
              <a:gd name="connsiteX56" fmla="*/ 1005417 w 2310342"/>
              <a:gd name="connsiteY56" fmla="*/ 492125 h 987425"/>
              <a:gd name="connsiteX57" fmla="*/ 983192 w 2310342"/>
              <a:gd name="connsiteY57" fmla="*/ 530225 h 987425"/>
              <a:gd name="connsiteX58" fmla="*/ 967317 w 2310342"/>
              <a:gd name="connsiteY58" fmla="*/ 590550 h 987425"/>
              <a:gd name="connsiteX59" fmla="*/ 967317 w 2310342"/>
              <a:gd name="connsiteY59" fmla="*/ 644525 h 987425"/>
              <a:gd name="connsiteX60" fmla="*/ 960967 w 2310342"/>
              <a:gd name="connsiteY60" fmla="*/ 682625 h 987425"/>
              <a:gd name="connsiteX61" fmla="*/ 875242 w 2310342"/>
              <a:gd name="connsiteY61" fmla="*/ 669925 h 987425"/>
              <a:gd name="connsiteX62" fmla="*/ 833967 w 2310342"/>
              <a:gd name="connsiteY62" fmla="*/ 679450 h 987425"/>
              <a:gd name="connsiteX63" fmla="*/ 776817 w 2310342"/>
              <a:gd name="connsiteY63" fmla="*/ 682625 h 987425"/>
              <a:gd name="connsiteX64" fmla="*/ 729192 w 2310342"/>
              <a:gd name="connsiteY64" fmla="*/ 698500 h 987425"/>
              <a:gd name="connsiteX65" fmla="*/ 716492 w 2310342"/>
              <a:gd name="connsiteY65" fmla="*/ 723900 h 987425"/>
              <a:gd name="connsiteX66" fmla="*/ 652992 w 2310342"/>
              <a:gd name="connsiteY66" fmla="*/ 723900 h 987425"/>
              <a:gd name="connsiteX67" fmla="*/ 630767 w 2310342"/>
              <a:gd name="connsiteY67" fmla="*/ 739775 h 987425"/>
              <a:gd name="connsiteX68" fmla="*/ 579967 w 2310342"/>
              <a:gd name="connsiteY68" fmla="*/ 787400 h 987425"/>
              <a:gd name="connsiteX69" fmla="*/ 554567 w 2310342"/>
              <a:gd name="connsiteY69" fmla="*/ 708025 h 987425"/>
              <a:gd name="connsiteX70" fmla="*/ 554567 w 2310342"/>
              <a:gd name="connsiteY70" fmla="*/ 631825 h 987425"/>
              <a:gd name="connsiteX71" fmla="*/ 494242 w 2310342"/>
              <a:gd name="connsiteY71" fmla="*/ 561975 h 987425"/>
              <a:gd name="connsiteX72" fmla="*/ 408517 w 2310342"/>
              <a:gd name="connsiteY72" fmla="*/ 454025 h 987425"/>
              <a:gd name="connsiteX73" fmla="*/ 319617 w 2310342"/>
              <a:gd name="connsiteY73" fmla="*/ 358775 h 987425"/>
              <a:gd name="connsiteX74" fmla="*/ 271992 w 2310342"/>
              <a:gd name="connsiteY74" fmla="*/ 339725 h 987425"/>
              <a:gd name="connsiteX75" fmla="*/ 11642 w 2310342"/>
              <a:gd name="connsiteY75" fmla="*/ 225425 h 987425"/>
              <a:gd name="connsiteX76" fmla="*/ 319617 w 2310342"/>
              <a:gd name="connsiteY76" fmla="*/ 981075 h 987425"/>
              <a:gd name="connsiteX77" fmla="*/ 2186517 w 2310342"/>
              <a:gd name="connsiteY77" fmla="*/ 987425 h 987425"/>
              <a:gd name="connsiteX0" fmla="*/ 2186517 w 2310342"/>
              <a:gd name="connsiteY0" fmla="*/ 987425 h 987425"/>
              <a:gd name="connsiteX1" fmla="*/ 2154767 w 2310342"/>
              <a:gd name="connsiteY1" fmla="*/ 911225 h 987425"/>
              <a:gd name="connsiteX2" fmla="*/ 2107142 w 2310342"/>
              <a:gd name="connsiteY2" fmla="*/ 873125 h 987425"/>
              <a:gd name="connsiteX3" fmla="*/ 2049992 w 2310342"/>
              <a:gd name="connsiteY3" fmla="*/ 854075 h 987425"/>
              <a:gd name="connsiteX4" fmla="*/ 1967442 w 2310342"/>
              <a:gd name="connsiteY4" fmla="*/ 828675 h 987425"/>
              <a:gd name="connsiteX5" fmla="*/ 1884892 w 2310342"/>
              <a:gd name="connsiteY5" fmla="*/ 825500 h 987425"/>
              <a:gd name="connsiteX6" fmla="*/ 1843617 w 2310342"/>
              <a:gd name="connsiteY6" fmla="*/ 822325 h 987425"/>
              <a:gd name="connsiteX7" fmla="*/ 1840442 w 2310342"/>
              <a:gd name="connsiteY7" fmla="*/ 781050 h 987425"/>
              <a:gd name="connsiteX8" fmla="*/ 1919817 w 2310342"/>
              <a:gd name="connsiteY8" fmla="*/ 777875 h 987425"/>
              <a:gd name="connsiteX9" fmla="*/ 1954742 w 2310342"/>
              <a:gd name="connsiteY9" fmla="*/ 752475 h 987425"/>
              <a:gd name="connsiteX10" fmla="*/ 2002367 w 2310342"/>
              <a:gd name="connsiteY10" fmla="*/ 714375 h 987425"/>
              <a:gd name="connsiteX11" fmla="*/ 2002367 w 2310342"/>
              <a:gd name="connsiteY11" fmla="*/ 657225 h 987425"/>
              <a:gd name="connsiteX12" fmla="*/ 1992842 w 2310342"/>
              <a:gd name="connsiteY12" fmla="*/ 612775 h 987425"/>
              <a:gd name="connsiteX13" fmla="*/ 1973792 w 2310342"/>
              <a:gd name="connsiteY13" fmla="*/ 612775 h 987425"/>
              <a:gd name="connsiteX14" fmla="*/ 1992842 w 2310342"/>
              <a:gd name="connsiteY14" fmla="*/ 558800 h 987425"/>
              <a:gd name="connsiteX15" fmla="*/ 1992842 w 2310342"/>
              <a:gd name="connsiteY15" fmla="*/ 504825 h 987425"/>
              <a:gd name="connsiteX16" fmla="*/ 1989667 w 2310342"/>
              <a:gd name="connsiteY16" fmla="*/ 444500 h 987425"/>
              <a:gd name="connsiteX17" fmla="*/ 1976967 w 2310342"/>
              <a:gd name="connsiteY17" fmla="*/ 409575 h 987425"/>
              <a:gd name="connsiteX18" fmla="*/ 1976967 w 2310342"/>
              <a:gd name="connsiteY18" fmla="*/ 409575 h 987425"/>
              <a:gd name="connsiteX19" fmla="*/ 2021417 w 2310342"/>
              <a:gd name="connsiteY19" fmla="*/ 403225 h 987425"/>
              <a:gd name="connsiteX20" fmla="*/ 2056342 w 2310342"/>
              <a:gd name="connsiteY20" fmla="*/ 403225 h 987425"/>
              <a:gd name="connsiteX21" fmla="*/ 2103967 w 2310342"/>
              <a:gd name="connsiteY21" fmla="*/ 377825 h 987425"/>
              <a:gd name="connsiteX22" fmla="*/ 2142067 w 2310342"/>
              <a:gd name="connsiteY22" fmla="*/ 406400 h 987425"/>
              <a:gd name="connsiteX23" fmla="*/ 2170642 w 2310342"/>
              <a:gd name="connsiteY23" fmla="*/ 419100 h 987425"/>
              <a:gd name="connsiteX24" fmla="*/ 2215092 w 2310342"/>
              <a:gd name="connsiteY24" fmla="*/ 419100 h 987425"/>
              <a:gd name="connsiteX25" fmla="*/ 2284942 w 2310342"/>
              <a:gd name="connsiteY25" fmla="*/ 336550 h 987425"/>
              <a:gd name="connsiteX26" fmla="*/ 2300817 w 2310342"/>
              <a:gd name="connsiteY26" fmla="*/ 247650 h 987425"/>
              <a:gd name="connsiteX27" fmla="*/ 2310342 w 2310342"/>
              <a:gd name="connsiteY27" fmla="*/ 171450 h 987425"/>
              <a:gd name="connsiteX28" fmla="*/ 2272242 w 2310342"/>
              <a:gd name="connsiteY28" fmla="*/ 152400 h 987425"/>
              <a:gd name="connsiteX29" fmla="*/ 2237317 w 2310342"/>
              <a:gd name="connsiteY29" fmla="*/ 142875 h 987425"/>
              <a:gd name="connsiteX30" fmla="*/ 2208742 w 2310342"/>
              <a:gd name="connsiteY30" fmla="*/ 139700 h 987425"/>
              <a:gd name="connsiteX31" fmla="*/ 2224617 w 2310342"/>
              <a:gd name="connsiteY31" fmla="*/ 44450 h 987425"/>
              <a:gd name="connsiteX32" fmla="*/ 2224617 w 2310342"/>
              <a:gd name="connsiteY32" fmla="*/ 6350 h 987425"/>
              <a:gd name="connsiteX33" fmla="*/ 1440392 w 2310342"/>
              <a:gd name="connsiteY33" fmla="*/ 0 h 987425"/>
              <a:gd name="connsiteX34" fmla="*/ 1440392 w 2310342"/>
              <a:gd name="connsiteY34" fmla="*/ 41275 h 987425"/>
              <a:gd name="connsiteX35" fmla="*/ 1440392 w 2310342"/>
              <a:gd name="connsiteY35" fmla="*/ 69850 h 987425"/>
              <a:gd name="connsiteX36" fmla="*/ 1411817 w 2310342"/>
              <a:gd name="connsiteY36" fmla="*/ 41275 h 987425"/>
              <a:gd name="connsiteX37" fmla="*/ 1389592 w 2310342"/>
              <a:gd name="connsiteY37" fmla="*/ 34925 h 987425"/>
              <a:gd name="connsiteX38" fmla="*/ 1380067 w 2310342"/>
              <a:gd name="connsiteY38" fmla="*/ 85725 h 987425"/>
              <a:gd name="connsiteX39" fmla="*/ 1364192 w 2310342"/>
              <a:gd name="connsiteY39" fmla="*/ 120650 h 987425"/>
              <a:gd name="connsiteX40" fmla="*/ 1389592 w 2310342"/>
              <a:gd name="connsiteY40" fmla="*/ 158750 h 987425"/>
              <a:gd name="connsiteX41" fmla="*/ 1430867 w 2310342"/>
              <a:gd name="connsiteY41" fmla="*/ 187325 h 987425"/>
              <a:gd name="connsiteX42" fmla="*/ 1430867 w 2310342"/>
              <a:gd name="connsiteY42" fmla="*/ 228600 h 987425"/>
              <a:gd name="connsiteX43" fmla="*/ 1430867 w 2310342"/>
              <a:gd name="connsiteY43" fmla="*/ 276225 h 987425"/>
              <a:gd name="connsiteX44" fmla="*/ 1443567 w 2310342"/>
              <a:gd name="connsiteY44" fmla="*/ 307975 h 987425"/>
              <a:gd name="connsiteX45" fmla="*/ 1443567 w 2310342"/>
              <a:gd name="connsiteY45" fmla="*/ 346075 h 987425"/>
              <a:gd name="connsiteX46" fmla="*/ 1472142 w 2310342"/>
              <a:gd name="connsiteY46" fmla="*/ 406400 h 987425"/>
              <a:gd name="connsiteX47" fmla="*/ 1389592 w 2310342"/>
              <a:gd name="connsiteY47" fmla="*/ 393700 h 987425"/>
              <a:gd name="connsiteX48" fmla="*/ 1294342 w 2310342"/>
              <a:gd name="connsiteY48" fmla="*/ 368300 h 987425"/>
              <a:gd name="connsiteX49" fmla="*/ 1234017 w 2310342"/>
              <a:gd name="connsiteY49" fmla="*/ 346075 h 987425"/>
              <a:gd name="connsiteX50" fmla="*/ 1199092 w 2310342"/>
              <a:gd name="connsiteY50" fmla="*/ 349250 h 987425"/>
              <a:gd name="connsiteX51" fmla="*/ 1167342 w 2310342"/>
              <a:gd name="connsiteY51" fmla="*/ 377825 h 987425"/>
              <a:gd name="connsiteX52" fmla="*/ 1138767 w 2310342"/>
              <a:gd name="connsiteY52" fmla="*/ 384175 h 987425"/>
              <a:gd name="connsiteX53" fmla="*/ 1097492 w 2310342"/>
              <a:gd name="connsiteY53" fmla="*/ 428625 h 987425"/>
              <a:gd name="connsiteX54" fmla="*/ 1081617 w 2310342"/>
              <a:gd name="connsiteY54" fmla="*/ 473075 h 987425"/>
              <a:gd name="connsiteX55" fmla="*/ 1037167 w 2310342"/>
              <a:gd name="connsiteY55" fmla="*/ 473075 h 987425"/>
              <a:gd name="connsiteX56" fmla="*/ 1005417 w 2310342"/>
              <a:gd name="connsiteY56" fmla="*/ 492125 h 987425"/>
              <a:gd name="connsiteX57" fmla="*/ 983192 w 2310342"/>
              <a:gd name="connsiteY57" fmla="*/ 530225 h 987425"/>
              <a:gd name="connsiteX58" fmla="*/ 967317 w 2310342"/>
              <a:gd name="connsiteY58" fmla="*/ 590550 h 987425"/>
              <a:gd name="connsiteX59" fmla="*/ 967317 w 2310342"/>
              <a:gd name="connsiteY59" fmla="*/ 644525 h 987425"/>
              <a:gd name="connsiteX60" fmla="*/ 960967 w 2310342"/>
              <a:gd name="connsiteY60" fmla="*/ 682625 h 987425"/>
              <a:gd name="connsiteX61" fmla="*/ 875242 w 2310342"/>
              <a:gd name="connsiteY61" fmla="*/ 669925 h 987425"/>
              <a:gd name="connsiteX62" fmla="*/ 833967 w 2310342"/>
              <a:gd name="connsiteY62" fmla="*/ 679450 h 987425"/>
              <a:gd name="connsiteX63" fmla="*/ 776817 w 2310342"/>
              <a:gd name="connsiteY63" fmla="*/ 682625 h 987425"/>
              <a:gd name="connsiteX64" fmla="*/ 729192 w 2310342"/>
              <a:gd name="connsiteY64" fmla="*/ 698500 h 987425"/>
              <a:gd name="connsiteX65" fmla="*/ 716492 w 2310342"/>
              <a:gd name="connsiteY65" fmla="*/ 723900 h 987425"/>
              <a:gd name="connsiteX66" fmla="*/ 652992 w 2310342"/>
              <a:gd name="connsiteY66" fmla="*/ 723900 h 987425"/>
              <a:gd name="connsiteX67" fmla="*/ 630767 w 2310342"/>
              <a:gd name="connsiteY67" fmla="*/ 739775 h 987425"/>
              <a:gd name="connsiteX68" fmla="*/ 579967 w 2310342"/>
              <a:gd name="connsiteY68" fmla="*/ 787400 h 987425"/>
              <a:gd name="connsiteX69" fmla="*/ 554567 w 2310342"/>
              <a:gd name="connsiteY69" fmla="*/ 708025 h 987425"/>
              <a:gd name="connsiteX70" fmla="*/ 554567 w 2310342"/>
              <a:gd name="connsiteY70" fmla="*/ 631825 h 987425"/>
              <a:gd name="connsiteX71" fmla="*/ 494242 w 2310342"/>
              <a:gd name="connsiteY71" fmla="*/ 561975 h 987425"/>
              <a:gd name="connsiteX72" fmla="*/ 408517 w 2310342"/>
              <a:gd name="connsiteY72" fmla="*/ 454025 h 987425"/>
              <a:gd name="connsiteX73" fmla="*/ 319617 w 2310342"/>
              <a:gd name="connsiteY73" fmla="*/ 358775 h 987425"/>
              <a:gd name="connsiteX74" fmla="*/ 271992 w 2310342"/>
              <a:gd name="connsiteY74" fmla="*/ 339725 h 987425"/>
              <a:gd name="connsiteX75" fmla="*/ 11642 w 2310342"/>
              <a:gd name="connsiteY75" fmla="*/ 225425 h 987425"/>
              <a:gd name="connsiteX76" fmla="*/ 319617 w 2310342"/>
              <a:gd name="connsiteY76" fmla="*/ 981075 h 987425"/>
              <a:gd name="connsiteX77" fmla="*/ 2186517 w 2310342"/>
              <a:gd name="connsiteY77" fmla="*/ 987425 h 987425"/>
              <a:gd name="connsiteX0" fmla="*/ 2186517 w 2310342"/>
              <a:gd name="connsiteY0" fmla="*/ 987425 h 987425"/>
              <a:gd name="connsiteX1" fmla="*/ 2154767 w 2310342"/>
              <a:gd name="connsiteY1" fmla="*/ 911225 h 987425"/>
              <a:gd name="connsiteX2" fmla="*/ 2107142 w 2310342"/>
              <a:gd name="connsiteY2" fmla="*/ 873125 h 987425"/>
              <a:gd name="connsiteX3" fmla="*/ 2049992 w 2310342"/>
              <a:gd name="connsiteY3" fmla="*/ 854075 h 987425"/>
              <a:gd name="connsiteX4" fmla="*/ 1967442 w 2310342"/>
              <a:gd name="connsiteY4" fmla="*/ 828675 h 987425"/>
              <a:gd name="connsiteX5" fmla="*/ 1884892 w 2310342"/>
              <a:gd name="connsiteY5" fmla="*/ 825500 h 987425"/>
              <a:gd name="connsiteX6" fmla="*/ 1843617 w 2310342"/>
              <a:gd name="connsiteY6" fmla="*/ 822325 h 987425"/>
              <a:gd name="connsiteX7" fmla="*/ 1840442 w 2310342"/>
              <a:gd name="connsiteY7" fmla="*/ 781050 h 987425"/>
              <a:gd name="connsiteX8" fmla="*/ 1919817 w 2310342"/>
              <a:gd name="connsiteY8" fmla="*/ 777875 h 987425"/>
              <a:gd name="connsiteX9" fmla="*/ 1954742 w 2310342"/>
              <a:gd name="connsiteY9" fmla="*/ 752475 h 987425"/>
              <a:gd name="connsiteX10" fmla="*/ 2002367 w 2310342"/>
              <a:gd name="connsiteY10" fmla="*/ 714375 h 987425"/>
              <a:gd name="connsiteX11" fmla="*/ 2002367 w 2310342"/>
              <a:gd name="connsiteY11" fmla="*/ 657225 h 987425"/>
              <a:gd name="connsiteX12" fmla="*/ 1992842 w 2310342"/>
              <a:gd name="connsiteY12" fmla="*/ 612775 h 987425"/>
              <a:gd name="connsiteX13" fmla="*/ 1973792 w 2310342"/>
              <a:gd name="connsiteY13" fmla="*/ 612775 h 987425"/>
              <a:gd name="connsiteX14" fmla="*/ 1992842 w 2310342"/>
              <a:gd name="connsiteY14" fmla="*/ 558800 h 987425"/>
              <a:gd name="connsiteX15" fmla="*/ 1992842 w 2310342"/>
              <a:gd name="connsiteY15" fmla="*/ 504825 h 987425"/>
              <a:gd name="connsiteX16" fmla="*/ 1989667 w 2310342"/>
              <a:gd name="connsiteY16" fmla="*/ 444500 h 987425"/>
              <a:gd name="connsiteX17" fmla="*/ 1976967 w 2310342"/>
              <a:gd name="connsiteY17" fmla="*/ 409575 h 987425"/>
              <a:gd name="connsiteX18" fmla="*/ 1976967 w 2310342"/>
              <a:gd name="connsiteY18" fmla="*/ 409575 h 987425"/>
              <a:gd name="connsiteX19" fmla="*/ 2021417 w 2310342"/>
              <a:gd name="connsiteY19" fmla="*/ 403225 h 987425"/>
              <a:gd name="connsiteX20" fmla="*/ 2056342 w 2310342"/>
              <a:gd name="connsiteY20" fmla="*/ 403225 h 987425"/>
              <a:gd name="connsiteX21" fmla="*/ 2103967 w 2310342"/>
              <a:gd name="connsiteY21" fmla="*/ 377825 h 987425"/>
              <a:gd name="connsiteX22" fmla="*/ 2142067 w 2310342"/>
              <a:gd name="connsiteY22" fmla="*/ 406400 h 987425"/>
              <a:gd name="connsiteX23" fmla="*/ 2170642 w 2310342"/>
              <a:gd name="connsiteY23" fmla="*/ 419100 h 987425"/>
              <a:gd name="connsiteX24" fmla="*/ 2215092 w 2310342"/>
              <a:gd name="connsiteY24" fmla="*/ 419100 h 987425"/>
              <a:gd name="connsiteX25" fmla="*/ 2284942 w 2310342"/>
              <a:gd name="connsiteY25" fmla="*/ 336550 h 987425"/>
              <a:gd name="connsiteX26" fmla="*/ 2300817 w 2310342"/>
              <a:gd name="connsiteY26" fmla="*/ 247650 h 987425"/>
              <a:gd name="connsiteX27" fmla="*/ 2310342 w 2310342"/>
              <a:gd name="connsiteY27" fmla="*/ 171450 h 987425"/>
              <a:gd name="connsiteX28" fmla="*/ 2272242 w 2310342"/>
              <a:gd name="connsiteY28" fmla="*/ 152400 h 987425"/>
              <a:gd name="connsiteX29" fmla="*/ 2237317 w 2310342"/>
              <a:gd name="connsiteY29" fmla="*/ 142875 h 987425"/>
              <a:gd name="connsiteX30" fmla="*/ 2208742 w 2310342"/>
              <a:gd name="connsiteY30" fmla="*/ 139700 h 987425"/>
              <a:gd name="connsiteX31" fmla="*/ 2224617 w 2310342"/>
              <a:gd name="connsiteY31" fmla="*/ 44450 h 987425"/>
              <a:gd name="connsiteX32" fmla="*/ 2224617 w 2310342"/>
              <a:gd name="connsiteY32" fmla="*/ 6350 h 987425"/>
              <a:gd name="connsiteX33" fmla="*/ 1440392 w 2310342"/>
              <a:gd name="connsiteY33" fmla="*/ 0 h 987425"/>
              <a:gd name="connsiteX34" fmla="*/ 1440392 w 2310342"/>
              <a:gd name="connsiteY34" fmla="*/ 41275 h 987425"/>
              <a:gd name="connsiteX35" fmla="*/ 1440392 w 2310342"/>
              <a:gd name="connsiteY35" fmla="*/ 69850 h 987425"/>
              <a:gd name="connsiteX36" fmla="*/ 1411817 w 2310342"/>
              <a:gd name="connsiteY36" fmla="*/ 41275 h 987425"/>
              <a:gd name="connsiteX37" fmla="*/ 1389592 w 2310342"/>
              <a:gd name="connsiteY37" fmla="*/ 34925 h 987425"/>
              <a:gd name="connsiteX38" fmla="*/ 1380067 w 2310342"/>
              <a:gd name="connsiteY38" fmla="*/ 85725 h 987425"/>
              <a:gd name="connsiteX39" fmla="*/ 1364192 w 2310342"/>
              <a:gd name="connsiteY39" fmla="*/ 120650 h 987425"/>
              <a:gd name="connsiteX40" fmla="*/ 1389592 w 2310342"/>
              <a:gd name="connsiteY40" fmla="*/ 158750 h 987425"/>
              <a:gd name="connsiteX41" fmla="*/ 1430867 w 2310342"/>
              <a:gd name="connsiteY41" fmla="*/ 187325 h 987425"/>
              <a:gd name="connsiteX42" fmla="*/ 1430867 w 2310342"/>
              <a:gd name="connsiteY42" fmla="*/ 228600 h 987425"/>
              <a:gd name="connsiteX43" fmla="*/ 1430867 w 2310342"/>
              <a:gd name="connsiteY43" fmla="*/ 276225 h 987425"/>
              <a:gd name="connsiteX44" fmla="*/ 1443567 w 2310342"/>
              <a:gd name="connsiteY44" fmla="*/ 307975 h 987425"/>
              <a:gd name="connsiteX45" fmla="*/ 1443567 w 2310342"/>
              <a:gd name="connsiteY45" fmla="*/ 346075 h 987425"/>
              <a:gd name="connsiteX46" fmla="*/ 1472142 w 2310342"/>
              <a:gd name="connsiteY46" fmla="*/ 406400 h 987425"/>
              <a:gd name="connsiteX47" fmla="*/ 1389592 w 2310342"/>
              <a:gd name="connsiteY47" fmla="*/ 393700 h 987425"/>
              <a:gd name="connsiteX48" fmla="*/ 1294342 w 2310342"/>
              <a:gd name="connsiteY48" fmla="*/ 368300 h 987425"/>
              <a:gd name="connsiteX49" fmla="*/ 1234017 w 2310342"/>
              <a:gd name="connsiteY49" fmla="*/ 346075 h 987425"/>
              <a:gd name="connsiteX50" fmla="*/ 1199092 w 2310342"/>
              <a:gd name="connsiteY50" fmla="*/ 349250 h 987425"/>
              <a:gd name="connsiteX51" fmla="*/ 1167342 w 2310342"/>
              <a:gd name="connsiteY51" fmla="*/ 377825 h 987425"/>
              <a:gd name="connsiteX52" fmla="*/ 1138767 w 2310342"/>
              <a:gd name="connsiteY52" fmla="*/ 384175 h 987425"/>
              <a:gd name="connsiteX53" fmla="*/ 1097492 w 2310342"/>
              <a:gd name="connsiteY53" fmla="*/ 428625 h 987425"/>
              <a:gd name="connsiteX54" fmla="*/ 1081617 w 2310342"/>
              <a:gd name="connsiteY54" fmla="*/ 473075 h 987425"/>
              <a:gd name="connsiteX55" fmla="*/ 1037167 w 2310342"/>
              <a:gd name="connsiteY55" fmla="*/ 473075 h 987425"/>
              <a:gd name="connsiteX56" fmla="*/ 1005417 w 2310342"/>
              <a:gd name="connsiteY56" fmla="*/ 492125 h 987425"/>
              <a:gd name="connsiteX57" fmla="*/ 983192 w 2310342"/>
              <a:gd name="connsiteY57" fmla="*/ 530225 h 987425"/>
              <a:gd name="connsiteX58" fmla="*/ 967317 w 2310342"/>
              <a:gd name="connsiteY58" fmla="*/ 590550 h 987425"/>
              <a:gd name="connsiteX59" fmla="*/ 967317 w 2310342"/>
              <a:gd name="connsiteY59" fmla="*/ 644525 h 987425"/>
              <a:gd name="connsiteX60" fmla="*/ 960967 w 2310342"/>
              <a:gd name="connsiteY60" fmla="*/ 682625 h 987425"/>
              <a:gd name="connsiteX61" fmla="*/ 875242 w 2310342"/>
              <a:gd name="connsiteY61" fmla="*/ 669925 h 987425"/>
              <a:gd name="connsiteX62" fmla="*/ 833967 w 2310342"/>
              <a:gd name="connsiteY62" fmla="*/ 679450 h 987425"/>
              <a:gd name="connsiteX63" fmla="*/ 776817 w 2310342"/>
              <a:gd name="connsiteY63" fmla="*/ 682625 h 987425"/>
              <a:gd name="connsiteX64" fmla="*/ 729192 w 2310342"/>
              <a:gd name="connsiteY64" fmla="*/ 698500 h 987425"/>
              <a:gd name="connsiteX65" fmla="*/ 716492 w 2310342"/>
              <a:gd name="connsiteY65" fmla="*/ 723900 h 987425"/>
              <a:gd name="connsiteX66" fmla="*/ 652992 w 2310342"/>
              <a:gd name="connsiteY66" fmla="*/ 723900 h 987425"/>
              <a:gd name="connsiteX67" fmla="*/ 630767 w 2310342"/>
              <a:gd name="connsiteY67" fmla="*/ 739775 h 987425"/>
              <a:gd name="connsiteX68" fmla="*/ 579967 w 2310342"/>
              <a:gd name="connsiteY68" fmla="*/ 787400 h 987425"/>
              <a:gd name="connsiteX69" fmla="*/ 554567 w 2310342"/>
              <a:gd name="connsiteY69" fmla="*/ 708025 h 987425"/>
              <a:gd name="connsiteX70" fmla="*/ 554567 w 2310342"/>
              <a:gd name="connsiteY70" fmla="*/ 631825 h 987425"/>
              <a:gd name="connsiteX71" fmla="*/ 494242 w 2310342"/>
              <a:gd name="connsiteY71" fmla="*/ 561975 h 987425"/>
              <a:gd name="connsiteX72" fmla="*/ 408517 w 2310342"/>
              <a:gd name="connsiteY72" fmla="*/ 454025 h 987425"/>
              <a:gd name="connsiteX73" fmla="*/ 319617 w 2310342"/>
              <a:gd name="connsiteY73" fmla="*/ 358775 h 987425"/>
              <a:gd name="connsiteX74" fmla="*/ 271992 w 2310342"/>
              <a:gd name="connsiteY74" fmla="*/ 339725 h 987425"/>
              <a:gd name="connsiteX75" fmla="*/ 11642 w 2310342"/>
              <a:gd name="connsiteY75" fmla="*/ 225425 h 987425"/>
              <a:gd name="connsiteX76" fmla="*/ 319617 w 2310342"/>
              <a:gd name="connsiteY76" fmla="*/ 981075 h 987425"/>
              <a:gd name="connsiteX77" fmla="*/ 2186517 w 2310342"/>
              <a:gd name="connsiteY77" fmla="*/ 987425 h 987425"/>
              <a:gd name="connsiteX0" fmla="*/ 2186517 w 2310342"/>
              <a:gd name="connsiteY0" fmla="*/ 987425 h 987425"/>
              <a:gd name="connsiteX1" fmla="*/ 2154767 w 2310342"/>
              <a:gd name="connsiteY1" fmla="*/ 911225 h 987425"/>
              <a:gd name="connsiteX2" fmla="*/ 2107142 w 2310342"/>
              <a:gd name="connsiteY2" fmla="*/ 873125 h 987425"/>
              <a:gd name="connsiteX3" fmla="*/ 2049992 w 2310342"/>
              <a:gd name="connsiteY3" fmla="*/ 854075 h 987425"/>
              <a:gd name="connsiteX4" fmla="*/ 1967442 w 2310342"/>
              <a:gd name="connsiteY4" fmla="*/ 828675 h 987425"/>
              <a:gd name="connsiteX5" fmla="*/ 1884892 w 2310342"/>
              <a:gd name="connsiteY5" fmla="*/ 825500 h 987425"/>
              <a:gd name="connsiteX6" fmla="*/ 1843617 w 2310342"/>
              <a:gd name="connsiteY6" fmla="*/ 822325 h 987425"/>
              <a:gd name="connsiteX7" fmla="*/ 1840442 w 2310342"/>
              <a:gd name="connsiteY7" fmla="*/ 781050 h 987425"/>
              <a:gd name="connsiteX8" fmla="*/ 1919817 w 2310342"/>
              <a:gd name="connsiteY8" fmla="*/ 777875 h 987425"/>
              <a:gd name="connsiteX9" fmla="*/ 1954742 w 2310342"/>
              <a:gd name="connsiteY9" fmla="*/ 752475 h 987425"/>
              <a:gd name="connsiteX10" fmla="*/ 2002367 w 2310342"/>
              <a:gd name="connsiteY10" fmla="*/ 714375 h 987425"/>
              <a:gd name="connsiteX11" fmla="*/ 2002367 w 2310342"/>
              <a:gd name="connsiteY11" fmla="*/ 657225 h 987425"/>
              <a:gd name="connsiteX12" fmla="*/ 1992842 w 2310342"/>
              <a:gd name="connsiteY12" fmla="*/ 612775 h 987425"/>
              <a:gd name="connsiteX13" fmla="*/ 1973792 w 2310342"/>
              <a:gd name="connsiteY13" fmla="*/ 612775 h 987425"/>
              <a:gd name="connsiteX14" fmla="*/ 1992842 w 2310342"/>
              <a:gd name="connsiteY14" fmla="*/ 558800 h 987425"/>
              <a:gd name="connsiteX15" fmla="*/ 1992842 w 2310342"/>
              <a:gd name="connsiteY15" fmla="*/ 504825 h 987425"/>
              <a:gd name="connsiteX16" fmla="*/ 1989667 w 2310342"/>
              <a:gd name="connsiteY16" fmla="*/ 444500 h 987425"/>
              <a:gd name="connsiteX17" fmla="*/ 1976967 w 2310342"/>
              <a:gd name="connsiteY17" fmla="*/ 409575 h 987425"/>
              <a:gd name="connsiteX18" fmla="*/ 1976967 w 2310342"/>
              <a:gd name="connsiteY18" fmla="*/ 409575 h 987425"/>
              <a:gd name="connsiteX19" fmla="*/ 2021417 w 2310342"/>
              <a:gd name="connsiteY19" fmla="*/ 403225 h 987425"/>
              <a:gd name="connsiteX20" fmla="*/ 2056342 w 2310342"/>
              <a:gd name="connsiteY20" fmla="*/ 403225 h 987425"/>
              <a:gd name="connsiteX21" fmla="*/ 2103967 w 2310342"/>
              <a:gd name="connsiteY21" fmla="*/ 377825 h 987425"/>
              <a:gd name="connsiteX22" fmla="*/ 2142067 w 2310342"/>
              <a:gd name="connsiteY22" fmla="*/ 406400 h 987425"/>
              <a:gd name="connsiteX23" fmla="*/ 2170642 w 2310342"/>
              <a:gd name="connsiteY23" fmla="*/ 419100 h 987425"/>
              <a:gd name="connsiteX24" fmla="*/ 2215092 w 2310342"/>
              <a:gd name="connsiteY24" fmla="*/ 419100 h 987425"/>
              <a:gd name="connsiteX25" fmla="*/ 2284942 w 2310342"/>
              <a:gd name="connsiteY25" fmla="*/ 336550 h 987425"/>
              <a:gd name="connsiteX26" fmla="*/ 2300817 w 2310342"/>
              <a:gd name="connsiteY26" fmla="*/ 247650 h 987425"/>
              <a:gd name="connsiteX27" fmla="*/ 2310342 w 2310342"/>
              <a:gd name="connsiteY27" fmla="*/ 171450 h 987425"/>
              <a:gd name="connsiteX28" fmla="*/ 2272242 w 2310342"/>
              <a:gd name="connsiteY28" fmla="*/ 152400 h 987425"/>
              <a:gd name="connsiteX29" fmla="*/ 2237317 w 2310342"/>
              <a:gd name="connsiteY29" fmla="*/ 142875 h 987425"/>
              <a:gd name="connsiteX30" fmla="*/ 2208742 w 2310342"/>
              <a:gd name="connsiteY30" fmla="*/ 139700 h 987425"/>
              <a:gd name="connsiteX31" fmla="*/ 2224617 w 2310342"/>
              <a:gd name="connsiteY31" fmla="*/ 44450 h 987425"/>
              <a:gd name="connsiteX32" fmla="*/ 2224617 w 2310342"/>
              <a:gd name="connsiteY32" fmla="*/ 6350 h 987425"/>
              <a:gd name="connsiteX33" fmla="*/ 1440392 w 2310342"/>
              <a:gd name="connsiteY33" fmla="*/ 0 h 987425"/>
              <a:gd name="connsiteX34" fmla="*/ 1440392 w 2310342"/>
              <a:gd name="connsiteY34" fmla="*/ 41275 h 987425"/>
              <a:gd name="connsiteX35" fmla="*/ 1440392 w 2310342"/>
              <a:gd name="connsiteY35" fmla="*/ 69850 h 987425"/>
              <a:gd name="connsiteX36" fmla="*/ 1411817 w 2310342"/>
              <a:gd name="connsiteY36" fmla="*/ 41275 h 987425"/>
              <a:gd name="connsiteX37" fmla="*/ 1389592 w 2310342"/>
              <a:gd name="connsiteY37" fmla="*/ 34925 h 987425"/>
              <a:gd name="connsiteX38" fmla="*/ 1380067 w 2310342"/>
              <a:gd name="connsiteY38" fmla="*/ 85725 h 987425"/>
              <a:gd name="connsiteX39" fmla="*/ 1364192 w 2310342"/>
              <a:gd name="connsiteY39" fmla="*/ 120650 h 987425"/>
              <a:gd name="connsiteX40" fmla="*/ 1389592 w 2310342"/>
              <a:gd name="connsiteY40" fmla="*/ 158750 h 987425"/>
              <a:gd name="connsiteX41" fmla="*/ 1430867 w 2310342"/>
              <a:gd name="connsiteY41" fmla="*/ 187325 h 987425"/>
              <a:gd name="connsiteX42" fmla="*/ 1430867 w 2310342"/>
              <a:gd name="connsiteY42" fmla="*/ 228600 h 987425"/>
              <a:gd name="connsiteX43" fmla="*/ 1430867 w 2310342"/>
              <a:gd name="connsiteY43" fmla="*/ 276225 h 987425"/>
              <a:gd name="connsiteX44" fmla="*/ 1443567 w 2310342"/>
              <a:gd name="connsiteY44" fmla="*/ 307975 h 987425"/>
              <a:gd name="connsiteX45" fmla="*/ 1443567 w 2310342"/>
              <a:gd name="connsiteY45" fmla="*/ 346075 h 987425"/>
              <a:gd name="connsiteX46" fmla="*/ 1472142 w 2310342"/>
              <a:gd name="connsiteY46" fmla="*/ 406400 h 987425"/>
              <a:gd name="connsiteX47" fmla="*/ 1389592 w 2310342"/>
              <a:gd name="connsiteY47" fmla="*/ 393700 h 987425"/>
              <a:gd name="connsiteX48" fmla="*/ 1294342 w 2310342"/>
              <a:gd name="connsiteY48" fmla="*/ 368300 h 987425"/>
              <a:gd name="connsiteX49" fmla="*/ 1234017 w 2310342"/>
              <a:gd name="connsiteY49" fmla="*/ 346075 h 987425"/>
              <a:gd name="connsiteX50" fmla="*/ 1199092 w 2310342"/>
              <a:gd name="connsiteY50" fmla="*/ 349250 h 987425"/>
              <a:gd name="connsiteX51" fmla="*/ 1167342 w 2310342"/>
              <a:gd name="connsiteY51" fmla="*/ 377825 h 987425"/>
              <a:gd name="connsiteX52" fmla="*/ 1138767 w 2310342"/>
              <a:gd name="connsiteY52" fmla="*/ 384175 h 987425"/>
              <a:gd name="connsiteX53" fmla="*/ 1097492 w 2310342"/>
              <a:gd name="connsiteY53" fmla="*/ 428625 h 987425"/>
              <a:gd name="connsiteX54" fmla="*/ 1081617 w 2310342"/>
              <a:gd name="connsiteY54" fmla="*/ 473075 h 987425"/>
              <a:gd name="connsiteX55" fmla="*/ 1037167 w 2310342"/>
              <a:gd name="connsiteY55" fmla="*/ 473075 h 987425"/>
              <a:gd name="connsiteX56" fmla="*/ 1005417 w 2310342"/>
              <a:gd name="connsiteY56" fmla="*/ 492125 h 987425"/>
              <a:gd name="connsiteX57" fmla="*/ 983192 w 2310342"/>
              <a:gd name="connsiteY57" fmla="*/ 530225 h 987425"/>
              <a:gd name="connsiteX58" fmla="*/ 967317 w 2310342"/>
              <a:gd name="connsiteY58" fmla="*/ 590550 h 987425"/>
              <a:gd name="connsiteX59" fmla="*/ 967317 w 2310342"/>
              <a:gd name="connsiteY59" fmla="*/ 644525 h 987425"/>
              <a:gd name="connsiteX60" fmla="*/ 960967 w 2310342"/>
              <a:gd name="connsiteY60" fmla="*/ 682625 h 987425"/>
              <a:gd name="connsiteX61" fmla="*/ 875242 w 2310342"/>
              <a:gd name="connsiteY61" fmla="*/ 669925 h 987425"/>
              <a:gd name="connsiteX62" fmla="*/ 833967 w 2310342"/>
              <a:gd name="connsiteY62" fmla="*/ 679450 h 987425"/>
              <a:gd name="connsiteX63" fmla="*/ 776817 w 2310342"/>
              <a:gd name="connsiteY63" fmla="*/ 682625 h 987425"/>
              <a:gd name="connsiteX64" fmla="*/ 729192 w 2310342"/>
              <a:gd name="connsiteY64" fmla="*/ 698500 h 987425"/>
              <a:gd name="connsiteX65" fmla="*/ 716492 w 2310342"/>
              <a:gd name="connsiteY65" fmla="*/ 723900 h 987425"/>
              <a:gd name="connsiteX66" fmla="*/ 652992 w 2310342"/>
              <a:gd name="connsiteY66" fmla="*/ 723900 h 987425"/>
              <a:gd name="connsiteX67" fmla="*/ 630767 w 2310342"/>
              <a:gd name="connsiteY67" fmla="*/ 739775 h 987425"/>
              <a:gd name="connsiteX68" fmla="*/ 579967 w 2310342"/>
              <a:gd name="connsiteY68" fmla="*/ 787400 h 987425"/>
              <a:gd name="connsiteX69" fmla="*/ 554567 w 2310342"/>
              <a:gd name="connsiteY69" fmla="*/ 708025 h 987425"/>
              <a:gd name="connsiteX70" fmla="*/ 554567 w 2310342"/>
              <a:gd name="connsiteY70" fmla="*/ 631825 h 987425"/>
              <a:gd name="connsiteX71" fmla="*/ 494242 w 2310342"/>
              <a:gd name="connsiteY71" fmla="*/ 561975 h 987425"/>
              <a:gd name="connsiteX72" fmla="*/ 408517 w 2310342"/>
              <a:gd name="connsiteY72" fmla="*/ 454025 h 987425"/>
              <a:gd name="connsiteX73" fmla="*/ 319617 w 2310342"/>
              <a:gd name="connsiteY73" fmla="*/ 358775 h 987425"/>
              <a:gd name="connsiteX74" fmla="*/ 271992 w 2310342"/>
              <a:gd name="connsiteY74" fmla="*/ 339725 h 987425"/>
              <a:gd name="connsiteX75" fmla="*/ 11642 w 2310342"/>
              <a:gd name="connsiteY75" fmla="*/ 225425 h 987425"/>
              <a:gd name="connsiteX76" fmla="*/ 319617 w 2310342"/>
              <a:gd name="connsiteY76" fmla="*/ 981075 h 987425"/>
              <a:gd name="connsiteX77" fmla="*/ 2186517 w 2310342"/>
              <a:gd name="connsiteY77" fmla="*/ 987425 h 987425"/>
              <a:gd name="connsiteX0" fmla="*/ 2186517 w 2310342"/>
              <a:gd name="connsiteY0" fmla="*/ 987425 h 987425"/>
              <a:gd name="connsiteX1" fmla="*/ 2154767 w 2310342"/>
              <a:gd name="connsiteY1" fmla="*/ 911225 h 987425"/>
              <a:gd name="connsiteX2" fmla="*/ 2107142 w 2310342"/>
              <a:gd name="connsiteY2" fmla="*/ 873125 h 987425"/>
              <a:gd name="connsiteX3" fmla="*/ 2049992 w 2310342"/>
              <a:gd name="connsiteY3" fmla="*/ 854075 h 987425"/>
              <a:gd name="connsiteX4" fmla="*/ 1967442 w 2310342"/>
              <a:gd name="connsiteY4" fmla="*/ 828675 h 987425"/>
              <a:gd name="connsiteX5" fmla="*/ 1884892 w 2310342"/>
              <a:gd name="connsiteY5" fmla="*/ 825500 h 987425"/>
              <a:gd name="connsiteX6" fmla="*/ 1843617 w 2310342"/>
              <a:gd name="connsiteY6" fmla="*/ 822325 h 987425"/>
              <a:gd name="connsiteX7" fmla="*/ 1840442 w 2310342"/>
              <a:gd name="connsiteY7" fmla="*/ 781050 h 987425"/>
              <a:gd name="connsiteX8" fmla="*/ 1919817 w 2310342"/>
              <a:gd name="connsiteY8" fmla="*/ 777875 h 987425"/>
              <a:gd name="connsiteX9" fmla="*/ 1954742 w 2310342"/>
              <a:gd name="connsiteY9" fmla="*/ 752475 h 987425"/>
              <a:gd name="connsiteX10" fmla="*/ 2002367 w 2310342"/>
              <a:gd name="connsiteY10" fmla="*/ 714375 h 987425"/>
              <a:gd name="connsiteX11" fmla="*/ 2002367 w 2310342"/>
              <a:gd name="connsiteY11" fmla="*/ 657225 h 987425"/>
              <a:gd name="connsiteX12" fmla="*/ 1992842 w 2310342"/>
              <a:gd name="connsiteY12" fmla="*/ 612775 h 987425"/>
              <a:gd name="connsiteX13" fmla="*/ 1973792 w 2310342"/>
              <a:gd name="connsiteY13" fmla="*/ 612775 h 987425"/>
              <a:gd name="connsiteX14" fmla="*/ 1992842 w 2310342"/>
              <a:gd name="connsiteY14" fmla="*/ 558800 h 987425"/>
              <a:gd name="connsiteX15" fmla="*/ 1992842 w 2310342"/>
              <a:gd name="connsiteY15" fmla="*/ 504825 h 987425"/>
              <a:gd name="connsiteX16" fmla="*/ 1989667 w 2310342"/>
              <a:gd name="connsiteY16" fmla="*/ 444500 h 987425"/>
              <a:gd name="connsiteX17" fmla="*/ 1976967 w 2310342"/>
              <a:gd name="connsiteY17" fmla="*/ 409575 h 987425"/>
              <a:gd name="connsiteX18" fmla="*/ 1976967 w 2310342"/>
              <a:gd name="connsiteY18" fmla="*/ 409575 h 987425"/>
              <a:gd name="connsiteX19" fmla="*/ 2021417 w 2310342"/>
              <a:gd name="connsiteY19" fmla="*/ 403225 h 987425"/>
              <a:gd name="connsiteX20" fmla="*/ 2056342 w 2310342"/>
              <a:gd name="connsiteY20" fmla="*/ 403225 h 987425"/>
              <a:gd name="connsiteX21" fmla="*/ 2103967 w 2310342"/>
              <a:gd name="connsiteY21" fmla="*/ 377825 h 987425"/>
              <a:gd name="connsiteX22" fmla="*/ 2142067 w 2310342"/>
              <a:gd name="connsiteY22" fmla="*/ 406400 h 987425"/>
              <a:gd name="connsiteX23" fmla="*/ 2170642 w 2310342"/>
              <a:gd name="connsiteY23" fmla="*/ 419100 h 987425"/>
              <a:gd name="connsiteX24" fmla="*/ 2215092 w 2310342"/>
              <a:gd name="connsiteY24" fmla="*/ 419100 h 987425"/>
              <a:gd name="connsiteX25" fmla="*/ 2284942 w 2310342"/>
              <a:gd name="connsiteY25" fmla="*/ 336550 h 987425"/>
              <a:gd name="connsiteX26" fmla="*/ 2300817 w 2310342"/>
              <a:gd name="connsiteY26" fmla="*/ 247650 h 987425"/>
              <a:gd name="connsiteX27" fmla="*/ 2310342 w 2310342"/>
              <a:gd name="connsiteY27" fmla="*/ 171450 h 987425"/>
              <a:gd name="connsiteX28" fmla="*/ 2272242 w 2310342"/>
              <a:gd name="connsiteY28" fmla="*/ 152400 h 987425"/>
              <a:gd name="connsiteX29" fmla="*/ 2237317 w 2310342"/>
              <a:gd name="connsiteY29" fmla="*/ 142875 h 987425"/>
              <a:gd name="connsiteX30" fmla="*/ 2208742 w 2310342"/>
              <a:gd name="connsiteY30" fmla="*/ 139700 h 987425"/>
              <a:gd name="connsiteX31" fmla="*/ 2224617 w 2310342"/>
              <a:gd name="connsiteY31" fmla="*/ 44450 h 987425"/>
              <a:gd name="connsiteX32" fmla="*/ 2224617 w 2310342"/>
              <a:gd name="connsiteY32" fmla="*/ 6350 h 987425"/>
              <a:gd name="connsiteX33" fmla="*/ 1440392 w 2310342"/>
              <a:gd name="connsiteY33" fmla="*/ 0 h 987425"/>
              <a:gd name="connsiteX34" fmla="*/ 1440392 w 2310342"/>
              <a:gd name="connsiteY34" fmla="*/ 41275 h 987425"/>
              <a:gd name="connsiteX35" fmla="*/ 1440392 w 2310342"/>
              <a:gd name="connsiteY35" fmla="*/ 69850 h 987425"/>
              <a:gd name="connsiteX36" fmla="*/ 1411817 w 2310342"/>
              <a:gd name="connsiteY36" fmla="*/ 41275 h 987425"/>
              <a:gd name="connsiteX37" fmla="*/ 1389592 w 2310342"/>
              <a:gd name="connsiteY37" fmla="*/ 34925 h 987425"/>
              <a:gd name="connsiteX38" fmla="*/ 1380067 w 2310342"/>
              <a:gd name="connsiteY38" fmla="*/ 85725 h 987425"/>
              <a:gd name="connsiteX39" fmla="*/ 1364192 w 2310342"/>
              <a:gd name="connsiteY39" fmla="*/ 120650 h 987425"/>
              <a:gd name="connsiteX40" fmla="*/ 1389592 w 2310342"/>
              <a:gd name="connsiteY40" fmla="*/ 158750 h 987425"/>
              <a:gd name="connsiteX41" fmla="*/ 1430867 w 2310342"/>
              <a:gd name="connsiteY41" fmla="*/ 187325 h 987425"/>
              <a:gd name="connsiteX42" fmla="*/ 1430867 w 2310342"/>
              <a:gd name="connsiteY42" fmla="*/ 228600 h 987425"/>
              <a:gd name="connsiteX43" fmla="*/ 1430867 w 2310342"/>
              <a:gd name="connsiteY43" fmla="*/ 276225 h 987425"/>
              <a:gd name="connsiteX44" fmla="*/ 1443567 w 2310342"/>
              <a:gd name="connsiteY44" fmla="*/ 307975 h 987425"/>
              <a:gd name="connsiteX45" fmla="*/ 1443567 w 2310342"/>
              <a:gd name="connsiteY45" fmla="*/ 346075 h 987425"/>
              <a:gd name="connsiteX46" fmla="*/ 1472142 w 2310342"/>
              <a:gd name="connsiteY46" fmla="*/ 406400 h 987425"/>
              <a:gd name="connsiteX47" fmla="*/ 1389592 w 2310342"/>
              <a:gd name="connsiteY47" fmla="*/ 393700 h 987425"/>
              <a:gd name="connsiteX48" fmla="*/ 1294342 w 2310342"/>
              <a:gd name="connsiteY48" fmla="*/ 368300 h 987425"/>
              <a:gd name="connsiteX49" fmla="*/ 1234017 w 2310342"/>
              <a:gd name="connsiteY49" fmla="*/ 346075 h 987425"/>
              <a:gd name="connsiteX50" fmla="*/ 1199092 w 2310342"/>
              <a:gd name="connsiteY50" fmla="*/ 349250 h 987425"/>
              <a:gd name="connsiteX51" fmla="*/ 1167342 w 2310342"/>
              <a:gd name="connsiteY51" fmla="*/ 377825 h 987425"/>
              <a:gd name="connsiteX52" fmla="*/ 1138767 w 2310342"/>
              <a:gd name="connsiteY52" fmla="*/ 384175 h 987425"/>
              <a:gd name="connsiteX53" fmla="*/ 1097492 w 2310342"/>
              <a:gd name="connsiteY53" fmla="*/ 428625 h 987425"/>
              <a:gd name="connsiteX54" fmla="*/ 1081617 w 2310342"/>
              <a:gd name="connsiteY54" fmla="*/ 473075 h 987425"/>
              <a:gd name="connsiteX55" fmla="*/ 1037167 w 2310342"/>
              <a:gd name="connsiteY55" fmla="*/ 473075 h 987425"/>
              <a:gd name="connsiteX56" fmla="*/ 1005417 w 2310342"/>
              <a:gd name="connsiteY56" fmla="*/ 492125 h 987425"/>
              <a:gd name="connsiteX57" fmla="*/ 983192 w 2310342"/>
              <a:gd name="connsiteY57" fmla="*/ 530225 h 987425"/>
              <a:gd name="connsiteX58" fmla="*/ 967317 w 2310342"/>
              <a:gd name="connsiteY58" fmla="*/ 590550 h 987425"/>
              <a:gd name="connsiteX59" fmla="*/ 967317 w 2310342"/>
              <a:gd name="connsiteY59" fmla="*/ 644525 h 987425"/>
              <a:gd name="connsiteX60" fmla="*/ 960967 w 2310342"/>
              <a:gd name="connsiteY60" fmla="*/ 682625 h 987425"/>
              <a:gd name="connsiteX61" fmla="*/ 875242 w 2310342"/>
              <a:gd name="connsiteY61" fmla="*/ 669925 h 987425"/>
              <a:gd name="connsiteX62" fmla="*/ 833967 w 2310342"/>
              <a:gd name="connsiteY62" fmla="*/ 679450 h 987425"/>
              <a:gd name="connsiteX63" fmla="*/ 776817 w 2310342"/>
              <a:gd name="connsiteY63" fmla="*/ 682625 h 987425"/>
              <a:gd name="connsiteX64" fmla="*/ 729192 w 2310342"/>
              <a:gd name="connsiteY64" fmla="*/ 698500 h 987425"/>
              <a:gd name="connsiteX65" fmla="*/ 716492 w 2310342"/>
              <a:gd name="connsiteY65" fmla="*/ 723900 h 987425"/>
              <a:gd name="connsiteX66" fmla="*/ 652992 w 2310342"/>
              <a:gd name="connsiteY66" fmla="*/ 723900 h 987425"/>
              <a:gd name="connsiteX67" fmla="*/ 630767 w 2310342"/>
              <a:gd name="connsiteY67" fmla="*/ 739775 h 987425"/>
              <a:gd name="connsiteX68" fmla="*/ 579967 w 2310342"/>
              <a:gd name="connsiteY68" fmla="*/ 787400 h 987425"/>
              <a:gd name="connsiteX69" fmla="*/ 554567 w 2310342"/>
              <a:gd name="connsiteY69" fmla="*/ 708025 h 987425"/>
              <a:gd name="connsiteX70" fmla="*/ 554567 w 2310342"/>
              <a:gd name="connsiteY70" fmla="*/ 631825 h 987425"/>
              <a:gd name="connsiteX71" fmla="*/ 494242 w 2310342"/>
              <a:gd name="connsiteY71" fmla="*/ 561975 h 987425"/>
              <a:gd name="connsiteX72" fmla="*/ 408517 w 2310342"/>
              <a:gd name="connsiteY72" fmla="*/ 454025 h 987425"/>
              <a:gd name="connsiteX73" fmla="*/ 319617 w 2310342"/>
              <a:gd name="connsiteY73" fmla="*/ 358775 h 987425"/>
              <a:gd name="connsiteX74" fmla="*/ 271992 w 2310342"/>
              <a:gd name="connsiteY74" fmla="*/ 339725 h 987425"/>
              <a:gd name="connsiteX75" fmla="*/ 11642 w 2310342"/>
              <a:gd name="connsiteY75" fmla="*/ 184150 h 987425"/>
              <a:gd name="connsiteX76" fmla="*/ 319617 w 2310342"/>
              <a:gd name="connsiteY76" fmla="*/ 981075 h 987425"/>
              <a:gd name="connsiteX77" fmla="*/ 2186517 w 2310342"/>
              <a:gd name="connsiteY77" fmla="*/ 987425 h 987425"/>
              <a:gd name="connsiteX0" fmla="*/ 2363788 w 2487613"/>
              <a:gd name="connsiteY0" fmla="*/ 987425 h 987425"/>
              <a:gd name="connsiteX1" fmla="*/ 2332038 w 2487613"/>
              <a:gd name="connsiteY1" fmla="*/ 911225 h 987425"/>
              <a:gd name="connsiteX2" fmla="*/ 2284413 w 2487613"/>
              <a:gd name="connsiteY2" fmla="*/ 873125 h 987425"/>
              <a:gd name="connsiteX3" fmla="*/ 2227263 w 2487613"/>
              <a:gd name="connsiteY3" fmla="*/ 854075 h 987425"/>
              <a:gd name="connsiteX4" fmla="*/ 2144713 w 2487613"/>
              <a:gd name="connsiteY4" fmla="*/ 828675 h 987425"/>
              <a:gd name="connsiteX5" fmla="*/ 2062163 w 2487613"/>
              <a:gd name="connsiteY5" fmla="*/ 825500 h 987425"/>
              <a:gd name="connsiteX6" fmla="*/ 2020888 w 2487613"/>
              <a:gd name="connsiteY6" fmla="*/ 822325 h 987425"/>
              <a:gd name="connsiteX7" fmla="*/ 2017713 w 2487613"/>
              <a:gd name="connsiteY7" fmla="*/ 781050 h 987425"/>
              <a:gd name="connsiteX8" fmla="*/ 2097088 w 2487613"/>
              <a:gd name="connsiteY8" fmla="*/ 777875 h 987425"/>
              <a:gd name="connsiteX9" fmla="*/ 2132013 w 2487613"/>
              <a:gd name="connsiteY9" fmla="*/ 752475 h 987425"/>
              <a:gd name="connsiteX10" fmla="*/ 2179638 w 2487613"/>
              <a:gd name="connsiteY10" fmla="*/ 714375 h 987425"/>
              <a:gd name="connsiteX11" fmla="*/ 2179638 w 2487613"/>
              <a:gd name="connsiteY11" fmla="*/ 657225 h 987425"/>
              <a:gd name="connsiteX12" fmla="*/ 2170113 w 2487613"/>
              <a:gd name="connsiteY12" fmla="*/ 612775 h 987425"/>
              <a:gd name="connsiteX13" fmla="*/ 2151063 w 2487613"/>
              <a:gd name="connsiteY13" fmla="*/ 612775 h 987425"/>
              <a:gd name="connsiteX14" fmla="*/ 2170113 w 2487613"/>
              <a:gd name="connsiteY14" fmla="*/ 558800 h 987425"/>
              <a:gd name="connsiteX15" fmla="*/ 2170113 w 2487613"/>
              <a:gd name="connsiteY15" fmla="*/ 504825 h 987425"/>
              <a:gd name="connsiteX16" fmla="*/ 2166938 w 2487613"/>
              <a:gd name="connsiteY16" fmla="*/ 444500 h 987425"/>
              <a:gd name="connsiteX17" fmla="*/ 2154238 w 2487613"/>
              <a:gd name="connsiteY17" fmla="*/ 409575 h 987425"/>
              <a:gd name="connsiteX18" fmla="*/ 2154238 w 2487613"/>
              <a:gd name="connsiteY18" fmla="*/ 409575 h 987425"/>
              <a:gd name="connsiteX19" fmla="*/ 2198688 w 2487613"/>
              <a:gd name="connsiteY19" fmla="*/ 403225 h 987425"/>
              <a:gd name="connsiteX20" fmla="*/ 2233613 w 2487613"/>
              <a:gd name="connsiteY20" fmla="*/ 403225 h 987425"/>
              <a:gd name="connsiteX21" fmla="*/ 2281238 w 2487613"/>
              <a:gd name="connsiteY21" fmla="*/ 377825 h 987425"/>
              <a:gd name="connsiteX22" fmla="*/ 2319338 w 2487613"/>
              <a:gd name="connsiteY22" fmla="*/ 406400 h 987425"/>
              <a:gd name="connsiteX23" fmla="*/ 2347913 w 2487613"/>
              <a:gd name="connsiteY23" fmla="*/ 419100 h 987425"/>
              <a:gd name="connsiteX24" fmla="*/ 2392363 w 2487613"/>
              <a:gd name="connsiteY24" fmla="*/ 419100 h 987425"/>
              <a:gd name="connsiteX25" fmla="*/ 2462213 w 2487613"/>
              <a:gd name="connsiteY25" fmla="*/ 336550 h 987425"/>
              <a:gd name="connsiteX26" fmla="*/ 2478088 w 2487613"/>
              <a:gd name="connsiteY26" fmla="*/ 247650 h 987425"/>
              <a:gd name="connsiteX27" fmla="*/ 2487613 w 2487613"/>
              <a:gd name="connsiteY27" fmla="*/ 171450 h 987425"/>
              <a:gd name="connsiteX28" fmla="*/ 2449513 w 2487613"/>
              <a:gd name="connsiteY28" fmla="*/ 152400 h 987425"/>
              <a:gd name="connsiteX29" fmla="*/ 2414588 w 2487613"/>
              <a:gd name="connsiteY29" fmla="*/ 142875 h 987425"/>
              <a:gd name="connsiteX30" fmla="*/ 2386013 w 2487613"/>
              <a:gd name="connsiteY30" fmla="*/ 139700 h 987425"/>
              <a:gd name="connsiteX31" fmla="*/ 2401888 w 2487613"/>
              <a:gd name="connsiteY31" fmla="*/ 44450 h 987425"/>
              <a:gd name="connsiteX32" fmla="*/ 2401888 w 2487613"/>
              <a:gd name="connsiteY32" fmla="*/ 6350 h 987425"/>
              <a:gd name="connsiteX33" fmla="*/ 1617663 w 2487613"/>
              <a:gd name="connsiteY33" fmla="*/ 0 h 987425"/>
              <a:gd name="connsiteX34" fmla="*/ 1617663 w 2487613"/>
              <a:gd name="connsiteY34" fmla="*/ 41275 h 987425"/>
              <a:gd name="connsiteX35" fmla="*/ 1617663 w 2487613"/>
              <a:gd name="connsiteY35" fmla="*/ 69850 h 987425"/>
              <a:gd name="connsiteX36" fmla="*/ 1589088 w 2487613"/>
              <a:gd name="connsiteY36" fmla="*/ 41275 h 987425"/>
              <a:gd name="connsiteX37" fmla="*/ 1566863 w 2487613"/>
              <a:gd name="connsiteY37" fmla="*/ 34925 h 987425"/>
              <a:gd name="connsiteX38" fmla="*/ 1557338 w 2487613"/>
              <a:gd name="connsiteY38" fmla="*/ 85725 h 987425"/>
              <a:gd name="connsiteX39" fmla="*/ 1541463 w 2487613"/>
              <a:gd name="connsiteY39" fmla="*/ 120650 h 987425"/>
              <a:gd name="connsiteX40" fmla="*/ 1566863 w 2487613"/>
              <a:gd name="connsiteY40" fmla="*/ 158750 h 987425"/>
              <a:gd name="connsiteX41" fmla="*/ 1608138 w 2487613"/>
              <a:gd name="connsiteY41" fmla="*/ 187325 h 987425"/>
              <a:gd name="connsiteX42" fmla="*/ 1608138 w 2487613"/>
              <a:gd name="connsiteY42" fmla="*/ 228600 h 987425"/>
              <a:gd name="connsiteX43" fmla="*/ 1608138 w 2487613"/>
              <a:gd name="connsiteY43" fmla="*/ 276225 h 987425"/>
              <a:gd name="connsiteX44" fmla="*/ 1620838 w 2487613"/>
              <a:gd name="connsiteY44" fmla="*/ 307975 h 987425"/>
              <a:gd name="connsiteX45" fmla="*/ 1620838 w 2487613"/>
              <a:gd name="connsiteY45" fmla="*/ 346075 h 987425"/>
              <a:gd name="connsiteX46" fmla="*/ 1649413 w 2487613"/>
              <a:gd name="connsiteY46" fmla="*/ 406400 h 987425"/>
              <a:gd name="connsiteX47" fmla="*/ 1566863 w 2487613"/>
              <a:gd name="connsiteY47" fmla="*/ 393700 h 987425"/>
              <a:gd name="connsiteX48" fmla="*/ 1471613 w 2487613"/>
              <a:gd name="connsiteY48" fmla="*/ 368300 h 987425"/>
              <a:gd name="connsiteX49" fmla="*/ 1411288 w 2487613"/>
              <a:gd name="connsiteY49" fmla="*/ 346075 h 987425"/>
              <a:gd name="connsiteX50" fmla="*/ 1376363 w 2487613"/>
              <a:gd name="connsiteY50" fmla="*/ 349250 h 987425"/>
              <a:gd name="connsiteX51" fmla="*/ 1344613 w 2487613"/>
              <a:gd name="connsiteY51" fmla="*/ 377825 h 987425"/>
              <a:gd name="connsiteX52" fmla="*/ 1316038 w 2487613"/>
              <a:gd name="connsiteY52" fmla="*/ 384175 h 987425"/>
              <a:gd name="connsiteX53" fmla="*/ 1274763 w 2487613"/>
              <a:gd name="connsiteY53" fmla="*/ 428625 h 987425"/>
              <a:gd name="connsiteX54" fmla="*/ 1258888 w 2487613"/>
              <a:gd name="connsiteY54" fmla="*/ 473075 h 987425"/>
              <a:gd name="connsiteX55" fmla="*/ 1214438 w 2487613"/>
              <a:gd name="connsiteY55" fmla="*/ 473075 h 987425"/>
              <a:gd name="connsiteX56" fmla="*/ 1182688 w 2487613"/>
              <a:gd name="connsiteY56" fmla="*/ 492125 h 987425"/>
              <a:gd name="connsiteX57" fmla="*/ 1160463 w 2487613"/>
              <a:gd name="connsiteY57" fmla="*/ 530225 h 987425"/>
              <a:gd name="connsiteX58" fmla="*/ 1144588 w 2487613"/>
              <a:gd name="connsiteY58" fmla="*/ 590550 h 987425"/>
              <a:gd name="connsiteX59" fmla="*/ 1144588 w 2487613"/>
              <a:gd name="connsiteY59" fmla="*/ 644525 h 987425"/>
              <a:gd name="connsiteX60" fmla="*/ 1138238 w 2487613"/>
              <a:gd name="connsiteY60" fmla="*/ 682625 h 987425"/>
              <a:gd name="connsiteX61" fmla="*/ 1052513 w 2487613"/>
              <a:gd name="connsiteY61" fmla="*/ 669925 h 987425"/>
              <a:gd name="connsiteX62" fmla="*/ 1011238 w 2487613"/>
              <a:gd name="connsiteY62" fmla="*/ 679450 h 987425"/>
              <a:gd name="connsiteX63" fmla="*/ 954088 w 2487613"/>
              <a:gd name="connsiteY63" fmla="*/ 682625 h 987425"/>
              <a:gd name="connsiteX64" fmla="*/ 906463 w 2487613"/>
              <a:gd name="connsiteY64" fmla="*/ 698500 h 987425"/>
              <a:gd name="connsiteX65" fmla="*/ 893763 w 2487613"/>
              <a:gd name="connsiteY65" fmla="*/ 723900 h 987425"/>
              <a:gd name="connsiteX66" fmla="*/ 830263 w 2487613"/>
              <a:gd name="connsiteY66" fmla="*/ 723900 h 987425"/>
              <a:gd name="connsiteX67" fmla="*/ 808038 w 2487613"/>
              <a:gd name="connsiteY67" fmla="*/ 739775 h 987425"/>
              <a:gd name="connsiteX68" fmla="*/ 757238 w 2487613"/>
              <a:gd name="connsiteY68" fmla="*/ 787400 h 987425"/>
              <a:gd name="connsiteX69" fmla="*/ 731838 w 2487613"/>
              <a:gd name="connsiteY69" fmla="*/ 708025 h 987425"/>
              <a:gd name="connsiteX70" fmla="*/ 731838 w 2487613"/>
              <a:gd name="connsiteY70" fmla="*/ 631825 h 987425"/>
              <a:gd name="connsiteX71" fmla="*/ 671513 w 2487613"/>
              <a:gd name="connsiteY71" fmla="*/ 561975 h 987425"/>
              <a:gd name="connsiteX72" fmla="*/ 585788 w 2487613"/>
              <a:gd name="connsiteY72" fmla="*/ 454025 h 987425"/>
              <a:gd name="connsiteX73" fmla="*/ 496888 w 2487613"/>
              <a:gd name="connsiteY73" fmla="*/ 358775 h 987425"/>
              <a:gd name="connsiteX74" fmla="*/ 449263 w 2487613"/>
              <a:gd name="connsiteY74" fmla="*/ 339725 h 987425"/>
              <a:gd name="connsiteX75" fmla="*/ 188913 w 2487613"/>
              <a:gd name="connsiteY75" fmla="*/ 184150 h 987425"/>
              <a:gd name="connsiteX76" fmla="*/ 496888 w 2487613"/>
              <a:gd name="connsiteY76" fmla="*/ 981075 h 987425"/>
              <a:gd name="connsiteX77" fmla="*/ 2363788 w 2487613"/>
              <a:gd name="connsiteY77" fmla="*/ 987425 h 987425"/>
              <a:gd name="connsiteX0" fmla="*/ 2705628 w 2829453"/>
              <a:gd name="connsiteY0" fmla="*/ 987425 h 987425"/>
              <a:gd name="connsiteX1" fmla="*/ 2673878 w 2829453"/>
              <a:gd name="connsiteY1" fmla="*/ 911225 h 987425"/>
              <a:gd name="connsiteX2" fmla="*/ 2626253 w 2829453"/>
              <a:gd name="connsiteY2" fmla="*/ 873125 h 987425"/>
              <a:gd name="connsiteX3" fmla="*/ 2569103 w 2829453"/>
              <a:gd name="connsiteY3" fmla="*/ 854075 h 987425"/>
              <a:gd name="connsiteX4" fmla="*/ 2486553 w 2829453"/>
              <a:gd name="connsiteY4" fmla="*/ 828675 h 987425"/>
              <a:gd name="connsiteX5" fmla="*/ 2404003 w 2829453"/>
              <a:gd name="connsiteY5" fmla="*/ 825500 h 987425"/>
              <a:gd name="connsiteX6" fmla="*/ 2362728 w 2829453"/>
              <a:gd name="connsiteY6" fmla="*/ 822325 h 987425"/>
              <a:gd name="connsiteX7" fmla="*/ 2359553 w 2829453"/>
              <a:gd name="connsiteY7" fmla="*/ 781050 h 987425"/>
              <a:gd name="connsiteX8" fmla="*/ 2438928 w 2829453"/>
              <a:gd name="connsiteY8" fmla="*/ 777875 h 987425"/>
              <a:gd name="connsiteX9" fmla="*/ 2473853 w 2829453"/>
              <a:gd name="connsiteY9" fmla="*/ 752475 h 987425"/>
              <a:gd name="connsiteX10" fmla="*/ 2521478 w 2829453"/>
              <a:gd name="connsiteY10" fmla="*/ 714375 h 987425"/>
              <a:gd name="connsiteX11" fmla="*/ 2521478 w 2829453"/>
              <a:gd name="connsiteY11" fmla="*/ 657225 h 987425"/>
              <a:gd name="connsiteX12" fmla="*/ 2511953 w 2829453"/>
              <a:gd name="connsiteY12" fmla="*/ 612775 h 987425"/>
              <a:gd name="connsiteX13" fmla="*/ 2492903 w 2829453"/>
              <a:gd name="connsiteY13" fmla="*/ 612775 h 987425"/>
              <a:gd name="connsiteX14" fmla="*/ 2511953 w 2829453"/>
              <a:gd name="connsiteY14" fmla="*/ 558800 h 987425"/>
              <a:gd name="connsiteX15" fmla="*/ 2511953 w 2829453"/>
              <a:gd name="connsiteY15" fmla="*/ 504825 h 987425"/>
              <a:gd name="connsiteX16" fmla="*/ 2508778 w 2829453"/>
              <a:gd name="connsiteY16" fmla="*/ 444500 h 987425"/>
              <a:gd name="connsiteX17" fmla="*/ 2496078 w 2829453"/>
              <a:gd name="connsiteY17" fmla="*/ 409575 h 987425"/>
              <a:gd name="connsiteX18" fmla="*/ 2496078 w 2829453"/>
              <a:gd name="connsiteY18" fmla="*/ 409575 h 987425"/>
              <a:gd name="connsiteX19" fmla="*/ 2540528 w 2829453"/>
              <a:gd name="connsiteY19" fmla="*/ 403225 h 987425"/>
              <a:gd name="connsiteX20" fmla="*/ 2575453 w 2829453"/>
              <a:gd name="connsiteY20" fmla="*/ 403225 h 987425"/>
              <a:gd name="connsiteX21" fmla="*/ 2623078 w 2829453"/>
              <a:gd name="connsiteY21" fmla="*/ 377825 h 987425"/>
              <a:gd name="connsiteX22" fmla="*/ 2661178 w 2829453"/>
              <a:gd name="connsiteY22" fmla="*/ 406400 h 987425"/>
              <a:gd name="connsiteX23" fmla="*/ 2689753 w 2829453"/>
              <a:gd name="connsiteY23" fmla="*/ 419100 h 987425"/>
              <a:gd name="connsiteX24" fmla="*/ 2734203 w 2829453"/>
              <a:gd name="connsiteY24" fmla="*/ 419100 h 987425"/>
              <a:gd name="connsiteX25" fmla="*/ 2804053 w 2829453"/>
              <a:gd name="connsiteY25" fmla="*/ 336550 h 987425"/>
              <a:gd name="connsiteX26" fmla="*/ 2819928 w 2829453"/>
              <a:gd name="connsiteY26" fmla="*/ 247650 h 987425"/>
              <a:gd name="connsiteX27" fmla="*/ 2829453 w 2829453"/>
              <a:gd name="connsiteY27" fmla="*/ 171450 h 987425"/>
              <a:gd name="connsiteX28" fmla="*/ 2791353 w 2829453"/>
              <a:gd name="connsiteY28" fmla="*/ 152400 h 987425"/>
              <a:gd name="connsiteX29" fmla="*/ 2756428 w 2829453"/>
              <a:gd name="connsiteY29" fmla="*/ 142875 h 987425"/>
              <a:gd name="connsiteX30" fmla="*/ 2727853 w 2829453"/>
              <a:gd name="connsiteY30" fmla="*/ 139700 h 987425"/>
              <a:gd name="connsiteX31" fmla="*/ 2743728 w 2829453"/>
              <a:gd name="connsiteY31" fmla="*/ 44450 h 987425"/>
              <a:gd name="connsiteX32" fmla="*/ 2743728 w 2829453"/>
              <a:gd name="connsiteY32" fmla="*/ 6350 h 987425"/>
              <a:gd name="connsiteX33" fmla="*/ 1959503 w 2829453"/>
              <a:gd name="connsiteY33" fmla="*/ 0 h 987425"/>
              <a:gd name="connsiteX34" fmla="*/ 1959503 w 2829453"/>
              <a:gd name="connsiteY34" fmla="*/ 41275 h 987425"/>
              <a:gd name="connsiteX35" fmla="*/ 1959503 w 2829453"/>
              <a:gd name="connsiteY35" fmla="*/ 69850 h 987425"/>
              <a:gd name="connsiteX36" fmla="*/ 1930928 w 2829453"/>
              <a:gd name="connsiteY36" fmla="*/ 41275 h 987425"/>
              <a:gd name="connsiteX37" fmla="*/ 1908703 w 2829453"/>
              <a:gd name="connsiteY37" fmla="*/ 34925 h 987425"/>
              <a:gd name="connsiteX38" fmla="*/ 1899178 w 2829453"/>
              <a:gd name="connsiteY38" fmla="*/ 85725 h 987425"/>
              <a:gd name="connsiteX39" fmla="*/ 1883303 w 2829453"/>
              <a:gd name="connsiteY39" fmla="*/ 120650 h 987425"/>
              <a:gd name="connsiteX40" fmla="*/ 1908703 w 2829453"/>
              <a:gd name="connsiteY40" fmla="*/ 158750 h 987425"/>
              <a:gd name="connsiteX41" fmla="*/ 1949978 w 2829453"/>
              <a:gd name="connsiteY41" fmla="*/ 187325 h 987425"/>
              <a:gd name="connsiteX42" fmla="*/ 1949978 w 2829453"/>
              <a:gd name="connsiteY42" fmla="*/ 228600 h 987425"/>
              <a:gd name="connsiteX43" fmla="*/ 1949978 w 2829453"/>
              <a:gd name="connsiteY43" fmla="*/ 276225 h 987425"/>
              <a:gd name="connsiteX44" fmla="*/ 1962678 w 2829453"/>
              <a:gd name="connsiteY44" fmla="*/ 307975 h 987425"/>
              <a:gd name="connsiteX45" fmla="*/ 1962678 w 2829453"/>
              <a:gd name="connsiteY45" fmla="*/ 346075 h 987425"/>
              <a:gd name="connsiteX46" fmla="*/ 1991253 w 2829453"/>
              <a:gd name="connsiteY46" fmla="*/ 406400 h 987425"/>
              <a:gd name="connsiteX47" fmla="*/ 1908703 w 2829453"/>
              <a:gd name="connsiteY47" fmla="*/ 393700 h 987425"/>
              <a:gd name="connsiteX48" fmla="*/ 1813453 w 2829453"/>
              <a:gd name="connsiteY48" fmla="*/ 368300 h 987425"/>
              <a:gd name="connsiteX49" fmla="*/ 1753128 w 2829453"/>
              <a:gd name="connsiteY49" fmla="*/ 346075 h 987425"/>
              <a:gd name="connsiteX50" fmla="*/ 1718203 w 2829453"/>
              <a:gd name="connsiteY50" fmla="*/ 349250 h 987425"/>
              <a:gd name="connsiteX51" fmla="*/ 1686453 w 2829453"/>
              <a:gd name="connsiteY51" fmla="*/ 377825 h 987425"/>
              <a:gd name="connsiteX52" fmla="*/ 1657878 w 2829453"/>
              <a:gd name="connsiteY52" fmla="*/ 384175 h 987425"/>
              <a:gd name="connsiteX53" fmla="*/ 1616603 w 2829453"/>
              <a:gd name="connsiteY53" fmla="*/ 428625 h 987425"/>
              <a:gd name="connsiteX54" fmla="*/ 1600728 w 2829453"/>
              <a:gd name="connsiteY54" fmla="*/ 473075 h 987425"/>
              <a:gd name="connsiteX55" fmla="*/ 1556278 w 2829453"/>
              <a:gd name="connsiteY55" fmla="*/ 473075 h 987425"/>
              <a:gd name="connsiteX56" fmla="*/ 1524528 w 2829453"/>
              <a:gd name="connsiteY56" fmla="*/ 492125 h 987425"/>
              <a:gd name="connsiteX57" fmla="*/ 1502303 w 2829453"/>
              <a:gd name="connsiteY57" fmla="*/ 530225 h 987425"/>
              <a:gd name="connsiteX58" fmla="*/ 1486428 w 2829453"/>
              <a:gd name="connsiteY58" fmla="*/ 590550 h 987425"/>
              <a:gd name="connsiteX59" fmla="*/ 1486428 w 2829453"/>
              <a:gd name="connsiteY59" fmla="*/ 644525 h 987425"/>
              <a:gd name="connsiteX60" fmla="*/ 1480078 w 2829453"/>
              <a:gd name="connsiteY60" fmla="*/ 682625 h 987425"/>
              <a:gd name="connsiteX61" fmla="*/ 1394353 w 2829453"/>
              <a:gd name="connsiteY61" fmla="*/ 669925 h 987425"/>
              <a:gd name="connsiteX62" fmla="*/ 1353078 w 2829453"/>
              <a:gd name="connsiteY62" fmla="*/ 679450 h 987425"/>
              <a:gd name="connsiteX63" fmla="*/ 1295928 w 2829453"/>
              <a:gd name="connsiteY63" fmla="*/ 682625 h 987425"/>
              <a:gd name="connsiteX64" fmla="*/ 1248303 w 2829453"/>
              <a:gd name="connsiteY64" fmla="*/ 698500 h 987425"/>
              <a:gd name="connsiteX65" fmla="*/ 1235603 w 2829453"/>
              <a:gd name="connsiteY65" fmla="*/ 723900 h 987425"/>
              <a:gd name="connsiteX66" fmla="*/ 1172103 w 2829453"/>
              <a:gd name="connsiteY66" fmla="*/ 723900 h 987425"/>
              <a:gd name="connsiteX67" fmla="*/ 1149878 w 2829453"/>
              <a:gd name="connsiteY67" fmla="*/ 739775 h 987425"/>
              <a:gd name="connsiteX68" fmla="*/ 1099078 w 2829453"/>
              <a:gd name="connsiteY68" fmla="*/ 787400 h 987425"/>
              <a:gd name="connsiteX69" fmla="*/ 1073678 w 2829453"/>
              <a:gd name="connsiteY69" fmla="*/ 708025 h 987425"/>
              <a:gd name="connsiteX70" fmla="*/ 1073678 w 2829453"/>
              <a:gd name="connsiteY70" fmla="*/ 631825 h 987425"/>
              <a:gd name="connsiteX71" fmla="*/ 1013353 w 2829453"/>
              <a:gd name="connsiteY71" fmla="*/ 561975 h 987425"/>
              <a:gd name="connsiteX72" fmla="*/ 927628 w 2829453"/>
              <a:gd name="connsiteY72" fmla="*/ 454025 h 987425"/>
              <a:gd name="connsiteX73" fmla="*/ 838728 w 2829453"/>
              <a:gd name="connsiteY73" fmla="*/ 358775 h 987425"/>
              <a:gd name="connsiteX74" fmla="*/ 791103 w 2829453"/>
              <a:gd name="connsiteY74" fmla="*/ 339725 h 987425"/>
              <a:gd name="connsiteX75" fmla="*/ 530753 w 2829453"/>
              <a:gd name="connsiteY75" fmla="*/ 184150 h 987425"/>
              <a:gd name="connsiteX76" fmla="*/ 51329 w 2829453"/>
              <a:gd name="connsiteY76" fmla="*/ 257175 h 987425"/>
              <a:gd name="connsiteX77" fmla="*/ 838728 w 2829453"/>
              <a:gd name="connsiteY77" fmla="*/ 981075 h 987425"/>
              <a:gd name="connsiteX78" fmla="*/ 2705628 w 2829453"/>
              <a:gd name="connsiteY78" fmla="*/ 987425 h 987425"/>
              <a:gd name="connsiteX0" fmla="*/ 3182407 w 3306232"/>
              <a:gd name="connsiteY0" fmla="*/ 987425 h 987425"/>
              <a:gd name="connsiteX1" fmla="*/ 3150657 w 3306232"/>
              <a:gd name="connsiteY1" fmla="*/ 911225 h 987425"/>
              <a:gd name="connsiteX2" fmla="*/ 3103032 w 3306232"/>
              <a:gd name="connsiteY2" fmla="*/ 873125 h 987425"/>
              <a:gd name="connsiteX3" fmla="*/ 3045882 w 3306232"/>
              <a:gd name="connsiteY3" fmla="*/ 854075 h 987425"/>
              <a:gd name="connsiteX4" fmla="*/ 2963332 w 3306232"/>
              <a:gd name="connsiteY4" fmla="*/ 828675 h 987425"/>
              <a:gd name="connsiteX5" fmla="*/ 2880782 w 3306232"/>
              <a:gd name="connsiteY5" fmla="*/ 825500 h 987425"/>
              <a:gd name="connsiteX6" fmla="*/ 2839507 w 3306232"/>
              <a:gd name="connsiteY6" fmla="*/ 822325 h 987425"/>
              <a:gd name="connsiteX7" fmla="*/ 2836332 w 3306232"/>
              <a:gd name="connsiteY7" fmla="*/ 781050 h 987425"/>
              <a:gd name="connsiteX8" fmla="*/ 2915707 w 3306232"/>
              <a:gd name="connsiteY8" fmla="*/ 777875 h 987425"/>
              <a:gd name="connsiteX9" fmla="*/ 2950632 w 3306232"/>
              <a:gd name="connsiteY9" fmla="*/ 752475 h 987425"/>
              <a:gd name="connsiteX10" fmla="*/ 2998257 w 3306232"/>
              <a:gd name="connsiteY10" fmla="*/ 714375 h 987425"/>
              <a:gd name="connsiteX11" fmla="*/ 2998257 w 3306232"/>
              <a:gd name="connsiteY11" fmla="*/ 657225 h 987425"/>
              <a:gd name="connsiteX12" fmla="*/ 2988732 w 3306232"/>
              <a:gd name="connsiteY12" fmla="*/ 612775 h 987425"/>
              <a:gd name="connsiteX13" fmla="*/ 2969682 w 3306232"/>
              <a:gd name="connsiteY13" fmla="*/ 612775 h 987425"/>
              <a:gd name="connsiteX14" fmla="*/ 2988732 w 3306232"/>
              <a:gd name="connsiteY14" fmla="*/ 558800 h 987425"/>
              <a:gd name="connsiteX15" fmla="*/ 2988732 w 3306232"/>
              <a:gd name="connsiteY15" fmla="*/ 504825 h 987425"/>
              <a:gd name="connsiteX16" fmla="*/ 2985557 w 3306232"/>
              <a:gd name="connsiteY16" fmla="*/ 444500 h 987425"/>
              <a:gd name="connsiteX17" fmla="*/ 2972857 w 3306232"/>
              <a:gd name="connsiteY17" fmla="*/ 409575 h 987425"/>
              <a:gd name="connsiteX18" fmla="*/ 2972857 w 3306232"/>
              <a:gd name="connsiteY18" fmla="*/ 409575 h 987425"/>
              <a:gd name="connsiteX19" fmla="*/ 3017307 w 3306232"/>
              <a:gd name="connsiteY19" fmla="*/ 403225 h 987425"/>
              <a:gd name="connsiteX20" fmla="*/ 3052232 w 3306232"/>
              <a:gd name="connsiteY20" fmla="*/ 403225 h 987425"/>
              <a:gd name="connsiteX21" fmla="*/ 3099857 w 3306232"/>
              <a:gd name="connsiteY21" fmla="*/ 377825 h 987425"/>
              <a:gd name="connsiteX22" fmla="*/ 3137957 w 3306232"/>
              <a:gd name="connsiteY22" fmla="*/ 406400 h 987425"/>
              <a:gd name="connsiteX23" fmla="*/ 3166532 w 3306232"/>
              <a:gd name="connsiteY23" fmla="*/ 419100 h 987425"/>
              <a:gd name="connsiteX24" fmla="*/ 3210982 w 3306232"/>
              <a:gd name="connsiteY24" fmla="*/ 419100 h 987425"/>
              <a:gd name="connsiteX25" fmla="*/ 3280832 w 3306232"/>
              <a:gd name="connsiteY25" fmla="*/ 336550 h 987425"/>
              <a:gd name="connsiteX26" fmla="*/ 3296707 w 3306232"/>
              <a:gd name="connsiteY26" fmla="*/ 247650 h 987425"/>
              <a:gd name="connsiteX27" fmla="*/ 3306232 w 3306232"/>
              <a:gd name="connsiteY27" fmla="*/ 171450 h 987425"/>
              <a:gd name="connsiteX28" fmla="*/ 3268132 w 3306232"/>
              <a:gd name="connsiteY28" fmla="*/ 152400 h 987425"/>
              <a:gd name="connsiteX29" fmla="*/ 3233207 w 3306232"/>
              <a:gd name="connsiteY29" fmla="*/ 142875 h 987425"/>
              <a:gd name="connsiteX30" fmla="*/ 3204632 w 3306232"/>
              <a:gd name="connsiteY30" fmla="*/ 139700 h 987425"/>
              <a:gd name="connsiteX31" fmla="*/ 3220507 w 3306232"/>
              <a:gd name="connsiteY31" fmla="*/ 44450 h 987425"/>
              <a:gd name="connsiteX32" fmla="*/ 3220507 w 3306232"/>
              <a:gd name="connsiteY32" fmla="*/ 6350 h 987425"/>
              <a:gd name="connsiteX33" fmla="*/ 2436282 w 3306232"/>
              <a:gd name="connsiteY33" fmla="*/ 0 h 987425"/>
              <a:gd name="connsiteX34" fmla="*/ 2436282 w 3306232"/>
              <a:gd name="connsiteY34" fmla="*/ 41275 h 987425"/>
              <a:gd name="connsiteX35" fmla="*/ 2436282 w 3306232"/>
              <a:gd name="connsiteY35" fmla="*/ 69850 h 987425"/>
              <a:gd name="connsiteX36" fmla="*/ 2407707 w 3306232"/>
              <a:gd name="connsiteY36" fmla="*/ 41275 h 987425"/>
              <a:gd name="connsiteX37" fmla="*/ 2385482 w 3306232"/>
              <a:gd name="connsiteY37" fmla="*/ 34925 h 987425"/>
              <a:gd name="connsiteX38" fmla="*/ 2375957 w 3306232"/>
              <a:gd name="connsiteY38" fmla="*/ 85725 h 987425"/>
              <a:gd name="connsiteX39" fmla="*/ 2360082 w 3306232"/>
              <a:gd name="connsiteY39" fmla="*/ 120650 h 987425"/>
              <a:gd name="connsiteX40" fmla="*/ 2385482 w 3306232"/>
              <a:gd name="connsiteY40" fmla="*/ 158750 h 987425"/>
              <a:gd name="connsiteX41" fmla="*/ 2426757 w 3306232"/>
              <a:gd name="connsiteY41" fmla="*/ 187325 h 987425"/>
              <a:gd name="connsiteX42" fmla="*/ 2426757 w 3306232"/>
              <a:gd name="connsiteY42" fmla="*/ 228600 h 987425"/>
              <a:gd name="connsiteX43" fmla="*/ 2426757 w 3306232"/>
              <a:gd name="connsiteY43" fmla="*/ 276225 h 987425"/>
              <a:gd name="connsiteX44" fmla="*/ 2439457 w 3306232"/>
              <a:gd name="connsiteY44" fmla="*/ 307975 h 987425"/>
              <a:gd name="connsiteX45" fmla="*/ 2439457 w 3306232"/>
              <a:gd name="connsiteY45" fmla="*/ 346075 h 987425"/>
              <a:gd name="connsiteX46" fmla="*/ 2468032 w 3306232"/>
              <a:gd name="connsiteY46" fmla="*/ 406400 h 987425"/>
              <a:gd name="connsiteX47" fmla="*/ 2385482 w 3306232"/>
              <a:gd name="connsiteY47" fmla="*/ 393700 h 987425"/>
              <a:gd name="connsiteX48" fmla="*/ 2290232 w 3306232"/>
              <a:gd name="connsiteY48" fmla="*/ 368300 h 987425"/>
              <a:gd name="connsiteX49" fmla="*/ 2229907 w 3306232"/>
              <a:gd name="connsiteY49" fmla="*/ 346075 h 987425"/>
              <a:gd name="connsiteX50" fmla="*/ 2194982 w 3306232"/>
              <a:gd name="connsiteY50" fmla="*/ 349250 h 987425"/>
              <a:gd name="connsiteX51" fmla="*/ 2163232 w 3306232"/>
              <a:gd name="connsiteY51" fmla="*/ 377825 h 987425"/>
              <a:gd name="connsiteX52" fmla="*/ 2134657 w 3306232"/>
              <a:gd name="connsiteY52" fmla="*/ 384175 h 987425"/>
              <a:gd name="connsiteX53" fmla="*/ 2093382 w 3306232"/>
              <a:gd name="connsiteY53" fmla="*/ 428625 h 987425"/>
              <a:gd name="connsiteX54" fmla="*/ 2077507 w 3306232"/>
              <a:gd name="connsiteY54" fmla="*/ 473075 h 987425"/>
              <a:gd name="connsiteX55" fmla="*/ 2033057 w 3306232"/>
              <a:gd name="connsiteY55" fmla="*/ 473075 h 987425"/>
              <a:gd name="connsiteX56" fmla="*/ 2001307 w 3306232"/>
              <a:gd name="connsiteY56" fmla="*/ 492125 h 987425"/>
              <a:gd name="connsiteX57" fmla="*/ 1979082 w 3306232"/>
              <a:gd name="connsiteY57" fmla="*/ 530225 h 987425"/>
              <a:gd name="connsiteX58" fmla="*/ 1963207 w 3306232"/>
              <a:gd name="connsiteY58" fmla="*/ 590550 h 987425"/>
              <a:gd name="connsiteX59" fmla="*/ 1963207 w 3306232"/>
              <a:gd name="connsiteY59" fmla="*/ 644525 h 987425"/>
              <a:gd name="connsiteX60" fmla="*/ 1956857 w 3306232"/>
              <a:gd name="connsiteY60" fmla="*/ 682625 h 987425"/>
              <a:gd name="connsiteX61" fmla="*/ 1871132 w 3306232"/>
              <a:gd name="connsiteY61" fmla="*/ 669925 h 987425"/>
              <a:gd name="connsiteX62" fmla="*/ 1829857 w 3306232"/>
              <a:gd name="connsiteY62" fmla="*/ 679450 h 987425"/>
              <a:gd name="connsiteX63" fmla="*/ 1772707 w 3306232"/>
              <a:gd name="connsiteY63" fmla="*/ 682625 h 987425"/>
              <a:gd name="connsiteX64" fmla="*/ 1725082 w 3306232"/>
              <a:gd name="connsiteY64" fmla="*/ 698500 h 987425"/>
              <a:gd name="connsiteX65" fmla="*/ 1712382 w 3306232"/>
              <a:gd name="connsiteY65" fmla="*/ 723900 h 987425"/>
              <a:gd name="connsiteX66" fmla="*/ 1648882 w 3306232"/>
              <a:gd name="connsiteY66" fmla="*/ 723900 h 987425"/>
              <a:gd name="connsiteX67" fmla="*/ 1626657 w 3306232"/>
              <a:gd name="connsiteY67" fmla="*/ 739775 h 987425"/>
              <a:gd name="connsiteX68" fmla="*/ 1575857 w 3306232"/>
              <a:gd name="connsiteY68" fmla="*/ 787400 h 987425"/>
              <a:gd name="connsiteX69" fmla="*/ 1550457 w 3306232"/>
              <a:gd name="connsiteY69" fmla="*/ 708025 h 987425"/>
              <a:gd name="connsiteX70" fmla="*/ 1550457 w 3306232"/>
              <a:gd name="connsiteY70" fmla="*/ 631825 h 987425"/>
              <a:gd name="connsiteX71" fmla="*/ 1490132 w 3306232"/>
              <a:gd name="connsiteY71" fmla="*/ 561975 h 987425"/>
              <a:gd name="connsiteX72" fmla="*/ 1404407 w 3306232"/>
              <a:gd name="connsiteY72" fmla="*/ 454025 h 987425"/>
              <a:gd name="connsiteX73" fmla="*/ 1315507 w 3306232"/>
              <a:gd name="connsiteY73" fmla="*/ 358775 h 987425"/>
              <a:gd name="connsiteX74" fmla="*/ 1267882 w 3306232"/>
              <a:gd name="connsiteY74" fmla="*/ 339725 h 987425"/>
              <a:gd name="connsiteX75" fmla="*/ 1007532 w 3306232"/>
              <a:gd name="connsiteY75" fmla="*/ 184150 h 987425"/>
              <a:gd name="connsiteX76" fmla="*/ 528108 w 3306232"/>
              <a:gd name="connsiteY76" fmla="*/ 257175 h 987425"/>
              <a:gd name="connsiteX77" fmla="*/ 131233 w 3306232"/>
              <a:gd name="connsiteY77" fmla="*/ 285750 h 987425"/>
              <a:gd name="connsiteX78" fmla="*/ 1315507 w 3306232"/>
              <a:gd name="connsiteY78" fmla="*/ 981075 h 987425"/>
              <a:gd name="connsiteX79" fmla="*/ 3182407 w 3306232"/>
              <a:gd name="connsiteY79" fmla="*/ 987425 h 987425"/>
              <a:gd name="connsiteX0" fmla="*/ 3051174 w 3174999"/>
              <a:gd name="connsiteY0" fmla="*/ 987425 h 987425"/>
              <a:gd name="connsiteX1" fmla="*/ 3019424 w 3174999"/>
              <a:gd name="connsiteY1" fmla="*/ 911225 h 987425"/>
              <a:gd name="connsiteX2" fmla="*/ 2971799 w 3174999"/>
              <a:gd name="connsiteY2" fmla="*/ 873125 h 987425"/>
              <a:gd name="connsiteX3" fmla="*/ 2914649 w 3174999"/>
              <a:gd name="connsiteY3" fmla="*/ 854075 h 987425"/>
              <a:gd name="connsiteX4" fmla="*/ 2832099 w 3174999"/>
              <a:gd name="connsiteY4" fmla="*/ 828675 h 987425"/>
              <a:gd name="connsiteX5" fmla="*/ 2749549 w 3174999"/>
              <a:gd name="connsiteY5" fmla="*/ 825500 h 987425"/>
              <a:gd name="connsiteX6" fmla="*/ 2708274 w 3174999"/>
              <a:gd name="connsiteY6" fmla="*/ 822325 h 987425"/>
              <a:gd name="connsiteX7" fmla="*/ 2705099 w 3174999"/>
              <a:gd name="connsiteY7" fmla="*/ 781050 h 987425"/>
              <a:gd name="connsiteX8" fmla="*/ 2784474 w 3174999"/>
              <a:gd name="connsiteY8" fmla="*/ 777875 h 987425"/>
              <a:gd name="connsiteX9" fmla="*/ 2819399 w 3174999"/>
              <a:gd name="connsiteY9" fmla="*/ 752475 h 987425"/>
              <a:gd name="connsiteX10" fmla="*/ 2867024 w 3174999"/>
              <a:gd name="connsiteY10" fmla="*/ 714375 h 987425"/>
              <a:gd name="connsiteX11" fmla="*/ 2867024 w 3174999"/>
              <a:gd name="connsiteY11" fmla="*/ 657225 h 987425"/>
              <a:gd name="connsiteX12" fmla="*/ 2857499 w 3174999"/>
              <a:gd name="connsiteY12" fmla="*/ 612775 h 987425"/>
              <a:gd name="connsiteX13" fmla="*/ 2838449 w 3174999"/>
              <a:gd name="connsiteY13" fmla="*/ 612775 h 987425"/>
              <a:gd name="connsiteX14" fmla="*/ 2857499 w 3174999"/>
              <a:gd name="connsiteY14" fmla="*/ 558800 h 987425"/>
              <a:gd name="connsiteX15" fmla="*/ 2857499 w 3174999"/>
              <a:gd name="connsiteY15" fmla="*/ 504825 h 987425"/>
              <a:gd name="connsiteX16" fmla="*/ 2854324 w 3174999"/>
              <a:gd name="connsiteY16" fmla="*/ 444500 h 987425"/>
              <a:gd name="connsiteX17" fmla="*/ 2841624 w 3174999"/>
              <a:gd name="connsiteY17" fmla="*/ 409575 h 987425"/>
              <a:gd name="connsiteX18" fmla="*/ 2841624 w 3174999"/>
              <a:gd name="connsiteY18" fmla="*/ 409575 h 987425"/>
              <a:gd name="connsiteX19" fmla="*/ 2886074 w 3174999"/>
              <a:gd name="connsiteY19" fmla="*/ 403225 h 987425"/>
              <a:gd name="connsiteX20" fmla="*/ 2920999 w 3174999"/>
              <a:gd name="connsiteY20" fmla="*/ 403225 h 987425"/>
              <a:gd name="connsiteX21" fmla="*/ 2968624 w 3174999"/>
              <a:gd name="connsiteY21" fmla="*/ 377825 h 987425"/>
              <a:gd name="connsiteX22" fmla="*/ 3006724 w 3174999"/>
              <a:gd name="connsiteY22" fmla="*/ 406400 h 987425"/>
              <a:gd name="connsiteX23" fmla="*/ 3035299 w 3174999"/>
              <a:gd name="connsiteY23" fmla="*/ 419100 h 987425"/>
              <a:gd name="connsiteX24" fmla="*/ 3079749 w 3174999"/>
              <a:gd name="connsiteY24" fmla="*/ 419100 h 987425"/>
              <a:gd name="connsiteX25" fmla="*/ 3149599 w 3174999"/>
              <a:gd name="connsiteY25" fmla="*/ 336550 h 987425"/>
              <a:gd name="connsiteX26" fmla="*/ 3165474 w 3174999"/>
              <a:gd name="connsiteY26" fmla="*/ 247650 h 987425"/>
              <a:gd name="connsiteX27" fmla="*/ 3174999 w 3174999"/>
              <a:gd name="connsiteY27" fmla="*/ 171450 h 987425"/>
              <a:gd name="connsiteX28" fmla="*/ 3136899 w 3174999"/>
              <a:gd name="connsiteY28" fmla="*/ 152400 h 987425"/>
              <a:gd name="connsiteX29" fmla="*/ 3101974 w 3174999"/>
              <a:gd name="connsiteY29" fmla="*/ 142875 h 987425"/>
              <a:gd name="connsiteX30" fmla="*/ 3073399 w 3174999"/>
              <a:gd name="connsiteY30" fmla="*/ 139700 h 987425"/>
              <a:gd name="connsiteX31" fmla="*/ 3089274 w 3174999"/>
              <a:gd name="connsiteY31" fmla="*/ 44450 h 987425"/>
              <a:gd name="connsiteX32" fmla="*/ 3089274 w 3174999"/>
              <a:gd name="connsiteY32" fmla="*/ 6350 h 987425"/>
              <a:gd name="connsiteX33" fmla="*/ 2305049 w 3174999"/>
              <a:gd name="connsiteY33" fmla="*/ 0 h 987425"/>
              <a:gd name="connsiteX34" fmla="*/ 2305049 w 3174999"/>
              <a:gd name="connsiteY34" fmla="*/ 41275 h 987425"/>
              <a:gd name="connsiteX35" fmla="*/ 2305049 w 3174999"/>
              <a:gd name="connsiteY35" fmla="*/ 69850 h 987425"/>
              <a:gd name="connsiteX36" fmla="*/ 2276474 w 3174999"/>
              <a:gd name="connsiteY36" fmla="*/ 41275 h 987425"/>
              <a:gd name="connsiteX37" fmla="*/ 2254249 w 3174999"/>
              <a:gd name="connsiteY37" fmla="*/ 34925 h 987425"/>
              <a:gd name="connsiteX38" fmla="*/ 2244724 w 3174999"/>
              <a:gd name="connsiteY38" fmla="*/ 85725 h 987425"/>
              <a:gd name="connsiteX39" fmla="*/ 2228849 w 3174999"/>
              <a:gd name="connsiteY39" fmla="*/ 120650 h 987425"/>
              <a:gd name="connsiteX40" fmla="*/ 2254249 w 3174999"/>
              <a:gd name="connsiteY40" fmla="*/ 158750 h 987425"/>
              <a:gd name="connsiteX41" fmla="*/ 2295524 w 3174999"/>
              <a:gd name="connsiteY41" fmla="*/ 187325 h 987425"/>
              <a:gd name="connsiteX42" fmla="*/ 2295524 w 3174999"/>
              <a:gd name="connsiteY42" fmla="*/ 228600 h 987425"/>
              <a:gd name="connsiteX43" fmla="*/ 2295524 w 3174999"/>
              <a:gd name="connsiteY43" fmla="*/ 276225 h 987425"/>
              <a:gd name="connsiteX44" fmla="*/ 2308224 w 3174999"/>
              <a:gd name="connsiteY44" fmla="*/ 307975 h 987425"/>
              <a:gd name="connsiteX45" fmla="*/ 2308224 w 3174999"/>
              <a:gd name="connsiteY45" fmla="*/ 346075 h 987425"/>
              <a:gd name="connsiteX46" fmla="*/ 2336799 w 3174999"/>
              <a:gd name="connsiteY46" fmla="*/ 406400 h 987425"/>
              <a:gd name="connsiteX47" fmla="*/ 2254249 w 3174999"/>
              <a:gd name="connsiteY47" fmla="*/ 393700 h 987425"/>
              <a:gd name="connsiteX48" fmla="*/ 2158999 w 3174999"/>
              <a:gd name="connsiteY48" fmla="*/ 368300 h 987425"/>
              <a:gd name="connsiteX49" fmla="*/ 2098674 w 3174999"/>
              <a:gd name="connsiteY49" fmla="*/ 346075 h 987425"/>
              <a:gd name="connsiteX50" fmla="*/ 2063749 w 3174999"/>
              <a:gd name="connsiteY50" fmla="*/ 349250 h 987425"/>
              <a:gd name="connsiteX51" fmla="*/ 2031999 w 3174999"/>
              <a:gd name="connsiteY51" fmla="*/ 377825 h 987425"/>
              <a:gd name="connsiteX52" fmla="*/ 2003424 w 3174999"/>
              <a:gd name="connsiteY52" fmla="*/ 384175 h 987425"/>
              <a:gd name="connsiteX53" fmla="*/ 1962149 w 3174999"/>
              <a:gd name="connsiteY53" fmla="*/ 428625 h 987425"/>
              <a:gd name="connsiteX54" fmla="*/ 1946274 w 3174999"/>
              <a:gd name="connsiteY54" fmla="*/ 473075 h 987425"/>
              <a:gd name="connsiteX55" fmla="*/ 1901824 w 3174999"/>
              <a:gd name="connsiteY55" fmla="*/ 473075 h 987425"/>
              <a:gd name="connsiteX56" fmla="*/ 1870074 w 3174999"/>
              <a:gd name="connsiteY56" fmla="*/ 492125 h 987425"/>
              <a:gd name="connsiteX57" fmla="*/ 1847849 w 3174999"/>
              <a:gd name="connsiteY57" fmla="*/ 530225 h 987425"/>
              <a:gd name="connsiteX58" fmla="*/ 1831974 w 3174999"/>
              <a:gd name="connsiteY58" fmla="*/ 590550 h 987425"/>
              <a:gd name="connsiteX59" fmla="*/ 1831974 w 3174999"/>
              <a:gd name="connsiteY59" fmla="*/ 644525 h 987425"/>
              <a:gd name="connsiteX60" fmla="*/ 1825624 w 3174999"/>
              <a:gd name="connsiteY60" fmla="*/ 682625 h 987425"/>
              <a:gd name="connsiteX61" fmla="*/ 1739899 w 3174999"/>
              <a:gd name="connsiteY61" fmla="*/ 669925 h 987425"/>
              <a:gd name="connsiteX62" fmla="*/ 1698624 w 3174999"/>
              <a:gd name="connsiteY62" fmla="*/ 679450 h 987425"/>
              <a:gd name="connsiteX63" fmla="*/ 1641474 w 3174999"/>
              <a:gd name="connsiteY63" fmla="*/ 682625 h 987425"/>
              <a:gd name="connsiteX64" fmla="*/ 1593849 w 3174999"/>
              <a:gd name="connsiteY64" fmla="*/ 698500 h 987425"/>
              <a:gd name="connsiteX65" fmla="*/ 1581149 w 3174999"/>
              <a:gd name="connsiteY65" fmla="*/ 723900 h 987425"/>
              <a:gd name="connsiteX66" fmla="*/ 1517649 w 3174999"/>
              <a:gd name="connsiteY66" fmla="*/ 723900 h 987425"/>
              <a:gd name="connsiteX67" fmla="*/ 1495424 w 3174999"/>
              <a:gd name="connsiteY67" fmla="*/ 739775 h 987425"/>
              <a:gd name="connsiteX68" fmla="*/ 1444624 w 3174999"/>
              <a:gd name="connsiteY68" fmla="*/ 787400 h 987425"/>
              <a:gd name="connsiteX69" fmla="*/ 1419224 w 3174999"/>
              <a:gd name="connsiteY69" fmla="*/ 708025 h 987425"/>
              <a:gd name="connsiteX70" fmla="*/ 1419224 w 3174999"/>
              <a:gd name="connsiteY70" fmla="*/ 631825 h 987425"/>
              <a:gd name="connsiteX71" fmla="*/ 1358899 w 3174999"/>
              <a:gd name="connsiteY71" fmla="*/ 561975 h 987425"/>
              <a:gd name="connsiteX72" fmla="*/ 1273174 w 3174999"/>
              <a:gd name="connsiteY72" fmla="*/ 454025 h 987425"/>
              <a:gd name="connsiteX73" fmla="*/ 1184274 w 3174999"/>
              <a:gd name="connsiteY73" fmla="*/ 358775 h 987425"/>
              <a:gd name="connsiteX74" fmla="*/ 1136649 w 3174999"/>
              <a:gd name="connsiteY74" fmla="*/ 339725 h 987425"/>
              <a:gd name="connsiteX75" fmla="*/ 876299 w 3174999"/>
              <a:gd name="connsiteY75" fmla="*/ 184150 h 987425"/>
              <a:gd name="connsiteX76" fmla="*/ 396875 w 3174999"/>
              <a:gd name="connsiteY76" fmla="*/ 257175 h 987425"/>
              <a:gd name="connsiteX77" fmla="*/ 0 w 3174999"/>
              <a:gd name="connsiteY77" fmla="*/ 285750 h 987425"/>
              <a:gd name="connsiteX78" fmla="*/ 1184274 w 3174999"/>
              <a:gd name="connsiteY78" fmla="*/ 981075 h 987425"/>
              <a:gd name="connsiteX79" fmla="*/ 3051174 w 3174999"/>
              <a:gd name="connsiteY79" fmla="*/ 987425 h 987425"/>
              <a:gd name="connsiteX0" fmla="*/ 3051174 w 3174999"/>
              <a:gd name="connsiteY0" fmla="*/ 987425 h 987425"/>
              <a:gd name="connsiteX1" fmla="*/ 3019424 w 3174999"/>
              <a:gd name="connsiteY1" fmla="*/ 911225 h 987425"/>
              <a:gd name="connsiteX2" fmla="*/ 2971799 w 3174999"/>
              <a:gd name="connsiteY2" fmla="*/ 873125 h 987425"/>
              <a:gd name="connsiteX3" fmla="*/ 2914649 w 3174999"/>
              <a:gd name="connsiteY3" fmla="*/ 854075 h 987425"/>
              <a:gd name="connsiteX4" fmla="*/ 2832099 w 3174999"/>
              <a:gd name="connsiteY4" fmla="*/ 828675 h 987425"/>
              <a:gd name="connsiteX5" fmla="*/ 2749549 w 3174999"/>
              <a:gd name="connsiteY5" fmla="*/ 825500 h 987425"/>
              <a:gd name="connsiteX6" fmla="*/ 2708274 w 3174999"/>
              <a:gd name="connsiteY6" fmla="*/ 822325 h 987425"/>
              <a:gd name="connsiteX7" fmla="*/ 2705099 w 3174999"/>
              <a:gd name="connsiteY7" fmla="*/ 781050 h 987425"/>
              <a:gd name="connsiteX8" fmla="*/ 2784474 w 3174999"/>
              <a:gd name="connsiteY8" fmla="*/ 777875 h 987425"/>
              <a:gd name="connsiteX9" fmla="*/ 2819399 w 3174999"/>
              <a:gd name="connsiteY9" fmla="*/ 752475 h 987425"/>
              <a:gd name="connsiteX10" fmla="*/ 2867024 w 3174999"/>
              <a:gd name="connsiteY10" fmla="*/ 714375 h 987425"/>
              <a:gd name="connsiteX11" fmla="*/ 2867024 w 3174999"/>
              <a:gd name="connsiteY11" fmla="*/ 657225 h 987425"/>
              <a:gd name="connsiteX12" fmla="*/ 2857499 w 3174999"/>
              <a:gd name="connsiteY12" fmla="*/ 612775 h 987425"/>
              <a:gd name="connsiteX13" fmla="*/ 2838449 w 3174999"/>
              <a:gd name="connsiteY13" fmla="*/ 612775 h 987425"/>
              <a:gd name="connsiteX14" fmla="*/ 2857499 w 3174999"/>
              <a:gd name="connsiteY14" fmla="*/ 558800 h 987425"/>
              <a:gd name="connsiteX15" fmla="*/ 2857499 w 3174999"/>
              <a:gd name="connsiteY15" fmla="*/ 504825 h 987425"/>
              <a:gd name="connsiteX16" fmla="*/ 2854324 w 3174999"/>
              <a:gd name="connsiteY16" fmla="*/ 444500 h 987425"/>
              <a:gd name="connsiteX17" fmla="*/ 2841624 w 3174999"/>
              <a:gd name="connsiteY17" fmla="*/ 409575 h 987425"/>
              <a:gd name="connsiteX18" fmla="*/ 2841624 w 3174999"/>
              <a:gd name="connsiteY18" fmla="*/ 409575 h 987425"/>
              <a:gd name="connsiteX19" fmla="*/ 2886074 w 3174999"/>
              <a:gd name="connsiteY19" fmla="*/ 403225 h 987425"/>
              <a:gd name="connsiteX20" fmla="*/ 2920999 w 3174999"/>
              <a:gd name="connsiteY20" fmla="*/ 403225 h 987425"/>
              <a:gd name="connsiteX21" fmla="*/ 2968624 w 3174999"/>
              <a:gd name="connsiteY21" fmla="*/ 377825 h 987425"/>
              <a:gd name="connsiteX22" fmla="*/ 3006724 w 3174999"/>
              <a:gd name="connsiteY22" fmla="*/ 406400 h 987425"/>
              <a:gd name="connsiteX23" fmla="*/ 3035299 w 3174999"/>
              <a:gd name="connsiteY23" fmla="*/ 419100 h 987425"/>
              <a:gd name="connsiteX24" fmla="*/ 3079749 w 3174999"/>
              <a:gd name="connsiteY24" fmla="*/ 419100 h 987425"/>
              <a:gd name="connsiteX25" fmla="*/ 3149599 w 3174999"/>
              <a:gd name="connsiteY25" fmla="*/ 336550 h 987425"/>
              <a:gd name="connsiteX26" fmla="*/ 3165474 w 3174999"/>
              <a:gd name="connsiteY26" fmla="*/ 247650 h 987425"/>
              <a:gd name="connsiteX27" fmla="*/ 3174999 w 3174999"/>
              <a:gd name="connsiteY27" fmla="*/ 171450 h 987425"/>
              <a:gd name="connsiteX28" fmla="*/ 3136899 w 3174999"/>
              <a:gd name="connsiteY28" fmla="*/ 152400 h 987425"/>
              <a:gd name="connsiteX29" fmla="*/ 3101974 w 3174999"/>
              <a:gd name="connsiteY29" fmla="*/ 142875 h 987425"/>
              <a:gd name="connsiteX30" fmla="*/ 3073399 w 3174999"/>
              <a:gd name="connsiteY30" fmla="*/ 139700 h 987425"/>
              <a:gd name="connsiteX31" fmla="*/ 3089274 w 3174999"/>
              <a:gd name="connsiteY31" fmla="*/ 44450 h 987425"/>
              <a:gd name="connsiteX32" fmla="*/ 3089274 w 3174999"/>
              <a:gd name="connsiteY32" fmla="*/ 6350 h 987425"/>
              <a:gd name="connsiteX33" fmla="*/ 2305049 w 3174999"/>
              <a:gd name="connsiteY33" fmla="*/ 0 h 987425"/>
              <a:gd name="connsiteX34" fmla="*/ 2305049 w 3174999"/>
              <a:gd name="connsiteY34" fmla="*/ 41275 h 987425"/>
              <a:gd name="connsiteX35" fmla="*/ 2305049 w 3174999"/>
              <a:gd name="connsiteY35" fmla="*/ 69850 h 987425"/>
              <a:gd name="connsiteX36" fmla="*/ 2276474 w 3174999"/>
              <a:gd name="connsiteY36" fmla="*/ 41275 h 987425"/>
              <a:gd name="connsiteX37" fmla="*/ 2254249 w 3174999"/>
              <a:gd name="connsiteY37" fmla="*/ 34925 h 987425"/>
              <a:gd name="connsiteX38" fmla="*/ 2244724 w 3174999"/>
              <a:gd name="connsiteY38" fmla="*/ 85725 h 987425"/>
              <a:gd name="connsiteX39" fmla="*/ 2228849 w 3174999"/>
              <a:gd name="connsiteY39" fmla="*/ 120650 h 987425"/>
              <a:gd name="connsiteX40" fmla="*/ 2254249 w 3174999"/>
              <a:gd name="connsiteY40" fmla="*/ 158750 h 987425"/>
              <a:gd name="connsiteX41" fmla="*/ 2295524 w 3174999"/>
              <a:gd name="connsiteY41" fmla="*/ 187325 h 987425"/>
              <a:gd name="connsiteX42" fmla="*/ 2295524 w 3174999"/>
              <a:gd name="connsiteY42" fmla="*/ 228600 h 987425"/>
              <a:gd name="connsiteX43" fmla="*/ 2295524 w 3174999"/>
              <a:gd name="connsiteY43" fmla="*/ 276225 h 987425"/>
              <a:gd name="connsiteX44" fmla="*/ 2308224 w 3174999"/>
              <a:gd name="connsiteY44" fmla="*/ 307975 h 987425"/>
              <a:gd name="connsiteX45" fmla="*/ 2308224 w 3174999"/>
              <a:gd name="connsiteY45" fmla="*/ 346075 h 987425"/>
              <a:gd name="connsiteX46" fmla="*/ 2336799 w 3174999"/>
              <a:gd name="connsiteY46" fmla="*/ 406400 h 987425"/>
              <a:gd name="connsiteX47" fmla="*/ 2254249 w 3174999"/>
              <a:gd name="connsiteY47" fmla="*/ 393700 h 987425"/>
              <a:gd name="connsiteX48" fmla="*/ 2158999 w 3174999"/>
              <a:gd name="connsiteY48" fmla="*/ 368300 h 987425"/>
              <a:gd name="connsiteX49" fmla="*/ 2098674 w 3174999"/>
              <a:gd name="connsiteY49" fmla="*/ 346075 h 987425"/>
              <a:gd name="connsiteX50" fmla="*/ 2063749 w 3174999"/>
              <a:gd name="connsiteY50" fmla="*/ 349250 h 987425"/>
              <a:gd name="connsiteX51" fmla="*/ 2031999 w 3174999"/>
              <a:gd name="connsiteY51" fmla="*/ 377825 h 987425"/>
              <a:gd name="connsiteX52" fmla="*/ 2003424 w 3174999"/>
              <a:gd name="connsiteY52" fmla="*/ 384175 h 987425"/>
              <a:gd name="connsiteX53" fmla="*/ 1962149 w 3174999"/>
              <a:gd name="connsiteY53" fmla="*/ 428625 h 987425"/>
              <a:gd name="connsiteX54" fmla="*/ 1946274 w 3174999"/>
              <a:gd name="connsiteY54" fmla="*/ 473075 h 987425"/>
              <a:gd name="connsiteX55" fmla="*/ 1901824 w 3174999"/>
              <a:gd name="connsiteY55" fmla="*/ 473075 h 987425"/>
              <a:gd name="connsiteX56" fmla="*/ 1870074 w 3174999"/>
              <a:gd name="connsiteY56" fmla="*/ 492125 h 987425"/>
              <a:gd name="connsiteX57" fmla="*/ 1847849 w 3174999"/>
              <a:gd name="connsiteY57" fmla="*/ 530225 h 987425"/>
              <a:gd name="connsiteX58" fmla="*/ 1831974 w 3174999"/>
              <a:gd name="connsiteY58" fmla="*/ 590550 h 987425"/>
              <a:gd name="connsiteX59" fmla="*/ 1831974 w 3174999"/>
              <a:gd name="connsiteY59" fmla="*/ 644525 h 987425"/>
              <a:gd name="connsiteX60" fmla="*/ 1825624 w 3174999"/>
              <a:gd name="connsiteY60" fmla="*/ 682625 h 987425"/>
              <a:gd name="connsiteX61" fmla="*/ 1739899 w 3174999"/>
              <a:gd name="connsiteY61" fmla="*/ 669925 h 987425"/>
              <a:gd name="connsiteX62" fmla="*/ 1698624 w 3174999"/>
              <a:gd name="connsiteY62" fmla="*/ 679450 h 987425"/>
              <a:gd name="connsiteX63" fmla="*/ 1641474 w 3174999"/>
              <a:gd name="connsiteY63" fmla="*/ 682625 h 987425"/>
              <a:gd name="connsiteX64" fmla="*/ 1593849 w 3174999"/>
              <a:gd name="connsiteY64" fmla="*/ 698500 h 987425"/>
              <a:gd name="connsiteX65" fmla="*/ 1581149 w 3174999"/>
              <a:gd name="connsiteY65" fmla="*/ 723900 h 987425"/>
              <a:gd name="connsiteX66" fmla="*/ 1517649 w 3174999"/>
              <a:gd name="connsiteY66" fmla="*/ 723900 h 987425"/>
              <a:gd name="connsiteX67" fmla="*/ 1495424 w 3174999"/>
              <a:gd name="connsiteY67" fmla="*/ 739775 h 987425"/>
              <a:gd name="connsiteX68" fmla="*/ 1444624 w 3174999"/>
              <a:gd name="connsiteY68" fmla="*/ 787400 h 987425"/>
              <a:gd name="connsiteX69" fmla="*/ 1419224 w 3174999"/>
              <a:gd name="connsiteY69" fmla="*/ 708025 h 987425"/>
              <a:gd name="connsiteX70" fmla="*/ 1419224 w 3174999"/>
              <a:gd name="connsiteY70" fmla="*/ 631825 h 987425"/>
              <a:gd name="connsiteX71" fmla="*/ 1358899 w 3174999"/>
              <a:gd name="connsiteY71" fmla="*/ 561975 h 987425"/>
              <a:gd name="connsiteX72" fmla="*/ 1273174 w 3174999"/>
              <a:gd name="connsiteY72" fmla="*/ 454025 h 987425"/>
              <a:gd name="connsiteX73" fmla="*/ 1184274 w 3174999"/>
              <a:gd name="connsiteY73" fmla="*/ 358775 h 987425"/>
              <a:gd name="connsiteX74" fmla="*/ 1136649 w 3174999"/>
              <a:gd name="connsiteY74" fmla="*/ 339725 h 987425"/>
              <a:gd name="connsiteX75" fmla="*/ 876299 w 3174999"/>
              <a:gd name="connsiteY75" fmla="*/ 184150 h 987425"/>
              <a:gd name="connsiteX76" fmla="*/ 396875 w 3174999"/>
              <a:gd name="connsiteY76" fmla="*/ 257175 h 987425"/>
              <a:gd name="connsiteX77" fmla="*/ 0 w 3174999"/>
              <a:gd name="connsiteY77" fmla="*/ 285750 h 987425"/>
              <a:gd name="connsiteX78" fmla="*/ 1184274 w 3174999"/>
              <a:gd name="connsiteY78" fmla="*/ 981075 h 987425"/>
              <a:gd name="connsiteX79" fmla="*/ 3051174 w 3174999"/>
              <a:gd name="connsiteY79" fmla="*/ 987425 h 987425"/>
              <a:gd name="connsiteX0" fmla="*/ 3055407 w 3179232"/>
              <a:gd name="connsiteY0" fmla="*/ 987425 h 987425"/>
              <a:gd name="connsiteX1" fmla="*/ 3023657 w 3179232"/>
              <a:gd name="connsiteY1" fmla="*/ 911225 h 987425"/>
              <a:gd name="connsiteX2" fmla="*/ 2976032 w 3179232"/>
              <a:gd name="connsiteY2" fmla="*/ 873125 h 987425"/>
              <a:gd name="connsiteX3" fmla="*/ 2918882 w 3179232"/>
              <a:gd name="connsiteY3" fmla="*/ 854075 h 987425"/>
              <a:gd name="connsiteX4" fmla="*/ 2836332 w 3179232"/>
              <a:gd name="connsiteY4" fmla="*/ 828675 h 987425"/>
              <a:gd name="connsiteX5" fmla="*/ 2753782 w 3179232"/>
              <a:gd name="connsiteY5" fmla="*/ 825500 h 987425"/>
              <a:gd name="connsiteX6" fmla="*/ 2712507 w 3179232"/>
              <a:gd name="connsiteY6" fmla="*/ 822325 h 987425"/>
              <a:gd name="connsiteX7" fmla="*/ 2709332 w 3179232"/>
              <a:gd name="connsiteY7" fmla="*/ 781050 h 987425"/>
              <a:gd name="connsiteX8" fmla="*/ 2788707 w 3179232"/>
              <a:gd name="connsiteY8" fmla="*/ 777875 h 987425"/>
              <a:gd name="connsiteX9" fmla="*/ 2823632 w 3179232"/>
              <a:gd name="connsiteY9" fmla="*/ 752475 h 987425"/>
              <a:gd name="connsiteX10" fmla="*/ 2871257 w 3179232"/>
              <a:gd name="connsiteY10" fmla="*/ 714375 h 987425"/>
              <a:gd name="connsiteX11" fmla="*/ 2871257 w 3179232"/>
              <a:gd name="connsiteY11" fmla="*/ 657225 h 987425"/>
              <a:gd name="connsiteX12" fmla="*/ 2861732 w 3179232"/>
              <a:gd name="connsiteY12" fmla="*/ 612775 h 987425"/>
              <a:gd name="connsiteX13" fmla="*/ 2842682 w 3179232"/>
              <a:gd name="connsiteY13" fmla="*/ 612775 h 987425"/>
              <a:gd name="connsiteX14" fmla="*/ 2861732 w 3179232"/>
              <a:gd name="connsiteY14" fmla="*/ 558800 h 987425"/>
              <a:gd name="connsiteX15" fmla="*/ 2861732 w 3179232"/>
              <a:gd name="connsiteY15" fmla="*/ 504825 h 987425"/>
              <a:gd name="connsiteX16" fmla="*/ 2858557 w 3179232"/>
              <a:gd name="connsiteY16" fmla="*/ 444500 h 987425"/>
              <a:gd name="connsiteX17" fmla="*/ 2845857 w 3179232"/>
              <a:gd name="connsiteY17" fmla="*/ 409575 h 987425"/>
              <a:gd name="connsiteX18" fmla="*/ 2845857 w 3179232"/>
              <a:gd name="connsiteY18" fmla="*/ 409575 h 987425"/>
              <a:gd name="connsiteX19" fmla="*/ 2890307 w 3179232"/>
              <a:gd name="connsiteY19" fmla="*/ 403225 h 987425"/>
              <a:gd name="connsiteX20" fmla="*/ 2925232 w 3179232"/>
              <a:gd name="connsiteY20" fmla="*/ 403225 h 987425"/>
              <a:gd name="connsiteX21" fmla="*/ 2972857 w 3179232"/>
              <a:gd name="connsiteY21" fmla="*/ 377825 h 987425"/>
              <a:gd name="connsiteX22" fmla="*/ 3010957 w 3179232"/>
              <a:gd name="connsiteY22" fmla="*/ 406400 h 987425"/>
              <a:gd name="connsiteX23" fmla="*/ 3039532 w 3179232"/>
              <a:gd name="connsiteY23" fmla="*/ 419100 h 987425"/>
              <a:gd name="connsiteX24" fmla="*/ 3083982 w 3179232"/>
              <a:gd name="connsiteY24" fmla="*/ 419100 h 987425"/>
              <a:gd name="connsiteX25" fmla="*/ 3153832 w 3179232"/>
              <a:gd name="connsiteY25" fmla="*/ 336550 h 987425"/>
              <a:gd name="connsiteX26" fmla="*/ 3169707 w 3179232"/>
              <a:gd name="connsiteY26" fmla="*/ 247650 h 987425"/>
              <a:gd name="connsiteX27" fmla="*/ 3179232 w 3179232"/>
              <a:gd name="connsiteY27" fmla="*/ 171450 h 987425"/>
              <a:gd name="connsiteX28" fmla="*/ 3141132 w 3179232"/>
              <a:gd name="connsiteY28" fmla="*/ 152400 h 987425"/>
              <a:gd name="connsiteX29" fmla="*/ 3106207 w 3179232"/>
              <a:gd name="connsiteY29" fmla="*/ 142875 h 987425"/>
              <a:gd name="connsiteX30" fmla="*/ 3077632 w 3179232"/>
              <a:gd name="connsiteY30" fmla="*/ 139700 h 987425"/>
              <a:gd name="connsiteX31" fmla="*/ 3093507 w 3179232"/>
              <a:gd name="connsiteY31" fmla="*/ 44450 h 987425"/>
              <a:gd name="connsiteX32" fmla="*/ 3093507 w 3179232"/>
              <a:gd name="connsiteY32" fmla="*/ 6350 h 987425"/>
              <a:gd name="connsiteX33" fmla="*/ 2309282 w 3179232"/>
              <a:gd name="connsiteY33" fmla="*/ 0 h 987425"/>
              <a:gd name="connsiteX34" fmla="*/ 2309282 w 3179232"/>
              <a:gd name="connsiteY34" fmla="*/ 41275 h 987425"/>
              <a:gd name="connsiteX35" fmla="*/ 2309282 w 3179232"/>
              <a:gd name="connsiteY35" fmla="*/ 69850 h 987425"/>
              <a:gd name="connsiteX36" fmla="*/ 2280707 w 3179232"/>
              <a:gd name="connsiteY36" fmla="*/ 41275 h 987425"/>
              <a:gd name="connsiteX37" fmla="*/ 2258482 w 3179232"/>
              <a:gd name="connsiteY37" fmla="*/ 34925 h 987425"/>
              <a:gd name="connsiteX38" fmla="*/ 2248957 w 3179232"/>
              <a:gd name="connsiteY38" fmla="*/ 85725 h 987425"/>
              <a:gd name="connsiteX39" fmla="*/ 2233082 w 3179232"/>
              <a:gd name="connsiteY39" fmla="*/ 120650 h 987425"/>
              <a:gd name="connsiteX40" fmla="*/ 2258482 w 3179232"/>
              <a:gd name="connsiteY40" fmla="*/ 158750 h 987425"/>
              <a:gd name="connsiteX41" fmla="*/ 2299757 w 3179232"/>
              <a:gd name="connsiteY41" fmla="*/ 187325 h 987425"/>
              <a:gd name="connsiteX42" fmla="*/ 2299757 w 3179232"/>
              <a:gd name="connsiteY42" fmla="*/ 228600 h 987425"/>
              <a:gd name="connsiteX43" fmla="*/ 2299757 w 3179232"/>
              <a:gd name="connsiteY43" fmla="*/ 276225 h 987425"/>
              <a:gd name="connsiteX44" fmla="*/ 2312457 w 3179232"/>
              <a:gd name="connsiteY44" fmla="*/ 307975 h 987425"/>
              <a:gd name="connsiteX45" fmla="*/ 2312457 w 3179232"/>
              <a:gd name="connsiteY45" fmla="*/ 346075 h 987425"/>
              <a:gd name="connsiteX46" fmla="*/ 2341032 w 3179232"/>
              <a:gd name="connsiteY46" fmla="*/ 406400 h 987425"/>
              <a:gd name="connsiteX47" fmla="*/ 2258482 w 3179232"/>
              <a:gd name="connsiteY47" fmla="*/ 393700 h 987425"/>
              <a:gd name="connsiteX48" fmla="*/ 2163232 w 3179232"/>
              <a:gd name="connsiteY48" fmla="*/ 368300 h 987425"/>
              <a:gd name="connsiteX49" fmla="*/ 2102907 w 3179232"/>
              <a:gd name="connsiteY49" fmla="*/ 346075 h 987425"/>
              <a:gd name="connsiteX50" fmla="*/ 2067982 w 3179232"/>
              <a:gd name="connsiteY50" fmla="*/ 349250 h 987425"/>
              <a:gd name="connsiteX51" fmla="*/ 2036232 w 3179232"/>
              <a:gd name="connsiteY51" fmla="*/ 377825 h 987425"/>
              <a:gd name="connsiteX52" fmla="*/ 2007657 w 3179232"/>
              <a:gd name="connsiteY52" fmla="*/ 384175 h 987425"/>
              <a:gd name="connsiteX53" fmla="*/ 1966382 w 3179232"/>
              <a:gd name="connsiteY53" fmla="*/ 428625 h 987425"/>
              <a:gd name="connsiteX54" fmla="*/ 1950507 w 3179232"/>
              <a:gd name="connsiteY54" fmla="*/ 473075 h 987425"/>
              <a:gd name="connsiteX55" fmla="*/ 1906057 w 3179232"/>
              <a:gd name="connsiteY55" fmla="*/ 473075 h 987425"/>
              <a:gd name="connsiteX56" fmla="*/ 1874307 w 3179232"/>
              <a:gd name="connsiteY56" fmla="*/ 492125 h 987425"/>
              <a:gd name="connsiteX57" fmla="*/ 1852082 w 3179232"/>
              <a:gd name="connsiteY57" fmla="*/ 530225 h 987425"/>
              <a:gd name="connsiteX58" fmla="*/ 1836207 w 3179232"/>
              <a:gd name="connsiteY58" fmla="*/ 590550 h 987425"/>
              <a:gd name="connsiteX59" fmla="*/ 1836207 w 3179232"/>
              <a:gd name="connsiteY59" fmla="*/ 644525 h 987425"/>
              <a:gd name="connsiteX60" fmla="*/ 1829857 w 3179232"/>
              <a:gd name="connsiteY60" fmla="*/ 682625 h 987425"/>
              <a:gd name="connsiteX61" fmla="*/ 1744132 w 3179232"/>
              <a:gd name="connsiteY61" fmla="*/ 669925 h 987425"/>
              <a:gd name="connsiteX62" fmla="*/ 1702857 w 3179232"/>
              <a:gd name="connsiteY62" fmla="*/ 679450 h 987425"/>
              <a:gd name="connsiteX63" fmla="*/ 1645707 w 3179232"/>
              <a:gd name="connsiteY63" fmla="*/ 682625 h 987425"/>
              <a:gd name="connsiteX64" fmla="*/ 1598082 w 3179232"/>
              <a:gd name="connsiteY64" fmla="*/ 698500 h 987425"/>
              <a:gd name="connsiteX65" fmla="*/ 1585382 w 3179232"/>
              <a:gd name="connsiteY65" fmla="*/ 723900 h 987425"/>
              <a:gd name="connsiteX66" fmla="*/ 1521882 w 3179232"/>
              <a:gd name="connsiteY66" fmla="*/ 723900 h 987425"/>
              <a:gd name="connsiteX67" fmla="*/ 1499657 w 3179232"/>
              <a:gd name="connsiteY67" fmla="*/ 739775 h 987425"/>
              <a:gd name="connsiteX68" fmla="*/ 1448857 w 3179232"/>
              <a:gd name="connsiteY68" fmla="*/ 787400 h 987425"/>
              <a:gd name="connsiteX69" fmla="*/ 1423457 w 3179232"/>
              <a:gd name="connsiteY69" fmla="*/ 708025 h 987425"/>
              <a:gd name="connsiteX70" fmla="*/ 1423457 w 3179232"/>
              <a:gd name="connsiteY70" fmla="*/ 631825 h 987425"/>
              <a:gd name="connsiteX71" fmla="*/ 1363132 w 3179232"/>
              <a:gd name="connsiteY71" fmla="*/ 561975 h 987425"/>
              <a:gd name="connsiteX72" fmla="*/ 1277407 w 3179232"/>
              <a:gd name="connsiteY72" fmla="*/ 454025 h 987425"/>
              <a:gd name="connsiteX73" fmla="*/ 1188507 w 3179232"/>
              <a:gd name="connsiteY73" fmla="*/ 358775 h 987425"/>
              <a:gd name="connsiteX74" fmla="*/ 1140882 w 3179232"/>
              <a:gd name="connsiteY74" fmla="*/ 339725 h 987425"/>
              <a:gd name="connsiteX75" fmla="*/ 880532 w 3179232"/>
              <a:gd name="connsiteY75" fmla="*/ 184150 h 987425"/>
              <a:gd name="connsiteX76" fmla="*/ 401108 w 3179232"/>
              <a:gd name="connsiteY76" fmla="*/ 257175 h 987425"/>
              <a:gd name="connsiteX77" fmla="*/ 4233 w 3179232"/>
              <a:gd name="connsiteY77" fmla="*/ 285750 h 987425"/>
              <a:gd name="connsiteX78" fmla="*/ 1188507 w 3179232"/>
              <a:gd name="connsiteY78" fmla="*/ 981075 h 987425"/>
              <a:gd name="connsiteX79" fmla="*/ 3055407 w 3179232"/>
              <a:gd name="connsiteY79" fmla="*/ 987425 h 987425"/>
              <a:gd name="connsiteX0" fmla="*/ 3213628 w 3337453"/>
              <a:gd name="connsiteY0" fmla="*/ 987425 h 987425"/>
              <a:gd name="connsiteX1" fmla="*/ 3181878 w 3337453"/>
              <a:gd name="connsiteY1" fmla="*/ 911225 h 987425"/>
              <a:gd name="connsiteX2" fmla="*/ 3134253 w 3337453"/>
              <a:gd name="connsiteY2" fmla="*/ 873125 h 987425"/>
              <a:gd name="connsiteX3" fmla="*/ 3077103 w 3337453"/>
              <a:gd name="connsiteY3" fmla="*/ 854075 h 987425"/>
              <a:gd name="connsiteX4" fmla="*/ 2994553 w 3337453"/>
              <a:gd name="connsiteY4" fmla="*/ 828675 h 987425"/>
              <a:gd name="connsiteX5" fmla="*/ 2912003 w 3337453"/>
              <a:gd name="connsiteY5" fmla="*/ 825500 h 987425"/>
              <a:gd name="connsiteX6" fmla="*/ 2870728 w 3337453"/>
              <a:gd name="connsiteY6" fmla="*/ 822325 h 987425"/>
              <a:gd name="connsiteX7" fmla="*/ 2867553 w 3337453"/>
              <a:gd name="connsiteY7" fmla="*/ 781050 h 987425"/>
              <a:gd name="connsiteX8" fmla="*/ 2946928 w 3337453"/>
              <a:gd name="connsiteY8" fmla="*/ 777875 h 987425"/>
              <a:gd name="connsiteX9" fmla="*/ 2981853 w 3337453"/>
              <a:gd name="connsiteY9" fmla="*/ 752475 h 987425"/>
              <a:gd name="connsiteX10" fmla="*/ 3029478 w 3337453"/>
              <a:gd name="connsiteY10" fmla="*/ 714375 h 987425"/>
              <a:gd name="connsiteX11" fmla="*/ 3029478 w 3337453"/>
              <a:gd name="connsiteY11" fmla="*/ 657225 h 987425"/>
              <a:gd name="connsiteX12" fmla="*/ 3019953 w 3337453"/>
              <a:gd name="connsiteY12" fmla="*/ 612775 h 987425"/>
              <a:gd name="connsiteX13" fmla="*/ 3000903 w 3337453"/>
              <a:gd name="connsiteY13" fmla="*/ 612775 h 987425"/>
              <a:gd name="connsiteX14" fmla="*/ 3019953 w 3337453"/>
              <a:gd name="connsiteY14" fmla="*/ 558800 h 987425"/>
              <a:gd name="connsiteX15" fmla="*/ 3019953 w 3337453"/>
              <a:gd name="connsiteY15" fmla="*/ 504825 h 987425"/>
              <a:gd name="connsiteX16" fmla="*/ 3016778 w 3337453"/>
              <a:gd name="connsiteY16" fmla="*/ 444500 h 987425"/>
              <a:gd name="connsiteX17" fmla="*/ 3004078 w 3337453"/>
              <a:gd name="connsiteY17" fmla="*/ 409575 h 987425"/>
              <a:gd name="connsiteX18" fmla="*/ 3004078 w 3337453"/>
              <a:gd name="connsiteY18" fmla="*/ 409575 h 987425"/>
              <a:gd name="connsiteX19" fmla="*/ 3048528 w 3337453"/>
              <a:gd name="connsiteY19" fmla="*/ 403225 h 987425"/>
              <a:gd name="connsiteX20" fmla="*/ 3083453 w 3337453"/>
              <a:gd name="connsiteY20" fmla="*/ 403225 h 987425"/>
              <a:gd name="connsiteX21" fmla="*/ 3131078 w 3337453"/>
              <a:gd name="connsiteY21" fmla="*/ 377825 h 987425"/>
              <a:gd name="connsiteX22" fmla="*/ 3169178 w 3337453"/>
              <a:gd name="connsiteY22" fmla="*/ 406400 h 987425"/>
              <a:gd name="connsiteX23" fmla="*/ 3197753 w 3337453"/>
              <a:gd name="connsiteY23" fmla="*/ 419100 h 987425"/>
              <a:gd name="connsiteX24" fmla="*/ 3242203 w 3337453"/>
              <a:gd name="connsiteY24" fmla="*/ 419100 h 987425"/>
              <a:gd name="connsiteX25" fmla="*/ 3312053 w 3337453"/>
              <a:gd name="connsiteY25" fmla="*/ 336550 h 987425"/>
              <a:gd name="connsiteX26" fmla="*/ 3327928 w 3337453"/>
              <a:gd name="connsiteY26" fmla="*/ 247650 h 987425"/>
              <a:gd name="connsiteX27" fmla="*/ 3337453 w 3337453"/>
              <a:gd name="connsiteY27" fmla="*/ 171450 h 987425"/>
              <a:gd name="connsiteX28" fmla="*/ 3299353 w 3337453"/>
              <a:gd name="connsiteY28" fmla="*/ 152400 h 987425"/>
              <a:gd name="connsiteX29" fmla="*/ 3264428 w 3337453"/>
              <a:gd name="connsiteY29" fmla="*/ 142875 h 987425"/>
              <a:gd name="connsiteX30" fmla="*/ 3235853 w 3337453"/>
              <a:gd name="connsiteY30" fmla="*/ 139700 h 987425"/>
              <a:gd name="connsiteX31" fmla="*/ 3251728 w 3337453"/>
              <a:gd name="connsiteY31" fmla="*/ 44450 h 987425"/>
              <a:gd name="connsiteX32" fmla="*/ 3251728 w 3337453"/>
              <a:gd name="connsiteY32" fmla="*/ 6350 h 987425"/>
              <a:gd name="connsiteX33" fmla="*/ 2467503 w 3337453"/>
              <a:gd name="connsiteY33" fmla="*/ 0 h 987425"/>
              <a:gd name="connsiteX34" fmla="*/ 2467503 w 3337453"/>
              <a:gd name="connsiteY34" fmla="*/ 41275 h 987425"/>
              <a:gd name="connsiteX35" fmla="*/ 2467503 w 3337453"/>
              <a:gd name="connsiteY35" fmla="*/ 69850 h 987425"/>
              <a:gd name="connsiteX36" fmla="*/ 2438928 w 3337453"/>
              <a:gd name="connsiteY36" fmla="*/ 41275 h 987425"/>
              <a:gd name="connsiteX37" fmla="*/ 2416703 w 3337453"/>
              <a:gd name="connsiteY37" fmla="*/ 34925 h 987425"/>
              <a:gd name="connsiteX38" fmla="*/ 2407178 w 3337453"/>
              <a:gd name="connsiteY38" fmla="*/ 85725 h 987425"/>
              <a:gd name="connsiteX39" fmla="*/ 2391303 w 3337453"/>
              <a:gd name="connsiteY39" fmla="*/ 120650 h 987425"/>
              <a:gd name="connsiteX40" fmla="*/ 2416703 w 3337453"/>
              <a:gd name="connsiteY40" fmla="*/ 158750 h 987425"/>
              <a:gd name="connsiteX41" fmla="*/ 2457978 w 3337453"/>
              <a:gd name="connsiteY41" fmla="*/ 187325 h 987425"/>
              <a:gd name="connsiteX42" fmla="*/ 2457978 w 3337453"/>
              <a:gd name="connsiteY42" fmla="*/ 228600 h 987425"/>
              <a:gd name="connsiteX43" fmla="*/ 2457978 w 3337453"/>
              <a:gd name="connsiteY43" fmla="*/ 276225 h 987425"/>
              <a:gd name="connsiteX44" fmla="*/ 2470678 w 3337453"/>
              <a:gd name="connsiteY44" fmla="*/ 307975 h 987425"/>
              <a:gd name="connsiteX45" fmla="*/ 2470678 w 3337453"/>
              <a:gd name="connsiteY45" fmla="*/ 346075 h 987425"/>
              <a:gd name="connsiteX46" fmla="*/ 2499253 w 3337453"/>
              <a:gd name="connsiteY46" fmla="*/ 406400 h 987425"/>
              <a:gd name="connsiteX47" fmla="*/ 2416703 w 3337453"/>
              <a:gd name="connsiteY47" fmla="*/ 393700 h 987425"/>
              <a:gd name="connsiteX48" fmla="*/ 2321453 w 3337453"/>
              <a:gd name="connsiteY48" fmla="*/ 368300 h 987425"/>
              <a:gd name="connsiteX49" fmla="*/ 2261128 w 3337453"/>
              <a:gd name="connsiteY49" fmla="*/ 346075 h 987425"/>
              <a:gd name="connsiteX50" fmla="*/ 2226203 w 3337453"/>
              <a:gd name="connsiteY50" fmla="*/ 349250 h 987425"/>
              <a:gd name="connsiteX51" fmla="*/ 2194453 w 3337453"/>
              <a:gd name="connsiteY51" fmla="*/ 377825 h 987425"/>
              <a:gd name="connsiteX52" fmla="*/ 2165878 w 3337453"/>
              <a:gd name="connsiteY52" fmla="*/ 384175 h 987425"/>
              <a:gd name="connsiteX53" fmla="*/ 2124603 w 3337453"/>
              <a:gd name="connsiteY53" fmla="*/ 428625 h 987425"/>
              <a:gd name="connsiteX54" fmla="*/ 2108728 w 3337453"/>
              <a:gd name="connsiteY54" fmla="*/ 473075 h 987425"/>
              <a:gd name="connsiteX55" fmla="*/ 2064278 w 3337453"/>
              <a:gd name="connsiteY55" fmla="*/ 473075 h 987425"/>
              <a:gd name="connsiteX56" fmla="*/ 2032528 w 3337453"/>
              <a:gd name="connsiteY56" fmla="*/ 492125 h 987425"/>
              <a:gd name="connsiteX57" fmla="*/ 2010303 w 3337453"/>
              <a:gd name="connsiteY57" fmla="*/ 530225 h 987425"/>
              <a:gd name="connsiteX58" fmla="*/ 1994428 w 3337453"/>
              <a:gd name="connsiteY58" fmla="*/ 590550 h 987425"/>
              <a:gd name="connsiteX59" fmla="*/ 1994428 w 3337453"/>
              <a:gd name="connsiteY59" fmla="*/ 644525 h 987425"/>
              <a:gd name="connsiteX60" fmla="*/ 1988078 w 3337453"/>
              <a:gd name="connsiteY60" fmla="*/ 682625 h 987425"/>
              <a:gd name="connsiteX61" fmla="*/ 1902353 w 3337453"/>
              <a:gd name="connsiteY61" fmla="*/ 669925 h 987425"/>
              <a:gd name="connsiteX62" fmla="*/ 1861078 w 3337453"/>
              <a:gd name="connsiteY62" fmla="*/ 679450 h 987425"/>
              <a:gd name="connsiteX63" fmla="*/ 1803928 w 3337453"/>
              <a:gd name="connsiteY63" fmla="*/ 682625 h 987425"/>
              <a:gd name="connsiteX64" fmla="*/ 1756303 w 3337453"/>
              <a:gd name="connsiteY64" fmla="*/ 698500 h 987425"/>
              <a:gd name="connsiteX65" fmla="*/ 1743603 w 3337453"/>
              <a:gd name="connsiteY65" fmla="*/ 723900 h 987425"/>
              <a:gd name="connsiteX66" fmla="*/ 1680103 w 3337453"/>
              <a:gd name="connsiteY66" fmla="*/ 723900 h 987425"/>
              <a:gd name="connsiteX67" fmla="*/ 1657878 w 3337453"/>
              <a:gd name="connsiteY67" fmla="*/ 739775 h 987425"/>
              <a:gd name="connsiteX68" fmla="*/ 1607078 w 3337453"/>
              <a:gd name="connsiteY68" fmla="*/ 787400 h 987425"/>
              <a:gd name="connsiteX69" fmla="*/ 1581678 w 3337453"/>
              <a:gd name="connsiteY69" fmla="*/ 708025 h 987425"/>
              <a:gd name="connsiteX70" fmla="*/ 1581678 w 3337453"/>
              <a:gd name="connsiteY70" fmla="*/ 631825 h 987425"/>
              <a:gd name="connsiteX71" fmla="*/ 1521353 w 3337453"/>
              <a:gd name="connsiteY71" fmla="*/ 561975 h 987425"/>
              <a:gd name="connsiteX72" fmla="*/ 1435628 w 3337453"/>
              <a:gd name="connsiteY72" fmla="*/ 454025 h 987425"/>
              <a:gd name="connsiteX73" fmla="*/ 1346728 w 3337453"/>
              <a:gd name="connsiteY73" fmla="*/ 358775 h 987425"/>
              <a:gd name="connsiteX74" fmla="*/ 1299103 w 3337453"/>
              <a:gd name="connsiteY74" fmla="*/ 339725 h 987425"/>
              <a:gd name="connsiteX75" fmla="*/ 1038753 w 3337453"/>
              <a:gd name="connsiteY75" fmla="*/ 184150 h 987425"/>
              <a:gd name="connsiteX76" fmla="*/ 559329 w 3337453"/>
              <a:gd name="connsiteY76" fmla="*/ 257175 h 987425"/>
              <a:gd name="connsiteX77" fmla="*/ 162454 w 3337453"/>
              <a:gd name="connsiteY77" fmla="*/ 285750 h 987425"/>
              <a:gd name="connsiteX78" fmla="*/ 197379 w 3337453"/>
              <a:gd name="connsiteY78" fmla="*/ 352425 h 987425"/>
              <a:gd name="connsiteX79" fmla="*/ 1346728 w 3337453"/>
              <a:gd name="connsiteY79" fmla="*/ 981075 h 987425"/>
              <a:gd name="connsiteX80" fmla="*/ 3213628 w 3337453"/>
              <a:gd name="connsiteY80" fmla="*/ 987425 h 987425"/>
              <a:gd name="connsiteX0" fmla="*/ 3213628 w 3337453"/>
              <a:gd name="connsiteY0" fmla="*/ 987425 h 987425"/>
              <a:gd name="connsiteX1" fmla="*/ 3181878 w 3337453"/>
              <a:gd name="connsiteY1" fmla="*/ 911225 h 987425"/>
              <a:gd name="connsiteX2" fmla="*/ 3134253 w 3337453"/>
              <a:gd name="connsiteY2" fmla="*/ 873125 h 987425"/>
              <a:gd name="connsiteX3" fmla="*/ 3077103 w 3337453"/>
              <a:gd name="connsiteY3" fmla="*/ 854075 h 987425"/>
              <a:gd name="connsiteX4" fmla="*/ 2994553 w 3337453"/>
              <a:gd name="connsiteY4" fmla="*/ 828675 h 987425"/>
              <a:gd name="connsiteX5" fmla="*/ 2912003 w 3337453"/>
              <a:gd name="connsiteY5" fmla="*/ 825500 h 987425"/>
              <a:gd name="connsiteX6" fmla="*/ 2870728 w 3337453"/>
              <a:gd name="connsiteY6" fmla="*/ 822325 h 987425"/>
              <a:gd name="connsiteX7" fmla="*/ 2867553 w 3337453"/>
              <a:gd name="connsiteY7" fmla="*/ 781050 h 987425"/>
              <a:gd name="connsiteX8" fmla="*/ 2946928 w 3337453"/>
              <a:gd name="connsiteY8" fmla="*/ 777875 h 987425"/>
              <a:gd name="connsiteX9" fmla="*/ 2981853 w 3337453"/>
              <a:gd name="connsiteY9" fmla="*/ 752475 h 987425"/>
              <a:gd name="connsiteX10" fmla="*/ 3029478 w 3337453"/>
              <a:gd name="connsiteY10" fmla="*/ 714375 h 987425"/>
              <a:gd name="connsiteX11" fmla="*/ 3029478 w 3337453"/>
              <a:gd name="connsiteY11" fmla="*/ 657225 h 987425"/>
              <a:gd name="connsiteX12" fmla="*/ 3019953 w 3337453"/>
              <a:gd name="connsiteY12" fmla="*/ 612775 h 987425"/>
              <a:gd name="connsiteX13" fmla="*/ 3000903 w 3337453"/>
              <a:gd name="connsiteY13" fmla="*/ 612775 h 987425"/>
              <a:gd name="connsiteX14" fmla="*/ 3019953 w 3337453"/>
              <a:gd name="connsiteY14" fmla="*/ 558800 h 987425"/>
              <a:gd name="connsiteX15" fmla="*/ 3019953 w 3337453"/>
              <a:gd name="connsiteY15" fmla="*/ 504825 h 987425"/>
              <a:gd name="connsiteX16" fmla="*/ 3016778 w 3337453"/>
              <a:gd name="connsiteY16" fmla="*/ 444500 h 987425"/>
              <a:gd name="connsiteX17" fmla="*/ 3004078 w 3337453"/>
              <a:gd name="connsiteY17" fmla="*/ 409575 h 987425"/>
              <a:gd name="connsiteX18" fmla="*/ 3004078 w 3337453"/>
              <a:gd name="connsiteY18" fmla="*/ 409575 h 987425"/>
              <a:gd name="connsiteX19" fmla="*/ 3048528 w 3337453"/>
              <a:gd name="connsiteY19" fmla="*/ 403225 h 987425"/>
              <a:gd name="connsiteX20" fmla="*/ 3083453 w 3337453"/>
              <a:gd name="connsiteY20" fmla="*/ 403225 h 987425"/>
              <a:gd name="connsiteX21" fmla="*/ 3131078 w 3337453"/>
              <a:gd name="connsiteY21" fmla="*/ 377825 h 987425"/>
              <a:gd name="connsiteX22" fmla="*/ 3169178 w 3337453"/>
              <a:gd name="connsiteY22" fmla="*/ 406400 h 987425"/>
              <a:gd name="connsiteX23" fmla="*/ 3197753 w 3337453"/>
              <a:gd name="connsiteY23" fmla="*/ 419100 h 987425"/>
              <a:gd name="connsiteX24" fmla="*/ 3242203 w 3337453"/>
              <a:gd name="connsiteY24" fmla="*/ 419100 h 987425"/>
              <a:gd name="connsiteX25" fmla="*/ 3312053 w 3337453"/>
              <a:gd name="connsiteY25" fmla="*/ 336550 h 987425"/>
              <a:gd name="connsiteX26" fmla="*/ 3327928 w 3337453"/>
              <a:gd name="connsiteY26" fmla="*/ 247650 h 987425"/>
              <a:gd name="connsiteX27" fmla="*/ 3337453 w 3337453"/>
              <a:gd name="connsiteY27" fmla="*/ 171450 h 987425"/>
              <a:gd name="connsiteX28" fmla="*/ 3299353 w 3337453"/>
              <a:gd name="connsiteY28" fmla="*/ 152400 h 987425"/>
              <a:gd name="connsiteX29" fmla="*/ 3264428 w 3337453"/>
              <a:gd name="connsiteY29" fmla="*/ 142875 h 987425"/>
              <a:gd name="connsiteX30" fmla="*/ 3235853 w 3337453"/>
              <a:gd name="connsiteY30" fmla="*/ 139700 h 987425"/>
              <a:gd name="connsiteX31" fmla="*/ 3251728 w 3337453"/>
              <a:gd name="connsiteY31" fmla="*/ 44450 h 987425"/>
              <a:gd name="connsiteX32" fmla="*/ 3251728 w 3337453"/>
              <a:gd name="connsiteY32" fmla="*/ 6350 h 987425"/>
              <a:gd name="connsiteX33" fmla="*/ 2467503 w 3337453"/>
              <a:gd name="connsiteY33" fmla="*/ 0 h 987425"/>
              <a:gd name="connsiteX34" fmla="*/ 2467503 w 3337453"/>
              <a:gd name="connsiteY34" fmla="*/ 41275 h 987425"/>
              <a:gd name="connsiteX35" fmla="*/ 2467503 w 3337453"/>
              <a:gd name="connsiteY35" fmla="*/ 69850 h 987425"/>
              <a:gd name="connsiteX36" fmla="*/ 2438928 w 3337453"/>
              <a:gd name="connsiteY36" fmla="*/ 41275 h 987425"/>
              <a:gd name="connsiteX37" fmla="*/ 2416703 w 3337453"/>
              <a:gd name="connsiteY37" fmla="*/ 34925 h 987425"/>
              <a:gd name="connsiteX38" fmla="*/ 2407178 w 3337453"/>
              <a:gd name="connsiteY38" fmla="*/ 85725 h 987425"/>
              <a:gd name="connsiteX39" fmla="*/ 2391303 w 3337453"/>
              <a:gd name="connsiteY39" fmla="*/ 120650 h 987425"/>
              <a:gd name="connsiteX40" fmla="*/ 2416703 w 3337453"/>
              <a:gd name="connsiteY40" fmla="*/ 158750 h 987425"/>
              <a:gd name="connsiteX41" fmla="*/ 2457978 w 3337453"/>
              <a:gd name="connsiteY41" fmla="*/ 187325 h 987425"/>
              <a:gd name="connsiteX42" fmla="*/ 2457978 w 3337453"/>
              <a:gd name="connsiteY42" fmla="*/ 228600 h 987425"/>
              <a:gd name="connsiteX43" fmla="*/ 2457978 w 3337453"/>
              <a:gd name="connsiteY43" fmla="*/ 276225 h 987425"/>
              <a:gd name="connsiteX44" fmla="*/ 2470678 w 3337453"/>
              <a:gd name="connsiteY44" fmla="*/ 307975 h 987425"/>
              <a:gd name="connsiteX45" fmla="*/ 2470678 w 3337453"/>
              <a:gd name="connsiteY45" fmla="*/ 346075 h 987425"/>
              <a:gd name="connsiteX46" fmla="*/ 2499253 w 3337453"/>
              <a:gd name="connsiteY46" fmla="*/ 406400 h 987425"/>
              <a:gd name="connsiteX47" fmla="*/ 2416703 w 3337453"/>
              <a:gd name="connsiteY47" fmla="*/ 393700 h 987425"/>
              <a:gd name="connsiteX48" fmla="*/ 2321453 w 3337453"/>
              <a:gd name="connsiteY48" fmla="*/ 368300 h 987425"/>
              <a:gd name="connsiteX49" fmla="*/ 2261128 w 3337453"/>
              <a:gd name="connsiteY49" fmla="*/ 346075 h 987425"/>
              <a:gd name="connsiteX50" fmla="*/ 2226203 w 3337453"/>
              <a:gd name="connsiteY50" fmla="*/ 349250 h 987425"/>
              <a:gd name="connsiteX51" fmla="*/ 2194453 w 3337453"/>
              <a:gd name="connsiteY51" fmla="*/ 377825 h 987425"/>
              <a:gd name="connsiteX52" fmla="*/ 2165878 w 3337453"/>
              <a:gd name="connsiteY52" fmla="*/ 384175 h 987425"/>
              <a:gd name="connsiteX53" fmla="*/ 2124603 w 3337453"/>
              <a:gd name="connsiteY53" fmla="*/ 428625 h 987425"/>
              <a:gd name="connsiteX54" fmla="*/ 2108728 w 3337453"/>
              <a:gd name="connsiteY54" fmla="*/ 473075 h 987425"/>
              <a:gd name="connsiteX55" fmla="*/ 2064278 w 3337453"/>
              <a:gd name="connsiteY55" fmla="*/ 473075 h 987425"/>
              <a:gd name="connsiteX56" fmla="*/ 2032528 w 3337453"/>
              <a:gd name="connsiteY56" fmla="*/ 492125 h 987425"/>
              <a:gd name="connsiteX57" fmla="*/ 2010303 w 3337453"/>
              <a:gd name="connsiteY57" fmla="*/ 530225 h 987425"/>
              <a:gd name="connsiteX58" fmla="*/ 1994428 w 3337453"/>
              <a:gd name="connsiteY58" fmla="*/ 590550 h 987425"/>
              <a:gd name="connsiteX59" fmla="*/ 1994428 w 3337453"/>
              <a:gd name="connsiteY59" fmla="*/ 644525 h 987425"/>
              <a:gd name="connsiteX60" fmla="*/ 1988078 w 3337453"/>
              <a:gd name="connsiteY60" fmla="*/ 682625 h 987425"/>
              <a:gd name="connsiteX61" fmla="*/ 1902353 w 3337453"/>
              <a:gd name="connsiteY61" fmla="*/ 669925 h 987425"/>
              <a:gd name="connsiteX62" fmla="*/ 1861078 w 3337453"/>
              <a:gd name="connsiteY62" fmla="*/ 679450 h 987425"/>
              <a:gd name="connsiteX63" fmla="*/ 1803928 w 3337453"/>
              <a:gd name="connsiteY63" fmla="*/ 682625 h 987425"/>
              <a:gd name="connsiteX64" fmla="*/ 1756303 w 3337453"/>
              <a:gd name="connsiteY64" fmla="*/ 698500 h 987425"/>
              <a:gd name="connsiteX65" fmla="*/ 1743603 w 3337453"/>
              <a:gd name="connsiteY65" fmla="*/ 723900 h 987425"/>
              <a:gd name="connsiteX66" fmla="*/ 1680103 w 3337453"/>
              <a:gd name="connsiteY66" fmla="*/ 723900 h 987425"/>
              <a:gd name="connsiteX67" fmla="*/ 1657878 w 3337453"/>
              <a:gd name="connsiteY67" fmla="*/ 739775 h 987425"/>
              <a:gd name="connsiteX68" fmla="*/ 1607078 w 3337453"/>
              <a:gd name="connsiteY68" fmla="*/ 787400 h 987425"/>
              <a:gd name="connsiteX69" fmla="*/ 1581678 w 3337453"/>
              <a:gd name="connsiteY69" fmla="*/ 708025 h 987425"/>
              <a:gd name="connsiteX70" fmla="*/ 1581678 w 3337453"/>
              <a:gd name="connsiteY70" fmla="*/ 631825 h 987425"/>
              <a:gd name="connsiteX71" fmla="*/ 1521353 w 3337453"/>
              <a:gd name="connsiteY71" fmla="*/ 561975 h 987425"/>
              <a:gd name="connsiteX72" fmla="*/ 1435628 w 3337453"/>
              <a:gd name="connsiteY72" fmla="*/ 454025 h 987425"/>
              <a:gd name="connsiteX73" fmla="*/ 1346728 w 3337453"/>
              <a:gd name="connsiteY73" fmla="*/ 358775 h 987425"/>
              <a:gd name="connsiteX74" fmla="*/ 1299103 w 3337453"/>
              <a:gd name="connsiteY74" fmla="*/ 339725 h 987425"/>
              <a:gd name="connsiteX75" fmla="*/ 1038753 w 3337453"/>
              <a:gd name="connsiteY75" fmla="*/ 184150 h 987425"/>
              <a:gd name="connsiteX76" fmla="*/ 559329 w 3337453"/>
              <a:gd name="connsiteY76" fmla="*/ 257175 h 987425"/>
              <a:gd name="connsiteX77" fmla="*/ 162454 w 3337453"/>
              <a:gd name="connsiteY77" fmla="*/ 285750 h 987425"/>
              <a:gd name="connsiteX78" fmla="*/ 197379 w 3337453"/>
              <a:gd name="connsiteY78" fmla="*/ 352425 h 987425"/>
              <a:gd name="connsiteX79" fmla="*/ 1346728 w 3337453"/>
              <a:gd name="connsiteY79" fmla="*/ 981075 h 987425"/>
              <a:gd name="connsiteX80" fmla="*/ 3213628 w 3337453"/>
              <a:gd name="connsiteY80" fmla="*/ 987425 h 987425"/>
              <a:gd name="connsiteX0" fmla="*/ 3111499 w 3235324"/>
              <a:gd name="connsiteY0" fmla="*/ 987425 h 987425"/>
              <a:gd name="connsiteX1" fmla="*/ 3079749 w 3235324"/>
              <a:gd name="connsiteY1" fmla="*/ 911225 h 987425"/>
              <a:gd name="connsiteX2" fmla="*/ 3032124 w 3235324"/>
              <a:gd name="connsiteY2" fmla="*/ 873125 h 987425"/>
              <a:gd name="connsiteX3" fmla="*/ 2974974 w 3235324"/>
              <a:gd name="connsiteY3" fmla="*/ 854075 h 987425"/>
              <a:gd name="connsiteX4" fmla="*/ 2892424 w 3235324"/>
              <a:gd name="connsiteY4" fmla="*/ 828675 h 987425"/>
              <a:gd name="connsiteX5" fmla="*/ 2809874 w 3235324"/>
              <a:gd name="connsiteY5" fmla="*/ 825500 h 987425"/>
              <a:gd name="connsiteX6" fmla="*/ 2768599 w 3235324"/>
              <a:gd name="connsiteY6" fmla="*/ 822325 h 987425"/>
              <a:gd name="connsiteX7" fmla="*/ 2765424 w 3235324"/>
              <a:gd name="connsiteY7" fmla="*/ 781050 h 987425"/>
              <a:gd name="connsiteX8" fmla="*/ 2844799 w 3235324"/>
              <a:gd name="connsiteY8" fmla="*/ 777875 h 987425"/>
              <a:gd name="connsiteX9" fmla="*/ 2879724 w 3235324"/>
              <a:gd name="connsiteY9" fmla="*/ 752475 h 987425"/>
              <a:gd name="connsiteX10" fmla="*/ 2927349 w 3235324"/>
              <a:gd name="connsiteY10" fmla="*/ 714375 h 987425"/>
              <a:gd name="connsiteX11" fmla="*/ 2927349 w 3235324"/>
              <a:gd name="connsiteY11" fmla="*/ 657225 h 987425"/>
              <a:gd name="connsiteX12" fmla="*/ 2917824 w 3235324"/>
              <a:gd name="connsiteY12" fmla="*/ 612775 h 987425"/>
              <a:gd name="connsiteX13" fmla="*/ 2898774 w 3235324"/>
              <a:gd name="connsiteY13" fmla="*/ 612775 h 987425"/>
              <a:gd name="connsiteX14" fmla="*/ 2917824 w 3235324"/>
              <a:gd name="connsiteY14" fmla="*/ 558800 h 987425"/>
              <a:gd name="connsiteX15" fmla="*/ 2917824 w 3235324"/>
              <a:gd name="connsiteY15" fmla="*/ 504825 h 987425"/>
              <a:gd name="connsiteX16" fmla="*/ 2914649 w 3235324"/>
              <a:gd name="connsiteY16" fmla="*/ 444500 h 987425"/>
              <a:gd name="connsiteX17" fmla="*/ 2901949 w 3235324"/>
              <a:gd name="connsiteY17" fmla="*/ 409575 h 987425"/>
              <a:gd name="connsiteX18" fmla="*/ 2901949 w 3235324"/>
              <a:gd name="connsiteY18" fmla="*/ 409575 h 987425"/>
              <a:gd name="connsiteX19" fmla="*/ 2946399 w 3235324"/>
              <a:gd name="connsiteY19" fmla="*/ 403225 h 987425"/>
              <a:gd name="connsiteX20" fmla="*/ 2981324 w 3235324"/>
              <a:gd name="connsiteY20" fmla="*/ 403225 h 987425"/>
              <a:gd name="connsiteX21" fmla="*/ 3028949 w 3235324"/>
              <a:gd name="connsiteY21" fmla="*/ 377825 h 987425"/>
              <a:gd name="connsiteX22" fmla="*/ 3067049 w 3235324"/>
              <a:gd name="connsiteY22" fmla="*/ 406400 h 987425"/>
              <a:gd name="connsiteX23" fmla="*/ 3095624 w 3235324"/>
              <a:gd name="connsiteY23" fmla="*/ 419100 h 987425"/>
              <a:gd name="connsiteX24" fmla="*/ 3140074 w 3235324"/>
              <a:gd name="connsiteY24" fmla="*/ 419100 h 987425"/>
              <a:gd name="connsiteX25" fmla="*/ 3209924 w 3235324"/>
              <a:gd name="connsiteY25" fmla="*/ 336550 h 987425"/>
              <a:gd name="connsiteX26" fmla="*/ 3225799 w 3235324"/>
              <a:gd name="connsiteY26" fmla="*/ 247650 h 987425"/>
              <a:gd name="connsiteX27" fmla="*/ 3235324 w 3235324"/>
              <a:gd name="connsiteY27" fmla="*/ 171450 h 987425"/>
              <a:gd name="connsiteX28" fmla="*/ 3197224 w 3235324"/>
              <a:gd name="connsiteY28" fmla="*/ 152400 h 987425"/>
              <a:gd name="connsiteX29" fmla="*/ 3162299 w 3235324"/>
              <a:gd name="connsiteY29" fmla="*/ 142875 h 987425"/>
              <a:gd name="connsiteX30" fmla="*/ 3133724 w 3235324"/>
              <a:gd name="connsiteY30" fmla="*/ 139700 h 987425"/>
              <a:gd name="connsiteX31" fmla="*/ 3149599 w 3235324"/>
              <a:gd name="connsiteY31" fmla="*/ 44450 h 987425"/>
              <a:gd name="connsiteX32" fmla="*/ 3149599 w 3235324"/>
              <a:gd name="connsiteY32" fmla="*/ 6350 h 987425"/>
              <a:gd name="connsiteX33" fmla="*/ 2365374 w 3235324"/>
              <a:gd name="connsiteY33" fmla="*/ 0 h 987425"/>
              <a:gd name="connsiteX34" fmla="*/ 2365374 w 3235324"/>
              <a:gd name="connsiteY34" fmla="*/ 41275 h 987425"/>
              <a:gd name="connsiteX35" fmla="*/ 2365374 w 3235324"/>
              <a:gd name="connsiteY35" fmla="*/ 69850 h 987425"/>
              <a:gd name="connsiteX36" fmla="*/ 2336799 w 3235324"/>
              <a:gd name="connsiteY36" fmla="*/ 41275 h 987425"/>
              <a:gd name="connsiteX37" fmla="*/ 2314574 w 3235324"/>
              <a:gd name="connsiteY37" fmla="*/ 34925 h 987425"/>
              <a:gd name="connsiteX38" fmla="*/ 2305049 w 3235324"/>
              <a:gd name="connsiteY38" fmla="*/ 85725 h 987425"/>
              <a:gd name="connsiteX39" fmla="*/ 2289174 w 3235324"/>
              <a:gd name="connsiteY39" fmla="*/ 120650 h 987425"/>
              <a:gd name="connsiteX40" fmla="*/ 2314574 w 3235324"/>
              <a:gd name="connsiteY40" fmla="*/ 158750 h 987425"/>
              <a:gd name="connsiteX41" fmla="*/ 2355849 w 3235324"/>
              <a:gd name="connsiteY41" fmla="*/ 187325 h 987425"/>
              <a:gd name="connsiteX42" fmla="*/ 2355849 w 3235324"/>
              <a:gd name="connsiteY42" fmla="*/ 228600 h 987425"/>
              <a:gd name="connsiteX43" fmla="*/ 2355849 w 3235324"/>
              <a:gd name="connsiteY43" fmla="*/ 276225 h 987425"/>
              <a:gd name="connsiteX44" fmla="*/ 2368549 w 3235324"/>
              <a:gd name="connsiteY44" fmla="*/ 307975 h 987425"/>
              <a:gd name="connsiteX45" fmla="*/ 2368549 w 3235324"/>
              <a:gd name="connsiteY45" fmla="*/ 346075 h 987425"/>
              <a:gd name="connsiteX46" fmla="*/ 2397124 w 3235324"/>
              <a:gd name="connsiteY46" fmla="*/ 406400 h 987425"/>
              <a:gd name="connsiteX47" fmla="*/ 2314574 w 3235324"/>
              <a:gd name="connsiteY47" fmla="*/ 393700 h 987425"/>
              <a:gd name="connsiteX48" fmla="*/ 2219324 w 3235324"/>
              <a:gd name="connsiteY48" fmla="*/ 368300 h 987425"/>
              <a:gd name="connsiteX49" fmla="*/ 2158999 w 3235324"/>
              <a:gd name="connsiteY49" fmla="*/ 346075 h 987425"/>
              <a:gd name="connsiteX50" fmla="*/ 2124074 w 3235324"/>
              <a:gd name="connsiteY50" fmla="*/ 349250 h 987425"/>
              <a:gd name="connsiteX51" fmla="*/ 2092324 w 3235324"/>
              <a:gd name="connsiteY51" fmla="*/ 377825 h 987425"/>
              <a:gd name="connsiteX52" fmla="*/ 2063749 w 3235324"/>
              <a:gd name="connsiteY52" fmla="*/ 384175 h 987425"/>
              <a:gd name="connsiteX53" fmla="*/ 2022474 w 3235324"/>
              <a:gd name="connsiteY53" fmla="*/ 428625 h 987425"/>
              <a:gd name="connsiteX54" fmla="*/ 2006599 w 3235324"/>
              <a:gd name="connsiteY54" fmla="*/ 473075 h 987425"/>
              <a:gd name="connsiteX55" fmla="*/ 1962149 w 3235324"/>
              <a:gd name="connsiteY55" fmla="*/ 473075 h 987425"/>
              <a:gd name="connsiteX56" fmla="*/ 1930399 w 3235324"/>
              <a:gd name="connsiteY56" fmla="*/ 492125 h 987425"/>
              <a:gd name="connsiteX57" fmla="*/ 1908174 w 3235324"/>
              <a:gd name="connsiteY57" fmla="*/ 530225 h 987425"/>
              <a:gd name="connsiteX58" fmla="*/ 1892299 w 3235324"/>
              <a:gd name="connsiteY58" fmla="*/ 590550 h 987425"/>
              <a:gd name="connsiteX59" fmla="*/ 1892299 w 3235324"/>
              <a:gd name="connsiteY59" fmla="*/ 644525 h 987425"/>
              <a:gd name="connsiteX60" fmla="*/ 1885949 w 3235324"/>
              <a:gd name="connsiteY60" fmla="*/ 682625 h 987425"/>
              <a:gd name="connsiteX61" fmla="*/ 1800224 w 3235324"/>
              <a:gd name="connsiteY61" fmla="*/ 669925 h 987425"/>
              <a:gd name="connsiteX62" fmla="*/ 1758949 w 3235324"/>
              <a:gd name="connsiteY62" fmla="*/ 679450 h 987425"/>
              <a:gd name="connsiteX63" fmla="*/ 1701799 w 3235324"/>
              <a:gd name="connsiteY63" fmla="*/ 682625 h 987425"/>
              <a:gd name="connsiteX64" fmla="*/ 1654174 w 3235324"/>
              <a:gd name="connsiteY64" fmla="*/ 698500 h 987425"/>
              <a:gd name="connsiteX65" fmla="*/ 1641474 w 3235324"/>
              <a:gd name="connsiteY65" fmla="*/ 723900 h 987425"/>
              <a:gd name="connsiteX66" fmla="*/ 1577974 w 3235324"/>
              <a:gd name="connsiteY66" fmla="*/ 723900 h 987425"/>
              <a:gd name="connsiteX67" fmla="*/ 1555749 w 3235324"/>
              <a:gd name="connsiteY67" fmla="*/ 739775 h 987425"/>
              <a:gd name="connsiteX68" fmla="*/ 1504949 w 3235324"/>
              <a:gd name="connsiteY68" fmla="*/ 787400 h 987425"/>
              <a:gd name="connsiteX69" fmla="*/ 1479549 w 3235324"/>
              <a:gd name="connsiteY69" fmla="*/ 708025 h 987425"/>
              <a:gd name="connsiteX70" fmla="*/ 1479549 w 3235324"/>
              <a:gd name="connsiteY70" fmla="*/ 631825 h 987425"/>
              <a:gd name="connsiteX71" fmla="*/ 1419224 w 3235324"/>
              <a:gd name="connsiteY71" fmla="*/ 561975 h 987425"/>
              <a:gd name="connsiteX72" fmla="*/ 1333499 w 3235324"/>
              <a:gd name="connsiteY72" fmla="*/ 454025 h 987425"/>
              <a:gd name="connsiteX73" fmla="*/ 1244599 w 3235324"/>
              <a:gd name="connsiteY73" fmla="*/ 358775 h 987425"/>
              <a:gd name="connsiteX74" fmla="*/ 1196974 w 3235324"/>
              <a:gd name="connsiteY74" fmla="*/ 339725 h 987425"/>
              <a:gd name="connsiteX75" fmla="*/ 936624 w 3235324"/>
              <a:gd name="connsiteY75" fmla="*/ 184150 h 987425"/>
              <a:gd name="connsiteX76" fmla="*/ 457200 w 3235324"/>
              <a:gd name="connsiteY76" fmla="*/ 257175 h 987425"/>
              <a:gd name="connsiteX77" fmla="*/ 60325 w 3235324"/>
              <a:gd name="connsiteY77" fmla="*/ 285750 h 987425"/>
              <a:gd name="connsiteX78" fmla="*/ 95250 w 3235324"/>
              <a:gd name="connsiteY78" fmla="*/ 352425 h 987425"/>
              <a:gd name="connsiteX79" fmla="*/ 1244599 w 3235324"/>
              <a:gd name="connsiteY79" fmla="*/ 981075 h 987425"/>
              <a:gd name="connsiteX80" fmla="*/ 3111499 w 3235324"/>
              <a:gd name="connsiteY80" fmla="*/ 987425 h 987425"/>
              <a:gd name="connsiteX0" fmla="*/ 3111499 w 3235324"/>
              <a:gd name="connsiteY0" fmla="*/ 987425 h 1176337"/>
              <a:gd name="connsiteX1" fmla="*/ 3079749 w 3235324"/>
              <a:gd name="connsiteY1" fmla="*/ 911225 h 1176337"/>
              <a:gd name="connsiteX2" fmla="*/ 3032124 w 3235324"/>
              <a:gd name="connsiteY2" fmla="*/ 873125 h 1176337"/>
              <a:gd name="connsiteX3" fmla="*/ 2974974 w 3235324"/>
              <a:gd name="connsiteY3" fmla="*/ 854075 h 1176337"/>
              <a:gd name="connsiteX4" fmla="*/ 2892424 w 3235324"/>
              <a:gd name="connsiteY4" fmla="*/ 828675 h 1176337"/>
              <a:gd name="connsiteX5" fmla="*/ 2809874 w 3235324"/>
              <a:gd name="connsiteY5" fmla="*/ 825500 h 1176337"/>
              <a:gd name="connsiteX6" fmla="*/ 2768599 w 3235324"/>
              <a:gd name="connsiteY6" fmla="*/ 822325 h 1176337"/>
              <a:gd name="connsiteX7" fmla="*/ 2765424 w 3235324"/>
              <a:gd name="connsiteY7" fmla="*/ 781050 h 1176337"/>
              <a:gd name="connsiteX8" fmla="*/ 2844799 w 3235324"/>
              <a:gd name="connsiteY8" fmla="*/ 777875 h 1176337"/>
              <a:gd name="connsiteX9" fmla="*/ 2879724 w 3235324"/>
              <a:gd name="connsiteY9" fmla="*/ 752475 h 1176337"/>
              <a:gd name="connsiteX10" fmla="*/ 2927349 w 3235324"/>
              <a:gd name="connsiteY10" fmla="*/ 714375 h 1176337"/>
              <a:gd name="connsiteX11" fmla="*/ 2927349 w 3235324"/>
              <a:gd name="connsiteY11" fmla="*/ 657225 h 1176337"/>
              <a:gd name="connsiteX12" fmla="*/ 2917824 w 3235324"/>
              <a:gd name="connsiteY12" fmla="*/ 612775 h 1176337"/>
              <a:gd name="connsiteX13" fmla="*/ 2898774 w 3235324"/>
              <a:gd name="connsiteY13" fmla="*/ 612775 h 1176337"/>
              <a:gd name="connsiteX14" fmla="*/ 2917824 w 3235324"/>
              <a:gd name="connsiteY14" fmla="*/ 558800 h 1176337"/>
              <a:gd name="connsiteX15" fmla="*/ 2917824 w 3235324"/>
              <a:gd name="connsiteY15" fmla="*/ 504825 h 1176337"/>
              <a:gd name="connsiteX16" fmla="*/ 2914649 w 3235324"/>
              <a:gd name="connsiteY16" fmla="*/ 444500 h 1176337"/>
              <a:gd name="connsiteX17" fmla="*/ 2901949 w 3235324"/>
              <a:gd name="connsiteY17" fmla="*/ 409575 h 1176337"/>
              <a:gd name="connsiteX18" fmla="*/ 2901949 w 3235324"/>
              <a:gd name="connsiteY18" fmla="*/ 409575 h 1176337"/>
              <a:gd name="connsiteX19" fmla="*/ 2946399 w 3235324"/>
              <a:gd name="connsiteY19" fmla="*/ 403225 h 1176337"/>
              <a:gd name="connsiteX20" fmla="*/ 2981324 w 3235324"/>
              <a:gd name="connsiteY20" fmla="*/ 403225 h 1176337"/>
              <a:gd name="connsiteX21" fmla="*/ 3028949 w 3235324"/>
              <a:gd name="connsiteY21" fmla="*/ 377825 h 1176337"/>
              <a:gd name="connsiteX22" fmla="*/ 3067049 w 3235324"/>
              <a:gd name="connsiteY22" fmla="*/ 406400 h 1176337"/>
              <a:gd name="connsiteX23" fmla="*/ 3095624 w 3235324"/>
              <a:gd name="connsiteY23" fmla="*/ 419100 h 1176337"/>
              <a:gd name="connsiteX24" fmla="*/ 3140074 w 3235324"/>
              <a:gd name="connsiteY24" fmla="*/ 419100 h 1176337"/>
              <a:gd name="connsiteX25" fmla="*/ 3209924 w 3235324"/>
              <a:gd name="connsiteY25" fmla="*/ 336550 h 1176337"/>
              <a:gd name="connsiteX26" fmla="*/ 3225799 w 3235324"/>
              <a:gd name="connsiteY26" fmla="*/ 247650 h 1176337"/>
              <a:gd name="connsiteX27" fmla="*/ 3235324 w 3235324"/>
              <a:gd name="connsiteY27" fmla="*/ 171450 h 1176337"/>
              <a:gd name="connsiteX28" fmla="*/ 3197224 w 3235324"/>
              <a:gd name="connsiteY28" fmla="*/ 152400 h 1176337"/>
              <a:gd name="connsiteX29" fmla="*/ 3162299 w 3235324"/>
              <a:gd name="connsiteY29" fmla="*/ 142875 h 1176337"/>
              <a:gd name="connsiteX30" fmla="*/ 3133724 w 3235324"/>
              <a:gd name="connsiteY30" fmla="*/ 139700 h 1176337"/>
              <a:gd name="connsiteX31" fmla="*/ 3149599 w 3235324"/>
              <a:gd name="connsiteY31" fmla="*/ 44450 h 1176337"/>
              <a:gd name="connsiteX32" fmla="*/ 3149599 w 3235324"/>
              <a:gd name="connsiteY32" fmla="*/ 6350 h 1176337"/>
              <a:gd name="connsiteX33" fmla="*/ 2365374 w 3235324"/>
              <a:gd name="connsiteY33" fmla="*/ 0 h 1176337"/>
              <a:gd name="connsiteX34" fmla="*/ 2365374 w 3235324"/>
              <a:gd name="connsiteY34" fmla="*/ 41275 h 1176337"/>
              <a:gd name="connsiteX35" fmla="*/ 2365374 w 3235324"/>
              <a:gd name="connsiteY35" fmla="*/ 69850 h 1176337"/>
              <a:gd name="connsiteX36" fmla="*/ 2336799 w 3235324"/>
              <a:gd name="connsiteY36" fmla="*/ 41275 h 1176337"/>
              <a:gd name="connsiteX37" fmla="*/ 2314574 w 3235324"/>
              <a:gd name="connsiteY37" fmla="*/ 34925 h 1176337"/>
              <a:gd name="connsiteX38" fmla="*/ 2305049 w 3235324"/>
              <a:gd name="connsiteY38" fmla="*/ 85725 h 1176337"/>
              <a:gd name="connsiteX39" fmla="*/ 2289174 w 3235324"/>
              <a:gd name="connsiteY39" fmla="*/ 120650 h 1176337"/>
              <a:gd name="connsiteX40" fmla="*/ 2314574 w 3235324"/>
              <a:gd name="connsiteY40" fmla="*/ 158750 h 1176337"/>
              <a:gd name="connsiteX41" fmla="*/ 2355849 w 3235324"/>
              <a:gd name="connsiteY41" fmla="*/ 187325 h 1176337"/>
              <a:gd name="connsiteX42" fmla="*/ 2355849 w 3235324"/>
              <a:gd name="connsiteY42" fmla="*/ 228600 h 1176337"/>
              <a:gd name="connsiteX43" fmla="*/ 2355849 w 3235324"/>
              <a:gd name="connsiteY43" fmla="*/ 276225 h 1176337"/>
              <a:gd name="connsiteX44" fmla="*/ 2368549 w 3235324"/>
              <a:gd name="connsiteY44" fmla="*/ 307975 h 1176337"/>
              <a:gd name="connsiteX45" fmla="*/ 2368549 w 3235324"/>
              <a:gd name="connsiteY45" fmla="*/ 346075 h 1176337"/>
              <a:gd name="connsiteX46" fmla="*/ 2397124 w 3235324"/>
              <a:gd name="connsiteY46" fmla="*/ 406400 h 1176337"/>
              <a:gd name="connsiteX47" fmla="*/ 2314574 w 3235324"/>
              <a:gd name="connsiteY47" fmla="*/ 393700 h 1176337"/>
              <a:gd name="connsiteX48" fmla="*/ 2219324 w 3235324"/>
              <a:gd name="connsiteY48" fmla="*/ 368300 h 1176337"/>
              <a:gd name="connsiteX49" fmla="*/ 2158999 w 3235324"/>
              <a:gd name="connsiteY49" fmla="*/ 346075 h 1176337"/>
              <a:gd name="connsiteX50" fmla="*/ 2124074 w 3235324"/>
              <a:gd name="connsiteY50" fmla="*/ 349250 h 1176337"/>
              <a:gd name="connsiteX51" fmla="*/ 2092324 w 3235324"/>
              <a:gd name="connsiteY51" fmla="*/ 377825 h 1176337"/>
              <a:gd name="connsiteX52" fmla="*/ 2063749 w 3235324"/>
              <a:gd name="connsiteY52" fmla="*/ 384175 h 1176337"/>
              <a:gd name="connsiteX53" fmla="*/ 2022474 w 3235324"/>
              <a:gd name="connsiteY53" fmla="*/ 428625 h 1176337"/>
              <a:gd name="connsiteX54" fmla="*/ 2006599 w 3235324"/>
              <a:gd name="connsiteY54" fmla="*/ 473075 h 1176337"/>
              <a:gd name="connsiteX55" fmla="*/ 1962149 w 3235324"/>
              <a:gd name="connsiteY55" fmla="*/ 473075 h 1176337"/>
              <a:gd name="connsiteX56" fmla="*/ 1930399 w 3235324"/>
              <a:gd name="connsiteY56" fmla="*/ 492125 h 1176337"/>
              <a:gd name="connsiteX57" fmla="*/ 1908174 w 3235324"/>
              <a:gd name="connsiteY57" fmla="*/ 530225 h 1176337"/>
              <a:gd name="connsiteX58" fmla="*/ 1892299 w 3235324"/>
              <a:gd name="connsiteY58" fmla="*/ 590550 h 1176337"/>
              <a:gd name="connsiteX59" fmla="*/ 1892299 w 3235324"/>
              <a:gd name="connsiteY59" fmla="*/ 644525 h 1176337"/>
              <a:gd name="connsiteX60" fmla="*/ 1885949 w 3235324"/>
              <a:gd name="connsiteY60" fmla="*/ 682625 h 1176337"/>
              <a:gd name="connsiteX61" fmla="*/ 1800224 w 3235324"/>
              <a:gd name="connsiteY61" fmla="*/ 669925 h 1176337"/>
              <a:gd name="connsiteX62" fmla="*/ 1758949 w 3235324"/>
              <a:gd name="connsiteY62" fmla="*/ 679450 h 1176337"/>
              <a:gd name="connsiteX63" fmla="*/ 1701799 w 3235324"/>
              <a:gd name="connsiteY63" fmla="*/ 682625 h 1176337"/>
              <a:gd name="connsiteX64" fmla="*/ 1654174 w 3235324"/>
              <a:gd name="connsiteY64" fmla="*/ 698500 h 1176337"/>
              <a:gd name="connsiteX65" fmla="*/ 1641474 w 3235324"/>
              <a:gd name="connsiteY65" fmla="*/ 723900 h 1176337"/>
              <a:gd name="connsiteX66" fmla="*/ 1577974 w 3235324"/>
              <a:gd name="connsiteY66" fmla="*/ 723900 h 1176337"/>
              <a:gd name="connsiteX67" fmla="*/ 1555749 w 3235324"/>
              <a:gd name="connsiteY67" fmla="*/ 739775 h 1176337"/>
              <a:gd name="connsiteX68" fmla="*/ 1504949 w 3235324"/>
              <a:gd name="connsiteY68" fmla="*/ 787400 h 1176337"/>
              <a:gd name="connsiteX69" fmla="*/ 1479549 w 3235324"/>
              <a:gd name="connsiteY69" fmla="*/ 708025 h 1176337"/>
              <a:gd name="connsiteX70" fmla="*/ 1479549 w 3235324"/>
              <a:gd name="connsiteY70" fmla="*/ 631825 h 1176337"/>
              <a:gd name="connsiteX71" fmla="*/ 1419224 w 3235324"/>
              <a:gd name="connsiteY71" fmla="*/ 561975 h 1176337"/>
              <a:gd name="connsiteX72" fmla="*/ 1333499 w 3235324"/>
              <a:gd name="connsiteY72" fmla="*/ 454025 h 1176337"/>
              <a:gd name="connsiteX73" fmla="*/ 1244599 w 3235324"/>
              <a:gd name="connsiteY73" fmla="*/ 358775 h 1176337"/>
              <a:gd name="connsiteX74" fmla="*/ 1196974 w 3235324"/>
              <a:gd name="connsiteY74" fmla="*/ 339725 h 1176337"/>
              <a:gd name="connsiteX75" fmla="*/ 936624 w 3235324"/>
              <a:gd name="connsiteY75" fmla="*/ 184150 h 1176337"/>
              <a:gd name="connsiteX76" fmla="*/ 457200 w 3235324"/>
              <a:gd name="connsiteY76" fmla="*/ 257175 h 1176337"/>
              <a:gd name="connsiteX77" fmla="*/ 60325 w 3235324"/>
              <a:gd name="connsiteY77" fmla="*/ 285750 h 1176337"/>
              <a:gd name="connsiteX78" fmla="*/ 19050 w 3235324"/>
              <a:gd name="connsiteY78" fmla="*/ 984250 h 1176337"/>
              <a:gd name="connsiteX79" fmla="*/ 1244599 w 3235324"/>
              <a:gd name="connsiteY79" fmla="*/ 981075 h 1176337"/>
              <a:gd name="connsiteX80" fmla="*/ 3111499 w 3235324"/>
              <a:gd name="connsiteY80" fmla="*/ 987425 h 1176337"/>
              <a:gd name="connsiteX0" fmla="*/ 3111499 w 3235324"/>
              <a:gd name="connsiteY0" fmla="*/ 987425 h 987425"/>
              <a:gd name="connsiteX1" fmla="*/ 3079749 w 3235324"/>
              <a:gd name="connsiteY1" fmla="*/ 911225 h 987425"/>
              <a:gd name="connsiteX2" fmla="*/ 3032124 w 3235324"/>
              <a:gd name="connsiteY2" fmla="*/ 873125 h 987425"/>
              <a:gd name="connsiteX3" fmla="*/ 2974974 w 3235324"/>
              <a:gd name="connsiteY3" fmla="*/ 854075 h 987425"/>
              <a:gd name="connsiteX4" fmla="*/ 2892424 w 3235324"/>
              <a:gd name="connsiteY4" fmla="*/ 828675 h 987425"/>
              <a:gd name="connsiteX5" fmla="*/ 2809874 w 3235324"/>
              <a:gd name="connsiteY5" fmla="*/ 825500 h 987425"/>
              <a:gd name="connsiteX6" fmla="*/ 2768599 w 3235324"/>
              <a:gd name="connsiteY6" fmla="*/ 822325 h 987425"/>
              <a:gd name="connsiteX7" fmla="*/ 2765424 w 3235324"/>
              <a:gd name="connsiteY7" fmla="*/ 781050 h 987425"/>
              <a:gd name="connsiteX8" fmla="*/ 2844799 w 3235324"/>
              <a:gd name="connsiteY8" fmla="*/ 777875 h 987425"/>
              <a:gd name="connsiteX9" fmla="*/ 2879724 w 3235324"/>
              <a:gd name="connsiteY9" fmla="*/ 752475 h 987425"/>
              <a:gd name="connsiteX10" fmla="*/ 2927349 w 3235324"/>
              <a:gd name="connsiteY10" fmla="*/ 714375 h 987425"/>
              <a:gd name="connsiteX11" fmla="*/ 2927349 w 3235324"/>
              <a:gd name="connsiteY11" fmla="*/ 657225 h 987425"/>
              <a:gd name="connsiteX12" fmla="*/ 2917824 w 3235324"/>
              <a:gd name="connsiteY12" fmla="*/ 612775 h 987425"/>
              <a:gd name="connsiteX13" fmla="*/ 2898774 w 3235324"/>
              <a:gd name="connsiteY13" fmla="*/ 612775 h 987425"/>
              <a:gd name="connsiteX14" fmla="*/ 2917824 w 3235324"/>
              <a:gd name="connsiteY14" fmla="*/ 558800 h 987425"/>
              <a:gd name="connsiteX15" fmla="*/ 2917824 w 3235324"/>
              <a:gd name="connsiteY15" fmla="*/ 504825 h 987425"/>
              <a:gd name="connsiteX16" fmla="*/ 2914649 w 3235324"/>
              <a:gd name="connsiteY16" fmla="*/ 444500 h 987425"/>
              <a:gd name="connsiteX17" fmla="*/ 2901949 w 3235324"/>
              <a:gd name="connsiteY17" fmla="*/ 409575 h 987425"/>
              <a:gd name="connsiteX18" fmla="*/ 2901949 w 3235324"/>
              <a:gd name="connsiteY18" fmla="*/ 409575 h 987425"/>
              <a:gd name="connsiteX19" fmla="*/ 2946399 w 3235324"/>
              <a:gd name="connsiteY19" fmla="*/ 403225 h 987425"/>
              <a:gd name="connsiteX20" fmla="*/ 2981324 w 3235324"/>
              <a:gd name="connsiteY20" fmla="*/ 403225 h 987425"/>
              <a:gd name="connsiteX21" fmla="*/ 3028949 w 3235324"/>
              <a:gd name="connsiteY21" fmla="*/ 377825 h 987425"/>
              <a:gd name="connsiteX22" fmla="*/ 3067049 w 3235324"/>
              <a:gd name="connsiteY22" fmla="*/ 406400 h 987425"/>
              <a:gd name="connsiteX23" fmla="*/ 3095624 w 3235324"/>
              <a:gd name="connsiteY23" fmla="*/ 419100 h 987425"/>
              <a:gd name="connsiteX24" fmla="*/ 3140074 w 3235324"/>
              <a:gd name="connsiteY24" fmla="*/ 419100 h 987425"/>
              <a:gd name="connsiteX25" fmla="*/ 3209924 w 3235324"/>
              <a:gd name="connsiteY25" fmla="*/ 336550 h 987425"/>
              <a:gd name="connsiteX26" fmla="*/ 3225799 w 3235324"/>
              <a:gd name="connsiteY26" fmla="*/ 247650 h 987425"/>
              <a:gd name="connsiteX27" fmla="*/ 3235324 w 3235324"/>
              <a:gd name="connsiteY27" fmla="*/ 171450 h 987425"/>
              <a:gd name="connsiteX28" fmla="*/ 3197224 w 3235324"/>
              <a:gd name="connsiteY28" fmla="*/ 152400 h 987425"/>
              <a:gd name="connsiteX29" fmla="*/ 3162299 w 3235324"/>
              <a:gd name="connsiteY29" fmla="*/ 142875 h 987425"/>
              <a:gd name="connsiteX30" fmla="*/ 3133724 w 3235324"/>
              <a:gd name="connsiteY30" fmla="*/ 139700 h 987425"/>
              <a:gd name="connsiteX31" fmla="*/ 3149599 w 3235324"/>
              <a:gd name="connsiteY31" fmla="*/ 44450 h 987425"/>
              <a:gd name="connsiteX32" fmla="*/ 3149599 w 3235324"/>
              <a:gd name="connsiteY32" fmla="*/ 6350 h 987425"/>
              <a:gd name="connsiteX33" fmla="*/ 2365374 w 3235324"/>
              <a:gd name="connsiteY33" fmla="*/ 0 h 987425"/>
              <a:gd name="connsiteX34" fmla="*/ 2365374 w 3235324"/>
              <a:gd name="connsiteY34" fmla="*/ 41275 h 987425"/>
              <a:gd name="connsiteX35" fmla="*/ 2365374 w 3235324"/>
              <a:gd name="connsiteY35" fmla="*/ 69850 h 987425"/>
              <a:gd name="connsiteX36" fmla="*/ 2336799 w 3235324"/>
              <a:gd name="connsiteY36" fmla="*/ 41275 h 987425"/>
              <a:gd name="connsiteX37" fmla="*/ 2314574 w 3235324"/>
              <a:gd name="connsiteY37" fmla="*/ 34925 h 987425"/>
              <a:gd name="connsiteX38" fmla="*/ 2305049 w 3235324"/>
              <a:gd name="connsiteY38" fmla="*/ 85725 h 987425"/>
              <a:gd name="connsiteX39" fmla="*/ 2289174 w 3235324"/>
              <a:gd name="connsiteY39" fmla="*/ 120650 h 987425"/>
              <a:gd name="connsiteX40" fmla="*/ 2314574 w 3235324"/>
              <a:gd name="connsiteY40" fmla="*/ 158750 h 987425"/>
              <a:gd name="connsiteX41" fmla="*/ 2355849 w 3235324"/>
              <a:gd name="connsiteY41" fmla="*/ 187325 h 987425"/>
              <a:gd name="connsiteX42" fmla="*/ 2355849 w 3235324"/>
              <a:gd name="connsiteY42" fmla="*/ 228600 h 987425"/>
              <a:gd name="connsiteX43" fmla="*/ 2355849 w 3235324"/>
              <a:gd name="connsiteY43" fmla="*/ 276225 h 987425"/>
              <a:gd name="connsiteX44" fmla="*/ 2368549 w 3235324"/>
              <a:gd name="connsiteY44" fmla="*/ 307975 h 987425"/>
              <a:gd name="connsiteX45" fmla="*/ 2368549 w 3235324"/>
              <a:gd name="connsiteY45" fmla="*/ 346075 h 987425"/>
              <a:gd name="connsiteX46" fmla="*/ 2397124 w 3235324"/>
              <a:gd name="connsiteY46" fmla="*/ 406400 h 987425"/>
              <a:gd name="connsiteX47" fmla="*/ 2314574 w 3235324"/>
              <a:gd name="connsiteY47" fmla="*/ 393700 h 987425"/>
              <a:gd name="connsiteX48" fmla="*/ 2219324 w 3235324"/>
              <a:gd name="connsiteY48" fmla="*/ 368300 h 987425"/>
              <a:gd name="connsiteX49" fmla="*/ 2158999 w 3235324"/>
              <a:gd name="connsiteY49" fmla="*/ 346075 h 987425"/>
              <a:gd name="connsiteX50" fmla="*/ 2124074 w 3235324"/>
              <a:gd name="connsiteY50" fmla="*/ 349250 h 987425"/>
              <a:gd name="connsiteX51" fmla="*/ 2092324 w 3235324"/>
              <a:gd name="connsiteY51" fmla="*/ 377825 h 987425"/>
              <a:gd name="connsiteX52" fmla="*/ 2063749 w 3235324"/>
              <a:gd name="connsiteY52" fmla="*/ 384175 h 987425"/>
              <a:gd name="connsiteX53" fmla="*/ 2022474 w 3235324"/>
              <a:gd name="connsiteY53" fmla="*/ 428625 h 987425"/>
              <a:gd name="connsiteX54" fmla="*/ 2006599 w 3235324"/>
              <a:gd name="connsiteY54" fmla="*/ 473075 h 987425"/>
              <a:gd name="connsiteX55" fmla="*/ 1962149 w 3235324"/>
              <a:gd name="connsiteY55" fmla="*/ 473075 h 987425"/>
              <a:gd name="connsiteX56" fmla="*/ 1930399 w 3235324"/>
              <a:gd name="connsiteY56" fmla="*/ 492125 h 987425"/>
              <a:gd name="connsiteX57" fmla="*/ 1908174 w 3235324"/>
              <a:gd name="connsiteY57" fmla="*/ 530225 h 987425"/>
              <a:gd name="connsiteX58" fmla="*/ 1892299 w 3235324"/>
              <a:gd name="connsiteY58" fmla="*/ 590550 h 987425"/>
              <a:gd name="connsiteX59" fmla="*/ 1892299 w 3235324"/>
              <a:gd name="connsiteY59" fmla="*/ 644525 h 987425"/>
              <a:gd name="connsiteX60" fmla="*/ 1885949 w 3235324"/>
              <a:gd name="connsiteY60" fmla="*/ 682625 h 987425"/>
              <a:gd name="connsiteX61" fmla="*/ 1800224 w 3235324"/>
              <a:gd name="connsiteY61" fmla="*/ 669925 h 987425"/>
              <a:gd name="connsiteX62" fmla="*/ 1758949 w 3235324"/>
              <a:gd name="connsiteY62" fmla="*/ 679450 h 987425"/>
              <a:gd name="connsiteX63" fmla="*/ 1701799 w 3235324"/>
              <a:gd name="connsiteY63" fmla="*/ 682625 h 987425"/>
              <a:gd name="connsiteX64" fmla="*/ 1654174 w 3235324"/>
              <a:gd name="connsiteY64" fmla="*/ 698500 h 987425"/>
              <a:gd name="connsiteX65" fmla="*/ 1641474 w 3235324"/>
              <a:gd name="connsiteY65" fmla="*/ 723900 h 987425"/>
              <a:gd name="connsiteX66" fmla="*/ 1577974 w 3235324"/>
              <a:gd name="connsiteY66" fmla="*/ 723900 h 987425"/>
              <a:gd name="connsiteX67" fmla="*/ 1555749 w 3235324"/>
              <a:gd name="connsiteY67" fmla="*/ 739775 h 987425"/>
              <a:gd name="connsiteX68" fmla="*/ 1504949 w 3235324"/>
              <a:gd name="connsiteY68" fmla="*/ 787400 h 987425"/>
              <a:gd name="connsiteX69" fmla="*/ 1479549 w 3235324"/>
              <a:gd name="connsiteY69" fmla="*/ 708025 h 987425"/>
              <a:gd name="connsiteX70" fmla="*/ 1479549 w 3235324"/>
              <a:gd name="connsiteY70" fmla="*/ 631825 h 987425"/>
              <a:gd name="connsiteX71" fmla="*/ 1419224 w 3235324"/>
              <a:gd name="connsiteY71" fmla="*/ 561975 h 987425"/>
              <a:gd name="connsiteX72" fmla="*/ 1333499 w 3235324"/>
              <a:gd name="connsiteY72" fmla="*/ 454025 h 987425"/>
              <a:gd name="connsiteX73" fmla="*/ 1244599 w 3235324"/>
              <a:gd name="connsiteY73" fmla="*/ 358775 h 987425"/>
              <a:gd name="connsiteX74" fmla="*/ 1196974 w 3235324"/>
              <a:gd name="connsiteY74" fmla="*/ 339725 h 987425"/>
              <a:gd name="connsiteX75" fmla="*/ 936624 w 3235324"/>
              <a:gd name="connsiteY75" fmla="*/ 184150 h 987425"/>
              <a:gd name="connsiteX76" fmla="*/ 457200 w 3235324"/>
              <a:gd name="connsiteY76" fmla="*/ 257175 h 987425"/>
              <a:gd name="connsiteX77" fmla="*/ 60325 w 3235324"/>
              <a:gd name="connsiteY77" fmla="*/ 285750 h 987425"/>
              <a:gd name="connsiteX78" fmla="*/ 19050 w 3235324"/>
              <a:gd name="connsiteY78" fmla="*/ 984250 h 987425"/>
              <a:gd name="connsiteX79" fmla="*/ 1244599 w 3235324"/>
              <a:gd name="connsiteY79" fmla="*/ 981075 h 987425"/>
              <a:gd name="connsiteX80" fmla="*/ 3111499 w 3235324"/>
              <a:gd name="connsiteY80" fmla="*/ 987425 h 987425"/>
              <a:gd name="connsiteX0" fmla="*/ 3111499 w 3235324"/>
              <a:gd name="connsiteY0" fmla="*/ 987425 h 987425"/>
              <a:gd name="connsiteX1" fmla="*/ 3079749 w 3235324"/>
              <a:gd name="connsiteY1" fmla="*/ 911225 h 987425"/>
              <a:gd name="connsiteX2" fmla="*/ 3032124 w 3235324"/>
              <a:gd name="connsiteY2" fmla="*/ 873125 h 987425"/>
              <a:gd name="connsiteX3" fmla="*/ 2974974 w 3235324"/>
              <a:gd name="connsiteY3" fmla="*/ 854075 h 987425"/>
              <a:gd name="connsiteX4" fmla="*/ 2892424 w 3235324"/>
              <a:gd name="connsiteY4" fmla="*/ 828675 h 987425"/>
              <a:gd name="connsiteX5" fmla="*/ 2809874 w 3235324"/>
              <a:gd name="connsiteY5" fmla="*/ 825500 h 987425"/>
              <a:gd name="connsiteX6" fmla="*/ 2768599 w 3235324"/>
              <a:gd name="connsiteY6" fmla="*/ 822325 h 987425"/>
              <a:gd name="connsiteX7" fmla="*/ 2765424 w 3235324"/>
              <a:gd name="connsiteY7" fmla="*/ 781050 h 987425"/>
              <a:gd name="connsiteX8" fmla="*/ 2844799 w 3235324"/>
              <a:gd name="connsiteY8" fmla="*/ 777875 h 987425"/>
              <a:gd name="connsiteX9" fmla="*/ 2879724 w 3235324"/>
              <a:gd name="connsiteY9" fmla="*/ 752475 h 987425"/>
              <a:gd name="connsiteX10" fmla="*/ 2927349 w 3235324"/>
              <a:gd name="connsiteY10" fmla="*/ 714375 h 987425"/>
              <a:gd name="connsiteX11" fmla="*/ 2927349 w 3235324"/>
              <a:gd name="connsiteY11" fmla="*/ 657225 h 987425"/>
              <a:gd name="connsiteX12" fmla="*/ 2917824 w 3235324"/>
              <a:gd name="connsiteY12" fmla="*/ 612775 h 987425"/>
              <a:gd name="connsiteX13" fmla="*/ 2898774 w 3235324"/>
              <a:gd name="connsiteY13" fmla="*/ 612775 h 987425"/>
              <a:gd name="connsiteX14" fmla="*/ 2917824 w 3235324"/>
              <a:gd name="connsiteY14" fmla="*/ 558800 h 987425"/>
              <a:gd name="connsiteX15" fmla="*/ 2917824 w 3235324"/>
              <a:gd name="connsiteY15" fmla="*/ 504825 h 987425"/>
              <a:gd name="connsiteX16" fmla="*/ 2914649 w 3235324"/>
              <a:gd name="connsiteY16" fmla="*/ 444500 h 987425"/>
              <a:gd name="connsiteX17" fmla="*/ 2901949 w 3235324"/>
              <a:gd name="connsiteY17" fmla="*/ 409575 h 987425"/>
              <a:gd name="connsiteX18" fmla="*/ 2901949 w 3235324"/>
              <a:gd name="connsiteY18" fmla="*/ 409575 h 987425"/>
              <a:gd name="connsiteX19" fmla="*/ 2946399 w 3235324"/>
              <a:gd name="connsiteY19" fmla="*/ 403225 h 987425"/>
              <a:gd name="connsiteX20" fmla="*/ 2981324 w 3235324"/>
              <a:gd name="connsiteY20" fmla="*/ 403225 h 987425"/>
              <a:gd name="connsiteX21" fmla="*/ 3028949 w 3235324"/>
              <a:gd name="connsiteY21" fmla="*/ 377825 h 987425"/>
              <a:gd name="connsiteX22" fmla="*/ 3067049 w 3235324"/>
              <a:gd name="connsiteY22" fmla="*/ 406400 h 987425"/>
              <a:gd name="connsiteX23" fmla="*/ 3095624 w 3235324"/>
              <a:gd name="connsiteY23" fmla="*/ 419100 h 987425"/>
              <a:gd name="connsiteX24" fmla="*/ 3140074 w 3235324"/>
              <a:gd name="connsiteY24" fmla="*/ 419100 h 987425"/>
              <a:gd name="connsiteX25" fmla="*/ 3209924 w 3235324"/>
              <a:gd name="connsiteY25" fmla="*/ 336550 h 987425"/>
              <a:gd name="connsiteX26" fmla="*/ 3225799 w 3235324"/>
              <a:gd name="connsiteY26" fmla="*/ 247650 h 987425"/>
              <a:gd name="connsiteX27" fmla="*/ 3235324 w 3235324"/>
              <a:gd name="connsiteY27" fmla="*/ 171450 h 987425"/>
              <a:gd name="connsiteX28" fmla="*/ 3197224 w 3235324"/>
              <a:gd name="connsiteY28" fmla="*/ 152400 h 987425"/>
              <a:gd name="connsiteX29" fmla="*/ 3162299 w 3235324"/>
              <a:gd name="connsiteY29" fmla="*/ 142875 h 987425"/>
              <a:gd name="connsiteX30" fmla="*/ 3133724 w 3235324"/>
              <a:gd name="connsiteY30" fmla="*/ 139700 h 987425"/>
              <a:gd name="connsiteX31" fmla="*/ 3149599 w 3235324"/>
              <a:gd name="connsiteY31" fmla="*/ 44450 h 987425"/>
              <a:gd name="connsiteX32" fmla="*/ 3149599 w 3235324"/>
              <a:gd name="connsiteY32" fmla="*/ 6350 h 987425"/>
              <a:gd name="connsiteX33" fmla="*/ 2365374 w 3235324"/>
              <a:gd name="connsiteY33" fmla="*/ 0 h 987425"/>
              <a:gd name="connsiteX34" fmla="*/ 2365374 w 3235324"/>
              <a:gd name="connsiteY34" fmla="*/ 41275 h 987425"/>
              <a:gd name="connsiteX35" fmla="*/ 2365374 w 3235324"/>
              <a:gd name="connsiteY35" fmla="*/ 69850 h 987425"/>
              <a:gd name="connsiteX36" fmla="*/ 2336799 w 3235324"/>
              <a:gd name="connsiteY36" fmla="*/ 41275 h 987425"/>
              <a:gd name="connsiteX37" fmla="*/ 2314574 w 3235324"/>
              <a:gd name="connsiteY37" fmla="*/ 34925 h 987425"/>
              <a:gd name="connsiteX38" fmla="*/ 2305049 w 3235324"/>
              <a:gd name="connsiteY38" fmla="*/ 85725 h 987425"/>
              <a:gd name="connsiteX39" fmla="*/ 2289174 w 3235324"/>
              <a:gd name="connsiteY39" fmla="*/ 120650 h 987425"/>
              <a:gd name="connsiteX40" fmla="*/ 2314574 w 3235324"/>
              <a:gd name="connsiteY40" fmla="*/ 158750 h 987425"/>
              <a:gd name="connsiteX41" fmla="*/ 2355849 w 3235324"/>
              <a:gd name="connsiteY41" fmla="*/ 187325 h 987425"/>
              <a:gd name="connsiteX42" fmla="*/ 2355849 w 3235324"/>
              <a:gd name="connsiteY42" fmla="*/ 228600 h 987425"/>
              <a:gd name="connsiteX43" fmla="*/ 2355849 w 3235324"/>
              <a:gd name="connsiteY43" fmla="*/ 276225 h 987425"/>
              <a:gd name="connsiteX44" fmla="*/ 2368549 w 3235324"/>
              <a:gd name="connsiteY44" fmla="*/ 307975 h 987425"/>
              <a:gd name="connsiteX45" fmla="*/ 2368549 w 3235324"/>
              <a:gd name="connsiteY45" fmla="*/ 346075 h 987425"/>
              <a:gd name="connsiteX46" fmla="*/ 2397124 w 3235324"/>
              <a:gd name="connsiteY46" fmla="*/ 406400 h 987425"/>
              <a:gd name="connsiteX47" fmla="*/ 2314574 w 3235324"/>
              <a:gd name="connsiteY47" fmla="*/ 393700 h 987425"/>
              <a:gd name="connsiteX48" fmla="*/ 2219324 w 3235324"/>
              <a:gd name="connsiteY48" fmla="*/ 368300 h 987425"/>
              <a:gd name="connsiteX49" fmla="*/ 2158999 w 3235324"/>
              <a:gd name="connsiteY49" fmla="*/ 346075 h 987425"/>
              <a:gd name="connsiteX50" fmla="*/ 2124074 w 3235324"/>
              <a:gd name="connsiteY50" fmla="*/ 349250 h 987425"/>
              <a:gd name="connsiteX51" fmla="*/ 2092324 w 3235324"/>
              <a:gd name="connsiteY51" fmla="*/ 377825 h 987425"/>
              <a:gd name="connsiteX52" fmla="*/ 2063749 w 3235324"/>
              <a:gd name="connsiteY52" fmla="*/ 384175 h 987425"/>
              <a:gd name="connsiteX53" fmla="*/ 2022474 w 3235324"/>
              <a:gd name="connsiteY53" fmla="*/ 428625 h 987425"/>
              <a:gd name="connsiteX54" fmla="*/ 2006599 w 3235324"/>
              <a:gd name="connsiteY54" fmla="*/ 473075 h 987425"/>
              <a:gd name="connsiteX55" fmla="*/ 1962149 w 3235324"/>
              <a:gd name="connsiteY55" fmla="*/ 473075 h 987425"/>
              <a:gd name="connsiteX56" fmla="*/ 1930399 w 3235324"/>
              <a:gd name="connsiteY56" fmla="*/ 492125 h 987425"/>
              <a:gd name="connsiteX57" fmla="*/ 1908174 w 3235324"/>
              <a:gd name="connsiteY57" fmla="*/ 530225 h 987425"/>
              <a:gd name="connsiteX58" fmla="*/ 1892299 w 3235324"/>
              <a:gd name="connsiteY58" fmla="*/ 590550 h 987425"/>
              <a:gd name="connsiteX59" fmla="*/ 1892299 w 3235324"/>
              <a:gd name="connsiteY59" fmla="*/ 644525 h 987425"/>
              <a:gd name="connsiteX60" fmla="*/ 1885949 w 3235324"/>
              <a:gd name="connsiteY60" fmla="*/ 682625 h 987425"/>
              <a:gd name="connsiteX61" fmla="*/ 1800224 w 3235324"/>
              <a:gd name="connsiteY61" fmla="*/ 669925 h 987425"/>
              <a:gd name="connsiteX62" fmla="*/ 1758949 w 3235324"/>
              <a:gd name="connsiteY62" fmla="*/ 679450 h 987425"/>
              <a:gd name="connsiteX63" fmla="*/ 1701799 w 3235324"/>
              <a:gd name="connsiteY63" fmla="*/ 682625 h 987425"/>
              <a:gd name="connsiteX64" fmla="*/ 1654174 w 3235324"/>
              <a:gd name="connsiteY64" fmla="*/ 698500 h 987425"/>
              <a:gd name="connsiteX65" fmla="*/ 1641474 w 3235324"/>
              <a:gd name="connsiteY65" fmla="*/ 723900 h 987425"/>
              <a:gd name="connsiteX66" fmla="*/ 1577974 w 3235324"/>
              <a:gd name="connsiteY66" fmla="*/ 723900 h 987425"/>
              <a:gd name="connsiteX67" fmla="*/ 1555749 w 3235324"/>
              <a:gd name="connsiteY67" fmla="*/ 739775 h 987425"/>
              <a:gd name="connsiteX68" fmla="*/ 1504949 w 3235324"/>
              <a:gd name="connsiteY68" fmla="*/ 787400 h 987425"/>
              <a:gd name="connsiteX69" fmla="*/ 1479549 w 3235324"/>
              <a:gd name="connsiteY69" fmla="*/ 708025 h 987425"/>
              <a:gd name="connsiteX70" fmla="*/ 1479549 w 3235324"/>
              <a:gd name="connsiteY70" fmla="*/ 631825 h 987425"/>
              <a:gd name="connsiteX71" fmla="*/ 1419224 w 3235324"/>
              <a:gd name="connsiteY71" fmla="*/ 561975 h 987425"/>
              <a:gd name="connsiteX72" fmla="*/ 1333499 w 3235324"/>
              <a:gd name="connsiteY72" fmla="*/ 454025 h 987425"/>
              <a:gd name="connsiteX73" fmla="*/ 1244599 w 3235324"/>
              <a:gd name="connsiteY73" fmla="*/ 358775 h 987425"/>
              <a:gd name="connsiteX74" fmla="*/ 1196974 w 3235324"/>
              <a:gd name="connsiteY74" fmla="*/ 339725 h 987425"/>
              <a:gd name="connsiteX75" fmla="*/ 936624 w 3235324"/>
              <a:gd name="connsiteY75" fmla="*/ 184150 h 987425"/>
              <a:gd name="connsiteX76" fmla="*/ 457200 w 3235324"/>
              <a:gd name="connsiteY76" fmla="*/ 257175 h 987425"/>
              <a:gd name="connsiteX77" fmla="*/ 60325 w 3235324"/>
              <a:gd name="connsiteY77" fmla="*/ 285750 h 987425"/>
              <a:gd name="connsiteX78" fmla="*/ 19050 w 3235324"/>
              <a:gd name="connsiteY78" fmla="*/ 984250 h 987425"/>
              <a:gd name="connsiteX79" fmla="*/ 1244599 w 3235324"/>
              <a:gd name="connsiteY79" fmla="*/ 981075 h 987425"/>
              <a:gd name="connsiteX80" fmla="*/ 3111499 w 3235324"/>
              <a:gd name="connsiteY80" fmla="*/ 987425 h 987425"/>
              <a:gd name="connsiteX0" fmla="*/ 3111499 w 3235324"/>
              <a:gd name="connsiteY0" fmla="*/ 987425 h 987425"/>
              <a:gd name="connsiteX1" fmla="*/ 3079749 w 3235324"/>
              <a:gd name="connsiteY1" fmla="*/ 911225 h 987425"/>
              <a:gd name="connsiteX2" fmla="*/ 3032124 w 3235324"/>
              <a:gd name="connsiteY2" fmla="*/ 873125 h 987425"/>
              <a:gd name="connsiteX3" fmla="*/ 2974974 w 3235324"/>
              <a:gd name="connsiteY3" fmla="*/ 854075 h 987425"/>
              <a:gd name="connsiteX4" fmla="*/ 2892424 w 3235324"/>
              <a:gd name="connsiteY4" fmla="*/ 828675 h 987425"/>
              <a:gd name="connsiteX5" fmla="*/ 2809874 w 3235324"/>
              <a:gd name="connsiteY5" fmla="*/ 825500 h 987425"/>
              <a:gd name="connsiteX6" fmla="*/ 2768599 w 3235324"/>
              <a:gd name="connsiteY6" fmla="*/ 822325 h 987425"/>
              <a:gd name="connsiteX7" fmla="*/ 2765424 w 3235324"/>
              <a:gd name="connsiteY7" fmla="*/ 781050 h 987425"/>
              <a:gd name="connsiteX8" fmla="*/ 2844799 w 3235324"/>
              <a:gd name="connsiteY8" fmla="*/ 777875 h 987425"/>
              <a:gd name="connsiteX9" fmla="*/ 2879724 w 3235324"/>
              <a:gd name="connsiteY9" fmla="*/ 752475 h 987425"/>
              <a:gd name="connsiteX10" fmla="*/ 2927349 w 3235324"/>
              <a:gd name="connsiteY10" fmla="*/ 714375 h 987425"/>
              <a:gd name="connsiteX11" fmla="*/ 2927349 w 3235324"/>
              <a:gd name="connsiteY11" fmla="*/ 657225 h 987425"/>
              <a:gd name="connsiteX12" fmla="*/ 2917824 w 3235324"/>
              <a:gd name="connsiteY12" fmla="*/ 612775 h 987425"/>
              <a:gd name="connsiteX13" fmla="*/ 2898774 w 3235324"/>
              <a:gd name="connsiteY13" fmla="*/ 612775 h 987425"/>
              <a:gd name="connsiteX14" fmla="*/ 2917824 w 3235324"/>
              <a:gd name="connsiteY14" fmla="*/ 558800 h 987425"/>
              <a:gd name="connsiteX15" fmla="*/ 2917824 w 3235324"/>
              <a:gd name="connsiteY15" fmla="*/ 504825 h 987425"/>
              <a:gd name="connsiteX16" fmla="*/ 2914649 w 3235324"/>
              <a:gd name="connsiteY16" fmla="*/ 444500 h 987425"/>
              <a:gd name="connsiteX17" fmla="*/ 2901949 w 3235324"/>
              <a:gd name="connsiteY17" fmla="*/ 409575 h 987425"/>
              <a:gd name="connsiteX18" fmla="*/ 2901949 w 3235324"/>
              <a:gd name="connsiteY18" fmla="*/ 409575 h 987425"/>
              <a:gd name="connsiteX19" fmla="*/ 2946399 w 3235324"/>
              <a:gd name="connsiteY19" fmla="*/ 403225 h 987425"/>
              <a:gd name="connsiteX20" fmla="*/ 2981324 w 3235324"/>
              <a:gd name="connsiteY20" fmla="*/ 403225 h 987425"/>
              <a:gd name="connsiteX21" fmla="*/ 3028949 w 3235324"/>
              <a:gd name="connsiteY21" fmla="*/ 377825 h 987425"/>
              <a:gd name="connsiteX22" fmla="*/ 3067049 w 3235324"/>
              <a:gd name="connsiteY22" fmla="*/ 406400 h 987425"/>
              <a:gd name="connsiteX23" fmla="*/ 3095624 w 3235324"/>
              <a:gd name="connsiteY23" fmla="*/ 419100 h 987425"/>
              <a:gd name="connsiteX24" fmla="*/ 3140074 w 3235324"/>
              <a:gd name="connsiteY24" fmla="*/ 419100 h 987425"/>
              <a:gd name="connsiteX25" fmla="*/ 3209924 w 3235324"/>
              <a:gd name="connsiteY25" fmla="*/ 336550 h 987425"/>
              <a:gd name="connsiteX26" fmla="*/ 3225799 w 3235324"/>
              <a:gd name="connsiteY26" fmla="*/ 247650 h 987425"/>
              <a:gd name="connsiteX27" fmla="*/ 3235324 w 3235324"/>
              <a:gd name="connsiteY27" fmla="*/ 171450 h 987425"/>
              <a:gd name="connsiteX28" fmla="*/ 3197224 w 3235324"/>
              <a:gd name="connsiteY28" fmla="*/ 152400 h 987425"/>
              <a:gd name="connsiteX29" fmla="*/ 3162299 w 3235324"/>
              <a:gd name="connsiteY29" fmla="*/ 142875 h 987425"/>
              <a:gd name="connsiteX30" fmla="*/ 3133724 w 3235324"/>
              <a:gd name="connsiteY30" fmla="*/ 139700 h 987425"/>
              <a:gd name="connsiteX31" fmla="*/ 3149599 w 3235324"/>
              <a:gd name="connsiteY31" fmla="*/ 44450 h 987425"/>
              <a:gd name="connsiteX32" fmla="*/ 3149599 w 3235324"/>
              <a:gd name="connsiteY32" fmla="*/ 6350 h 987425"/>
              <a:gd name="connsiteX33" fmla="*/ 2365374 w 3235324"/>
              <a:gd name="connsiteY33" fmla="*/ 0 h 987425"/>
              <a:gd name="connsiteX34" fmla="*/ 2365374 w 3235324"/>
              <a:gd name="connsiteY34" fmla="*/ 41275 h 987425"/>
              <a:gd name="connsiteX35" fmla="*/ 2365374 w 3235324"/>
              <a:gd name="connsiteY35" fmla="*/ 69850 h 987425"/>
              <a:gd name="connsiteX36" fmla="*/ 2336799 w 3235324"/>
              <a:gd name="connsiteY36" fmla="*/ 41275 h 987425"/>
              <a:gd name="connsiteX37" fmla="*/ 2314574 w 3235324"/>
              <a:gd name="connsiteY37" fmla="*/ 34925 h 987425"/>
              <a:gd name="connsiteX38" fmla="*/ 2305049 w 3235324"/>
              <a:gd name="connsiteY38" fmla="*/ 85725 h 987425"/>
              <a:gd name="connsiteX39" fmla="*/ 2289174 w 3235324"/>
              <a:gd name="connsiteY39" fmla="*/ 120650 h 987425"/>
              <a:gd name="connsiteX40" fmla="*/ 2314574 w 3235324"/>
              <a:gd name="connsiteY40" fmla="*/ 158750 h 987425"/>
              <a:gd name="connsiteX41" fmla="*/ 2355849 w 3235324"/>
              <a:gd name="connsiteY41" fmla="*/ 187325 h 987425"/>
              <a:gd name="connsiteX42" fmla="*/ 2355849 w 3235324"/>
              <a:gd name="connsiteY42" fmla="*/ 228600 h 987425"/>
              <a:gd name="connsiteX43" fmla="*/ 2355849 w 3235324"/>
              <a:gd name="connsiteY43" fmla="*/ 276225 h 987425"/>
              <a:gd name="connsiteX44" fmla="*/ 2368549 w 3235324"/>
              <a:gd name="connsiteY44" fmla="*/ 307975 h 987425"/>
              <a:gd name="connsiteX45" fmla="*/ 2368549 w 3235324"/>
              <a:gd name="connsiteY45" fmla="*/ 346075 h 987425"/>
              <a:gd name="connsiteX46" fmla="*/ 2397124 w 3235324"/>
              <a:gd name="connsiteY46" fmla="*/ 406400 h 987425"/>
              <a:gd name="connsiteX47" fmla="*/ 2314574 w 3235324"/>
              <a:gd name="connsiteY47" fmla="*/ 393700 h 987425"/>
              <a:gd name="connsiteX48" fmla="*/ 2219324 w 3235324"/>
              <a:gd name="connsiteY48" fmla="*/ 368300 h 987425"/>
              <a:gd name="connsiteX49" fmla="*/ 2158999 w 3235324"/>
              <a:gd name="connsiteY49" fmla="*/ 346075 h 987425"/>
              <a:gd name="connsiteX50" fmla="*/ 2124074 w 3235324"/>
              <a:gd name="connsiteY50" fmla="*/ 349250 h 987425"/>
              <a:gd name="connsiteX51" fmla="*/ 2092324 w 3235324"/>
              <a:gd name="connsiteY51" fmla="*/ 377825 h 987425"/>
              <a:gd name="connsiteX52" fmla="*/ 2063749 w 3235324"/>
              <a:gd name="connsiteY52" fmla="*/ 384175 h 987425"/>
              <a:gd name="connsiteX53" fmla="*/ 2022474 w 3235324"/>
              <a:gd name="connsiteY53" fmla="*/ 428625 h 987425"/>
              <a:gd name="connsiteX54" fmla="*/ 2006599 w 3235324"/>
              <a:gd name="connsiteY54" fmla="*/ 473075 h 987425"/>
              <a:gd name="connsiteX55" fmla="*/ 1962149 w 3235324"/>
              <a:gd name="connsiteY55" fmla="*/ 473075 h 987425"/>
              <a:gd name="connsiteX56" fmla="*/ 1930399 w 3235324"/>
              <a:gd name="connsiteY56" fmla="*/ 492125 h 987425"/>
              <a:gd name="connsiteX57" fmla="*/ 1908174 w 3235324"/>
              <a:gd name="connsiteY57" fmla="*/ 530225 h 987425"/>
              <a:gd name="connsiteX58" fmla="*/ 1892299 w 3235324"/>
              <a:gd name="connsiteY58" fmla="*/ 590550 h 987425"/>
              <a:gd name="connsiteX59" fmla="*/ 1892299 w 3235324"/>
              <a:gd name="connsiteY59" fmla="*/ 644525 h 987425"/>
              <a:gd name="connsiteX60" fmla="*/ 1885949 w 3235324"/>
              <a:gd name="connsiteY60" fmla="*/ 682625 h 987425"/>
              <a:gd name="connsiteX61" fmla="*/ 1800224 w 3235324"/>
              <a:gd name="connsiteY61" fmla="*/ 669925 h 987425"/>
              <a:gd name="connsiteX62" fmla="*/ 1758949 w 3235324"/>
              <a:gd name="connsiteY62" fmla="*/ 679450 h 987425"/>
              <a:gd name="connsiteX63" fmla="*/ 1701799 w 3235324"/>
              <a:gd name="connsiteY63" fmla="*/ 682625 h 987425"/>
              <a:gd name="connsiteX64" fmla="*/ 1654174 w 3235324"/>
              <a:gd name="connsiteY64" fmla="*/ 698500 h 987425"/>
              <a:gd name="connsiteX65" fmla="*/ 1641474 w 3235324"/>
              <a:gd name="connsiteY65" fmla="*/ 723900 h 987425"/>
              <a:gd name="connsiteX66" fmla="*/ 1577974 w 3235324"/>
              <a:gd name="connsiteY66" fmla="*/ 723900 h 987425"/>
              <a:gd name="connsiteX67" fmla="*/ 1555749 w 3235324"/>
              <a:gd name="connsiteY67" fmla="*/ 739775 h 987425"/>
              <a:gd name="connsiteX68" fmla="*/ 1504949 w 3235324"/>
              <a:gd name="connsiteY68" fmla="*/ 787400 h 987425"/>
              <a:gd name="connsiteX69" fmla="*/ 1479549 w 3235324"/>
              <a:gd name="connsiteY69" fmla="*/ 708025 h 987425"/>
              <a:gd name="connsiteX70" fmla="*/ 1479549 w 3235324"/>
              <a:gd name="connsiteY70" fmla="*/ 631825 h 987425"/>
              <a:gd name="connsiteX71" fmla="*/ 1419224 w 3235324"/>
              <a:gd name="connsiteY71" fmla="*/ 561975 h 987425"/>
              <a:gd name="connsiteX72" fmla="*/ 1333499 w 3235324"/>
              <a:gd name="connsiteY72" fmla="*/ 454025 h 987425"/>
              <a:gd name="connsiteX73" fmla="*/ 1244599 w 3235324"/>
              <a:gd name="connsiteY73" fmla="*/ 358775 h 987425"/>
              <a:gd name="connsiteX74" fmla="*/ 1196974 w 3235324"/>
              <a:gd name="connsiteY74" fmla="*/ 339725 h 987425"/>
              <a:gd name="connsiteX75" fmla="*/ 936624 w 3235324"/>
              <a:gd name="connsiteY75" fmla="*/ 184150 h 987425"/>
              <a:gd name="connsiteX76" fmla="*/ 457200 w 3235324"/>
              <a:gd name="connsiteY76" fmla="*/ 257175 h 987425"/>
              <a:gd name="connsiteX77" fmla="*/ 60325 w 3235324"/>
              <a:gd name="connsiteY77" fmla="*/ 285750 h 987425"/>
              <a:gd name="connsiteX78" fmla="*/ 19050 w 3235324"/>
              <a:gd name="connsiteY78" fmla="*/ 984250 h 987425"/>
              <a:gd name="connsiteX79" fmla="*/ 1244599 w 3235324"/>
              <a:gd name="connsiteY79" fmla="*/ 981075 h 987425"/>
              <a:gd name="connsiteX80" fmla="*/ 3111499 w 3235324"/>
              <a:gd name="connsiteY80" fmla="*/ 987425 h 987425"/>
              <a:gd name="connsiteX0" fmla="*/ 3111499 w 3235324"/>
              <a:gd name="connsiteY0" fmla="*/ 987425 h 987425"/>
              <a:gd name="connsiteX1" fmla="*/ 3079749 w 3235324"/>
              <a:gd name="connsiteY1" fmla="*/ 911225 h 987425"/>
              <a:gd name="connsiteX2" fmla="*/ 3032124 w 3235324"/>
              <a:gd name="connsiteY2" fmla="*/ 873125 h 987425"/>
              <a:gd name="connsiteX3" fmla="*/ 2974974 w 3235324"/>
              <a:gd name="connsiteY3" fmla="*/ 854075 h 987425"/>
              <a:gd name="connsiteX4" fmla="*/ 2892424 w 3235324"/>
              <a:gd name="connsiteY4" fmla="*/ 828675 h 987425"/>
              <a:gd name="connsiteX5" fmla="*/ 2809874 w 3235324"/>
              <a:gd name="connsiteY5" fmla="*/ 825500 h 987425"/>
              <a:gd name="connsiteX6" fmla="*/ 2768599 w 3235324"/>
              <a:gd name="connsiteY6" fmla="*/ 822325 h 987425"/>
              <a:gd name="connsiteX7" fmla="*/ 2765424 w 3235324"/>
              <a:gd name="connsiteY7" fmla="*/ 781050 h 987425"/>
              <a:gd name="connsiteX8" fmla="*/ 2844799 w 3235324"/>
              <a:gd name="connsiteY8" fmla="*/ 777875 h 987425"/>
              <a:gd name="connsiteX9" fmla="*/ 2879724 w 3235324"/>
              <a:gd name="connsiteY9" fmla="*/ 752475 h 987425"/>
              <a:gd name="connsiteX10" fmla="*/ 2927349 w 3235324"/>
              <a:gd name="connsiteY10" fmla="*/ 714375 h 987425"/>
              <a:gd name="connsiteX11" fmla="*/ 2927349 w 3235324"/>
              <a:gd name="connsiteY11" fmla="*/ 657225 h 987425"/>
              <a:gd name="connsiteX12" fmla="*/ 2917824 w 3235324"/>
              <a:gd name="connsiteY12" fmla="*/ 612775 h 987425"/>
              <a:gd name="connsiteX13" fmla="*/ 2898774 w 3235324"/>
              <a:gd name="connsiteY13" fmla="*/ 612775 h 987425"/>
              <a:gd name="connsiteX14" fmla="*/ 2917824 w 3235324"/>
              <a:gd name="connsiteY14" fmla="*/ 558800 h 987425"/>
              <a:gd name="connsiteX15" fmla="*/ 2917824 w 3235324"/>
              <a:gd name="connsiteY15" fmla="*/ 504825 h 987425"/>
              <a:gd name="connsiteX16" fmla="*/ 2914649 w 3235324"/>
              <a:gd name="connsiteY16" fmla="*/ 444500 h 987425"/>
              <a:gd name="connsiteX17" fmla="*/ 2901949 w 3235324"/>
              <a:gd name="connsiteY17" fmla="*/ 409575 h 987425"/>
              <a:gd name="connsiteX18" fmla="*/ 2901949 w 3235324"/>
              <a:gd name="connsiteY18" fmla="*/ 409575 h 987425"/>
              <a:gd name="connsiteX19" fmla="*/ 2946399 w 3235324"/>
              <a:gd name="connsiteY19" fmla="*/ 403225 h 987425"/>
              <a:gd name="connsiteX20" fmla="*/ 2981324 w 3235324"/>
              <a:gd name="connsiteY20" fmla="*/ 403225 h 987425"/>
              <a:gd name="connsiteX21" fmla="*/ 3028949 w 3235324"/>
              <a:gd name="connsiteY21" fmla="*/ 377825 h 987425"/>
              <a:gd name="connsiteX22" fmla="*/ 3067049 w 3235324"/>
              <a:gd name="connsiteY22" fmla="*/ 406400 h 987425"/>
              <a:gd name="connsiteX23" fmla="*/ 3095624 w 3235324"/>
              <a:gd name="connsiteY23" fmla="*/ 419100 h 987425"/>
              <a:gd name="connsiteX24" fmla="*/ 3140074 w 3235324"/>
              <a:gd name="connsiteY24" fmla="*/ 419100 h 987425"/>
              <a:gd name="connsiteX25" fmla="*/ 3209924 w 3235324"/>
              <a:gd name="connsiteY25" fmla="*/ 336550 h 987425"/>
              <a:gd name="connsiteX26" fmla="*/ 3225799 w 3235324"/>
              <a:gd name="connsiteY26" fmla="*/ 247650 h 987425"/>
              <a:gd name="connsiteX27" fmla="*/ 3235324 w 3235324"/>
              <a:gd name="connsiteY27" fmla="*/ 171450 h 987425"/>
              <a:gd name="connsiteX28" fmla="*/ 3197224 w 3235324"/>
              <a:gd name="connsiteY28" fmla="*/ 152400 h 987425"/>
              <a:gd name="connsiteX29" fmla="*/ 3162299 w 3235324"/>
              <a:gd name="connsiteY29" fmla="*/ 142875 h 987425"/>
              <a:gd name="connsiteX30" fmla="*/ 3133724 w 3235324"/>
              <a:gd name="connsiteY30" fmla="*/ 139700 h 987425"/>
              <a:gd name="connsiteX31" fmla="*/ 3149599 w 3235324"/>
              <a:gd name="connsiteY31" fmla="*/ 44450 h 987425"/>
              <a:gd name="connsiteX32" fmla="*/ 3149599 w 3235324"/>
              <a:gd name="connsiteY32" fmla="*/ 6350 h 987425"/>
              <a:gd name="connsiteX33" fmla="*/ 2365374 w 3235324"/>
              <a:gd name="connsiteY33" fmla="*/ 0 h 987425"/>
              <a:gd name="connsiteX34" fmla="*/ 2365374 w 3235324"/>
              <a:gd name="connsiteY34" fmla="*/ 41275 h 987425"/>
              <a:gd name="connsiteX35" fmla="*/ 2365374 w 3235324"/>
              <a:gd name="connsiteY35" fmla="*/ 69850 h 987425"/>
              <a:gd name="connsiteX36" fmla="*/ 2336799 w 3235324"/>
              <a:gd name="connsiteY36" fmla="*/ 41275 h 987425"/>
              <a:gd name="connsiteX37" fmla="*/ 2314574 w 3235324"/>
              <a:gd name="connsiteY37" fmla="*/ 34925 h 987425"/>
              <a:gd name="connsiteX38" fmla="*/ 2305049 w 3235324"/>
              <a:gd name="connsiteY38" fmla="*/ 85725 h 987425"/>
              <a:gd name="connsiteX39" fmla="*/ 2289174 w 3235324"/>
              <a:gd name="connsiteY39" fmla="*/ 120650 h 987425"/>
              <a:gd name="connsiteX40" fmla="*/ 2314574 w 3235324"/>
              <a:gd name="connsiteY40" fmla="*/ 158750 h 987425"/>
              <a:gd name="connsiteX41" fmla="*/ 2355849 w 3235324"/>
              <a:gd name="connsiteY41" fmla="*/ 187325 h 987425"/>
              <a:gd name="connsiteX42" fmla="*/ 2355849 w 3235324"/>
              <a:gd name="connsiteY42" fmla="*/ 228600 h 987425"/>
              <a:gd name="connsiteX43" fmla="*/ 2355849 w 3235324"/>
              <a:gd name="connsiteY43" fmla="*/ 276225 h 987425"/>
              <a:gd name="connsiteX44" fmla="*/ 2368549 w 3235324"/>
              <a:gd name="connsiteY44" fmla="*/ 307975 h 987425"/>
              <a:gd name="connsiteX45" fmla="*/ 2368549 w 3235324"/>
              <a:gd name="connsiteY45" fmla="*/ 346075 h 987425"/>
              <a:gd name="connsiteX46" fmla="*/ 2397124 w 3235324"/>
              <a:gd name="connsiteY46" fmla="*/ 406400 h 987425"/>
              <a:gd name="connsiteX47" fmla="*/ 2314574 w 3235324"/>
              <a:gd name="connsiteY47" fmla="*/ 393700 h 987425"/>
              <a:gd name="connsiteX48" fmla="*/ 2219324 w 3235324"/>
              <a:gd name="connsiteY48" fmla="*/ 368300 h 987425"/>
              <a:gd name="connsiteX49" fmla="*/ 2158999 w 3235324"/>
              <a:gd name="connsiteY49" fmla="*/ 346075 h 987425"/>
              <a:gd name="connsiteX50" fmla="*/ 2124074 w 3235324"/>
              <a:gd name="connsiteY50" fmla="*/ 349250 h 987425"/>
              <a:gd name="connsiteX51" fmla="*/ 2092324 w 3235324"/>
              <a:gd name="connsiteY51" fmla="*/ 377825 h 987425"/>
              <a:gd name="connsiteX52" fmla="*/ 2063749 w 3235324"/>
              <a:gd name="connsiteY52" fmla="*/ 384175 h 987425"/>
              <a:gd name="connsiteX53" fmla="*/ 2022474 w 3235324"/>
              <a:gd name="connsiteY53" fmla="*/ 428625 h 987425"/>
              <a:gd name="connsiteX54" fmla="*/ 2006599 w 3235324"/>
              <a:gd name="connsiteY54" fmla="*/ 473075 h 987425"/>
              <a:gd name="connsiteX55" fmla="*/ 1962149 w 3235324"/>
              <a:gd name="connsiteY55" fmla="*/ 473075 h 987425"/>
              <a:gd name="connsiteX56" fmla="*/ 1930399 w 3235324"/>
              <a:gd name="connsiteY56" fmla="*/ 492125 h 987425"/>
              <a:gd name="connsiteX57" fmla="*/ 1908174 w 3235324"/>
              <a:gd name="connsiteY57" fmla="*/ 530225 h 987425"/>
              <a:gd name="connsiteX58" fmla="*/ 1892299 w 3235324"/>
              <a:gd name="connsiteY58" fmla="*/ 590550 h 987425"/>
              <a:gd name="connsiteX59" fmla="*/ 1892299 w 3235324"/>
              <a:gd name="connsiteY59" fmla="*/ 644525 h 987425"/>
              <a:gd name="connsiteX60" fmla="*/ 1885949 w 3235324"/>
              <a:gd name="connsiteY60" fmla="*/ 682625 h 987425"/>
              <a:gd name="connsiteX61" fmla="*/ 1800224 w 3235324"/>
              <a:gd name="connsiteY61" fmla="*/ 669925 h 987425"/>
              <a:gd name="connsiteX62" fmla="*/ 1758949 w 3235324"/>
              <a:gd name="connsiteY62" fmla="*/ 679450 h 987425"/>
              <a:gd name="connsiteX63" fmla="*/ 1701799 w 3235324"/>
              <a:gd name="connsiteY63" fmla="*/ 682625 h 987425"/>
              <a:gd name="connsiteX64" fmla="*/ 1654174 w 3235324"/>
              <a:gd name="connsiteY64" fmla="*/ 698500 h 987425"/>
              <a:gd name="connsiteX65" fmla="*/ 1641474 w 3235324"/>
              <a:gd name="connsiteY65" fmla="*/ 723900 h 987425"/>
              <a:gd name="connsiteX66" fmla="*/ 1577974 w 3235324"/>
              <a:gd name="connsiteY66" fmla="*/ 723900 h 987425"/>
              <a:gd name="connsiteX67" fmla="*/ 1555749 w 3235324"/>
              <a:gd name="connsiteY67" fmla="*/ 739775 h 987425"/>
              <a:gd name="connsiteX68" fmla="*/ 1504949 w 3235324"/>
              <a:gd name="connsiteY68" fmla="*/ 787400 h 987425"/>
              <a:gd name="connsiteX69" fmla="*/ 1479549 w 3235324"/>
              <a:gd name="connsiteY69" fmla="*/ 708025 h 987425"/>
              <a:gd name="connsiteX70" fmla="*/ 1479549 w 3235324"/>
              <a:gd name="connsiteY70" fmla="*/ 631825 h 987425"/>
              <a:gd name="connsiteX71" fmla="*/ 1419224 w 3235324"/>
              <a:gd name="connsiteY71" fmla="*/ 561975 h 987425"/>
              <a:gd name="connsiteX72" fmla="*/ 1333499 w 3235324"/>
              <a:gd name="connsiteY72" fmla="*/ 454025 h 987425"/>
              <a:gd name="connsiteX73" fmla="*/ 1244599 w 3235324"/>
              <a:gd name="connsiteY73" fmla="*/ 358775 h 987425"/>
              <a:gd name="connsiteX74" fmla="*/ 1196974 w 3235324"/>
              <a:gd name="connsiteY74" fmla="*/ 339725 h 987425"/>
              <a:gd name="connsiteX75" fmla="*/ 936624 w 3235324"/>
              <a:gd name="connsiteY75" fmla="*/ 184150 h 987425"/>
              <a:gd name="connsiteX76" fmla="*/ 457200 w 3235324"/>
              <a:gd name="connsiteY76" fmla="*/ 257175 h 987425"/>
              <a:gd name="connsiteX77" fmla="*/ 60325 w 3235324"/>
              <a:gd name="connsiteY77" fmla="*/ 285750 h 987425"/>
              <a:gd name="connsiteX78" fmla="*/ 19050 w 3235324"/>
              <a:gd name="connsiteY78" fmla="*/ 984250 h 987425"/>
              <a:gd name="connsiteX79" fmla="*/ 1244599 w 3235324"/>
              <a:gd name="connsiteY79" fmla="*/ 981075 h 987425"/>
              <a:gd name="connsiteX80" fmla="*/ 3111499 w 3235324"/>
              <a:gd name="connsiteY80" fmla="*/ 987425 h 987425"/>
              <a:gd name="connsiteX0" fmla="*/ 3290886 w 3414711"/>
              <a:gd name="connsiteY0" fmla="*/ 987425 h 987425"/>
              <a:gd name="connsiteX1" fmla="*/ 3259136 w 3414711"/>
              <a:gd name="connsiteY1" fmla="*/ 911225 h 987425"/>
              <a:gd name="connsiteX2" fmla="*/ 3211511 w 3414711"/>
              <a:gd name="connsiteY2" fmla="*/ 873125 h 987425"/>
              <a:gd name="connsiteX3" fmla="*/ 3154361 w 3414711"/>
              <a:gd name="connsiteY3" fmla="*/ 854075 h 987425"/>
              <a:gd name="connsiteX4" fmla="*/ 3071811 w 3414711"/>
              <a:gd name="connsiteY4" fmla="*/ 828675 h 987425"/>
              <a:gd name="connsiteX5" fmla="*/ 2989261 w 3414711"/>
              <a:gd name="connsiteY5" fmla="*/ 825500 h 987425"/>
              <a:gd name="connsiteX6" fmla="*/ 2947986 w 3414711"/>
              <a:gd name="connsiteY6" fmla="*/ 822325 h 987425"/>
              <a:gd name="connsiteX7" fmla="*/ 2944811 w 3414711"/>
              <a:gd name="connsiteY7" fmla="*/ 781050 h 987425"/>
              <a:gd name="connsiteX8" fmla="*/ 3024186 w 3414711"/>
              <a:gd name="connsiteY8" fmla="*/ 777875 h 987425"/>
              <a:gd name="connsiteX9" fmla="*/ 3059111 w 3414711"/>
              <a:gd name="connsiteY9" fmla="*/ 752475 h 987425"/>
              <a:gd name="connsiteX10" fmla="*/ 3106736 w 3414711"/>
              <a:gd name="connsiteY10" fmla="*/ 714375 h 987425"/>
              <a:gd name="connsiteX11" fmla="*/ 3106736 w 3414711"/>
              <a:gd name="connsiteY11" fmla="*/ 657225 h 987425"/>
              <a:gd name="connsiteX12" fmla="*/ 3097211 w 3414711"/>
              <a:gd name="connsiteY12" fmla="*/ 612775 h 987425"/>
              <a:gd name="connsiteX13" fmla="*/ 3078161 w 3414711"/>
              <a:gd name="connsiteY13" fmla="*/ 612775 h 987425"/>
              <a:gd name="connsiteX14" fmla="*/ 3097211 w 3414711"/>
              <a:gd name="connsiteY14" fmla="*/ 558800 h 987425"/>
              <a:gd name="connsiteX15" fmla="*/ 3097211 w 3414711"/>
              <a:gd name="connsiteY15" fmla="*/ 504825 h 987425"/>
              <a:gd name="connsiteX16" fmla="*/ 3094036 w 3414711"/>
              <a:gd name="connsiteY16" fmla="*/ 444500 h 987425"/>
              <a:gd name="connsiteX17" fmla="*/ 3081336 w 3414711"/>
              <a:gd name="connsiteY17" fmla="*/ 409575 h 987425"/>
              <a:gd name="connsiteX18" fmla="*/ 3081336 w 3414711"/>
              <a:gd name="connsiteY18" fmla="*/ 409575 h 987425"/>
              <a:gd name="connsiteX19" fmla="*/ 3125786 w 3414711"/>
              <a:gd name="connsiteY19" fmla="*/ 403225 h 987425"/>
              <a:gd name="connsiteX20" fmla="*/ 3160711 w 3414711"/>
              <a:gd name="connsiteY20" fmla="*/ 403225 h 987425"/>
              <a:gd name="connsiteX21" fmla="*/ 3208336 w 3414711"/>
              <a:gd name="connsiteY21" fmla="*/ 377825 h 987425"/>
              <a:gd name="connsiteX22" fmla="*/ 3246436 w 3414711"/>
              <a:gd name="connsiteY22" fmla="*/ 406400 h 987425"/>
              <a:gd name="connsiteX23" fmla="*/ 3275011 w 3414711"/>
              <a:gd name="connsiteY23" fmla="*/ 419100 h 987425"/>
              <a:gd name="connsiteX24" fmla="*/ 3319461 w 3414711"/>
              <a:gd name="connsiteY24" fmla="*/ 419100 h 987425"/>
              <a:gd name="connsiteX25" fmla="*/ 3389311 w 3414711"/>
              <a:gd name="connsiteY25" fmla="*/ 336550 h 987425"/>
              <a:gd name="connsiteX26" fmla="*/ 3405186 w 3414711"/>
              <a:gd name="connsiteY26" fmla="*/ 247650 h 987425"/>
              <a:gd name="connsiteX27" fmla="*/ 3414711 w 3414711"/>
              <a:gd name="connsiteY27" fmla="*/ 171450 h 987425"/>
              <a:gd name="connsiteX28" fmla="*/ 3376611 w 3414711"/>
              <a:gd name="connsiteY28" fmla="*/ 152400 h 987425"/>
              <a:gd name="connsiteX29" fmla="*/ 3341686 w 3414711"/>
              <a:gd name="connsiteY29" fmla="*/ 142875 h 987425"/>
              <a:gd name="connsiteX30" fmla="*/ 3313111 w 3414711"/>
              <a:gd name="connsiteY30" fmla="*/ 139700 h 987425"/>
              <a:gd name="connsiteX31" fmla="*/ 3328986 w 3414711"/>
              <a:gd name="connsiteY31" fmla="*/ 44450 h 987425"/>
              <a:gd name="connsiteX32" fmla="*/ 3328986 w 3414711"/>
              <a:gd name="connsiteY32" fmla="*/ 6350 h 987425"/>
              <a:gd name="connsiteX33" fmla="*/ 2544761 w 3414711"/>
              <a:gd name="connsiteY33" fmla="*/ 0 h 987425"/>
              <a:gd name="connsiteX34" fmla="*/ 2544761 w 3414711"/>
              <a:gd name="connsiteY34" fmla="*/ 41275 h 987425"/>
              <a:gd name="connsiteX35" fmla="*/ 2544761 w 3414711"/>
              <a:gd name="connsiteY35" fmla="*/ 69850 h 987425"/>
              <a:gd name="connsiteX36" fmla="*/ 2516186 w 3414711"/>
              <a:gd name="connsiteY36" fmla="*/ 41275 h 987425"/>
              <a:gd name="connsiteX37" fmla="*/ 2493961 w 3414711"/>
              <a:gd name="connsiteY37" fmla="*/ 34925 h 987425"/>
              <a:gd name="connsiteX38" fmla="*/ 2484436 w 3414711"/>
              <a:gd name="connsiteY38" fmla="*/ 85725 h 987425"/>
              <a:gd name="connsiteX39" fmla="*/ 2468561 w 3414711"/>
              <a:gd name="connsiteY39" fmla="*/ 120650 h 987425"/>
              <a:gd name="connsiteX40" fmla="*/ 2493961 w 3414711"/>
              <a:gd name="connsiteY40" fmla="*/ 158750 h 987425"/>
              <a:gd name="connsiteX41" fmla="*/ 2535236 w 3414711"/>
              <a:gd name="connsiteY41" fmla="*/ 187325 h 987425"/>
              <a:gd name="connsiteX42" fmla="*/ 2535236 w 3414711"/>
              <a:gd name="connsiteY42" fmla="*/ 228600 h 987425"/>
              <a:gd name="connsiteX43" fmla="*/ 2535236 w 3414711"/>
              <a:gd name="connsiteY43" fmla="*/ 276225 h 987425"/>
              <a:gd name="connsiteX44" fmla="*/ 2547936 w 3414711"/>
              <a:gd name="connsiteY44" fmla="*/ 307975 h 987425"/>
              <a:gd name="connsiteX45" fmla="*/ 2547936 w 3414711"/>
              <a:gd name="connsiteY45" fmla="*/ 346075 h 987425"/>
              <a:gd name="connsiteX46" fmla="*/ 2576511 w 3414711"/>
              <a:gd name="connsiteY46" fmla="*/ 406400 h 987425"/>
              <a:gd name="connsiteX47" fmla="*/ 2493961 w 3414711"/>
              <a:gd name="connsiteY47" fmla="*/ 393700 h 987425"/>
              <a:gd name="connsiteX48" fmla="*/ 2398711 w 3414711"/>
              <a:gd name="connsiteY48" fmla="*/ 368300 h 987425"/>
              <a:gd name="connsiteX49" fmla="*/ 2338386 w 3414711"/>
              <a:gd name="connsiteY49" fmla="*/ 346075 h 987425"/>
              <a:gd name="connsiteX50" fmla="*/ 2303461 w 3414711"/>
              <a:gd name="connsiteY50" fmla="*/ 349250 h 987425"/>
              <a:gd name="connsiteX51" fmla="*/ 2271711 w 3414711"/>
              <a:gd name="connsiteY51" fmla="*/ 377825 h 987425"/>
              <a:gd name="connsiteX52" fmla="*/ 2243136 w 3414711"/>
              <a:gd name="connsiteY52" fmla="*/ 384175 h 987425"/>
              <a:gd name="connsiteX53" fmla="*/ 2201861 w 3414711"/>
              <a:gd name="connsiteY53" fmla="*/ 428625 h 987425"/>
              <a:gd name="connsiteX54" fmla="*/ 2185986 w 3414711"/>
              <a:gd name="connsiteY54" fmla="*/ 473075 h 987425"/>
              <a:gd name="connsiteX55" fmla="*/ 2141536 w 3414711"/>
              <a:gd name="connsiteY55" fmla="*/ 473075 h 987425"/>
              <a:gd name="connsiteX56" fmla="*/ 2109786 w 3414711"/>
              <a:gd name="connsiteY56" fmla="*/ 492125 h 987425"/>
              <a:gd name="connsiteX57" fmla="*/ 2087561 w 3414711"/>
              <a:gd name="connsiteY57" fmla="*/ 530225 h 987425"/>
              <a:gd name="connsiteX58" fmla="*/ 2071686 w 3414711"/>
              <a:gd name="connsiteY58" fmla="*/ 590550 h 987425"/>
              <a:gd name="connsiteX59" fmla="*/ 2071686 w 3414711"/>
              <a:gd name="connsiteY59" fmla="*/ 644525 h 987425"/>
              <a:gd name="connsiteX60" fmla="*/ 2065336 w 3414711"/>
              <a:gd name="connsiteY60" fmla="*/ 682625 h 987425"/>
              <a:gd name="connsiteX61" fmla="*/ 1979611 w 3414711"/>
              <a:gd name="connsiteY61" fmla="*/ 669925 h 987425"/>
              <a:gd name="connsiteX62" fmla="*/ 1938336 w 3414711"/>
              <a:gd name="connsiteY62" fmla="*/ 679450 h 987425"/>
              <a:gd name="connsiteX63" fmla="*/ 1881186 w 3414711"/>
              <a:gd name="connsiteY63" fmla="*/ 682625 h 987425"/>
              <a:gd name="connsiteX64" fmla="*/ 1833561 w 3414711"/>
              <a:gd name="connsiteY64" fmla="*/ 698500 h 987425"/>
              <a:gd name="connsiteX65" fmla="*/ 1820861 w 3414711"/>
              <a:gd name="connsiteY65" fmla="*/ 723900 h 987425"/>
              <a:gd name="connsiteX66" fmla="*/ 1757361 w 3414711"/>
              <a:gd name="connsiteY66" fmla="*/ 723900 h 987425"/>
              <a:gd name="connsiteX67" fmla="*/ 1735136 w 3414711"/>
              <a:gd name="connsiteY67" fmla="*/ 739775 h 987425"/>
              <a:gd name="connsiteX68" fmla="*/ 1684336 w 3414711"/>
              <a:gd name="connsiteY68" fmla="*/ 787400 h 987425"/>
              <a:gd name="connsiteX69" fmla="*/ 1658936 w 3414711"/>
              <a:gd name="connsiteY69" fmla="*/ 708025 h 987425"/>
              <a:gd name="connsiteX70" fmla="*/ 1658936 w 3414711"/>
              <a:gd name="connsiteY70" fmla="*/ 631825 h 987425"/>
              <a:gd name="connsiteX71" fmla="*/ 1598611 w 3414711"/>
              <a:gd name="connsiteY71" fmla="*/ 561975 h 987425"/>
              <a:gd name="connsiteX72" fmla="*/ 1512886 w 3414711"/>
              <a:gd name="connsiteY72" fmla="*/ 454025 h 987425"/>
              <a:gd name="connsiteX73" fmla="*/ 1423986 w 3414711"/>
              <a:gd name="connsiteY73" fmla="*/ 358775 h 987425"/>
              <a:gd name="connsiteX74" fmla="*/ 1376361 w 3414711"/>
              <a:gd name="connsiteY74" fmla="*/ 339725 h 987425"/>
              <a:gd name="connsiteX75" fmla="*/ 1116011 w 3414711"/>
              <a:gd name="connsiteY75" fmla="*/ 184150 h 987425"/>
              <a:gd name="connsiteX76" fmla="*/ 636587 w 3414711"/>
              <a:gd name="connsiteY76" fmla="*/ 257175 h 987425"/>
              <a:gd name="connsiteX77" fmla="*/ 239712 w 3414711"/>
              <a:gd name="connsiteY77" fmla="*/ 285750 h 987425"/>
              <a:gd name="connsiteX78" fmla="*/ 233362 w 3414711"/>
              <a:gd name="connsiteY78" fmla="*/ 231775 h 987425"/>
              <a:gd name="connsiteX79" fmla="*/ 198437 w 3414711"/>
              <a:gd name="connsiteY79" fmla="*/ 984250 h 987425"/>
              <a:gd name="connsiteX80" fmla="*/ 1423986 w 3414711"/>
              <a:gd name="connsiteY80" fmla="*/ 981075 h 987425"/>
              <a:gd name="connsiteX81" fmla="*/ 3290886 w 3414711"/>
              <a:gd name="connsiteY81" fmla="*/ 987425 h 987425"/>
              <a:gd name="connsiteX0" fmla="*/ 3289828 w 3413653"/>
              <a:gd name="connsiteY0" fmla="*/ 987425 h 987425"/>
              <a:gd name="connsiteX1" fmla="*/ 3258078 w 3413653"/>
              <a:gd name="connsiteY1" fmla="*/ 911225 h 987425"/>
              <a:gd name="connsiteX2" fmla="*/ 3210453 w 3413653"/>
              <a:gd name="connsiteY2" fmla="*/ 873125 h 987425"/>
              <a:gd name="connsiteX3" fmla="*/ 3153303 w 3413653"/>
              <a:gd name="connsiteY3" fmla="*/ 854075 h 987425"/>
              <a:gd name="connsiteX4" fmla="*/ 3070753 w 3413653"/>
              <a:gd name="connsiteY4" fmla="*/ 828675 h 987425"/>
              <a:gd name="connsiteX5" fmla="*/ 2988203 w 3413653"/>
              <a:gd name="connsiteY5" fmla="*/ 825500 h 987425"/>
              <a:gd name="connsiteX6" fmla="*/ 2946928 w 3413653"/>
              <a:gd name="connsiteY6" fmla="*/ 822325 h 987425"/>
              <a:gd name="connsiteX7" fmla="*/ 2943753 w 3413653"/>
              <a:gd name="connsiteY7" fmla="*/ 781050 h 987425"/>
              <a:gd name="connsiteX8" fmla="*/ 3023128 w 3413653"/>
              <a:gd name="connsiteY8" fmla="*/ 777875 h 987425"/>
              <a:gd name="connsiteX9" fmla="*/ 3058053 w 3413653"/>
              <a:gd name="connsiteY9" fmla="*/ 752475 h 987425"/>
              <a:gd name="connsiteX10" fmla="*/ 3105678 w 3413653"/>
              <a:gd name="connsiteY10" fmla="*/ 714375 h 987425"/>
              <a:gd name="connsiteX11" fmla="*/ 3105678 w 3413653"/>
              <a:gd name="connsiteY11" fmla="*/ 657225 h 987425"/>
              <a:gd name="connsiteX12" fmla="*/ 3096153 w 3413653"/>
              <a:gd name="connsiteY12" fmla="*/ 612775 h 987425"/>
              <a:gd name="connsiteX13" fmla="*/ 3077103 w 3413653"/>
              <a:gd name="connsiteY13" fmla="*/ 612775 h 987425"/>
              <a:gd name="connsiteX14" fmla="*/ 3096153 w 3413653"/>
              <a:gd name="connsiteY14" fmla="*/ 558800 h 987425"/>
              <a:gd name="connsiteX15" fmla="*/ 3096153 w 3413653"/>
              <a:gd name="connsiteY15" fmla="*/ 504825 h 987425"/>
              <a:gd name="connsiteX16" fmla="*/ 3092978 w 3413653"/>
              <a:gd name="connsiteY16" fmla="*/ 444500 h 987425"/>
              <a:gd name="connsiteX17" fmla="*/ 3080278 w 3413653"/>
              <a:gd name="connsiteY17" fmla="*/ 409575 h 987425"/>
              <a:gd name="connsiteX18" fmla="*/ 3080278 w 3413653"/>
              <a:gd name="connsiteY18" fmla="*/ 409575 h 987425"/>
              <a:gd name="connsiteX19" fmla="*/ 3124728 w 3413653"/>
              <a:gd name="connsiteY19" fmla="*/ 403225 h 987425"/>
              <a:gd name="connsiteX20" fmla="*/ 3159653 w 3413653"/>
              <a:gd name="connsiteY20" fmla="*/ 403225 h 987425"/>
              <a:gd name="connsiteX21" fmla="*/ 3207278 w 3413653"/>
              <a:gd name="connsiteY21" fmla="*/ 377825 h 987425"/>
              <a:gd name="connsiteX22" fmla="*/ 3245378 w 3413653"/>
              <a:gd name="connsiteY22" fmla="*/ 406400 h 987425"/>
              <a:gd name="connsiteX23" fmla="*/ 3273953 w 3413653"/>
              <a:gd name="connsiteY23" fmla="*/ 419100 h 987425"/>
              <a:gd name="connsiteX24" fmla="*/ 3318403 w 3413653"/>
              <a:gd name="connsiteY24" fmla="*/ 419100 h 987425"/>
              <a:gd name="connsiteX25" fmla="*/ 3388253 w 3413653"/>
              <a:gd name="connsiteY25" fmla="*/ 336550 h 987425"/>
              <a:gd name="connsiteX26" fmla="*/ 3404128 w 3413653"/>
              <a:gd name="connsiteY26" fmla="*/ 247650 h 987425"/>
              <a:gd name="connsiteX27" fmla="*/ 3413653 w 3413653"/>
              <a:gd name="connsiteY27" fmla="*/ 171450 h 987425"/>
              <a:gd name="connsiteX28" fmla="*/ 3375553 w 3413653"/>
              <a:gd name="connsiteY28" fmla="*/ 152400 h 987425"/>
              <a:gd name="connsiteX29" fmla="*/ 3340628 w 3413653"/>
              <a:gd name="connsiteY29" fmla="*/ 142875 h 987425"/>
              <a:gd name="connsiteX30" fmla="*/ 3312053 w 3413653"/>
              <a:gd name="connsiteY30" fmla="*/ 139700 h 987425"/>
              <a:gd name="connsiteX31" fmla="*/ 3327928 w 3413653"/>
              <a:gd name="connsiteY31" fmla="*/ 44450 h 987425"/>
              <a:gd name="connsiteX32" fmla="*/ 3327928 w 3413653"/>
              <a:gd name="connsiteY32" fmla="*/ 6350 h 987425"/>
              <a:gd name="connsiteX33" fmla="*/ 2543703 w 3413653"/>
              <a:gd name="connsiteY33" fmla="*/ 0 h 987425"/>
              <a:gd name="connsiteX34" fmla="*/ 2543703 w 3413653"/>
              <a:gd name="connsiteY34" fmla="*/ 41275 h 987425"/>
              <a:gd name="connsiteX35" fmla="*/ 2543703 w 3413653"/>
              <a:gd name="connsiteY35" fmla="*/ 69850 h 987425"/>
              <a:gd name="connsiteX36" fmla="*/ 2515128 w 3413653"/>
              <a:gd name="connsiteY36" fmla="*/ 41275 h 987425"/>
              <a:gd name="connsiteX37" fmla="*/ 2492903 w 3413653"/>
              <a:gd name="connsiteY37" fmla="*/ 34925 h 987425"/>
              <a:gd name="connsiteX38" fmla="*/ 2483378 w 3413653"/>
              <a:gd name="connsiteY38" fmla="*/ 85725 h 987425"/>
              <a:gd name="connsiteX39" fmla="*/ 2467503 w 3413653"/>
              <a:gd name="connsiteY39" fmla="*/ 120650 h 987425"/>
              <a:gd name="connsiteX40" fmla="*/ 2492903 w 3413653"/>
              <a:gd name="connsiteY40" fmla="*/ 158750 h 987425"/>
              <a:gd name="connsiteX41" fmla="*/ 2534178 w 3413653"/>
              <a:gd name="connsiteY41" fmla="*/ 187325 h 987425"/>
              <a:gd name="connsiteX42" fmla="*/ 2534178 w 3413653"/>
              <a:gd name="connsiteY42" fmla="*/ 228600 h 987425"/>
              <a:gd name="connsiteX43" fmla="*/ 2534178 w 3413653"/>
              <a:gd name="connsiteY43" fmla="*/ 276225 h 987425"/>
              <a:gd name="connsiteX44" fmla="*/ 2546878 w 3413653"/>
              <a:gd name="connsiteY44" fmla="*/ 307975 h 987425"/>
              <a:gd name="connsiteX45" fmla="*/ 2546878 w 3413653"/>
              <a:gd name="connsiteY45" fmla="*/ 346075 h 987425"/>
              <a:gd name="connsiteX46" fmla="*/ 2575453 w 3413653"/>
              <a:gd name="connsiteY46" fmla="*/ 406400 h 987425"/>
              <a:gd name="connsiteX47" fmla="*/ 2492903 w 3413653"/>
              <a:gd name="connsiteY47" fmla="*/ 393700 h 987425"/>
              <a:gd name="connsiteX48" fmla="*/ 2397653 w 3413653"/>
              <a:gd name="connsiteY48" fmla="*/ 368300 h 987425"/>
              <a:gd name="connsiteX49" fmla="*/ 2337328 w 3413653"/>
              <a:gd name="connsiteY49" fmla="*/ 346075 h 987425"/>
              <a:gd name="connsiteX50" fmla="*/ 2302403 w 3413653"/>
              <a:gd name="connsiteY50" fmla="*/ 349250 h 987425"/>
              <a:gd name="connsiteX51" fmla="*/ 2270653 w 3413653"/>
              <a:gd name="connsiteY51" fmla="*/ 377825 h 987425"/>
              <a:gd name="connsiteX52" fmla="*/ 2242078 w 3413653"/>
              <a:gd name="connsiteY52" fmla="*/ 384175 h 987425"/>
              <a:gd name="connsiteX53" fmla="*/ 2200803 w 3413653"/>
              <a:gd name="connsiteY53" fmla="*/ 428625 h 987425"/>
              <a:gd name="connsiteX54" fmla="*/ 2184928 w 3413653"/>
              <a:gd name="connsiteY54" fmla="*/ 473075 h 987425"/>
              <a:gd name="connsiteX55" fmla="*/ 2140478 w 3413653"/>
              <a:gd name="connsiteY55" fmla="*/ 473075 h 987425"/>
              <a:gd name="connsiteX56" fmla="*/ 2108728 w 3413653"/>
              <a:gd name="connsiteY56" fmla="*/ 492125 h 987425"/>
              <a:gd name="connsiteX57" fmla="*/ 2086503 w 3413653"/>
              <a:gd name="connsiteY57" fmla="*/ 530225 h 987425"/>
              <a:gd name="connsiteX58" fmla="*/ 2070628 w 3413653"/>
              <a:gd name="connsiteY58" fmla="*/ 590550 h 987425"/>
              <a:gd name="connsiteX59" fmla="*/ 2070628 w 3413653"/>
              <a:gd name="connsiteY59" fmla="*/ 644525 h 987425"/>
              <a:gd name="connsiteX60" fmla="*/ 2064278 w 3413653"/>
              <a:gd name="connsiteY60" fmla="*/ 682625 h 987425"/>
              <a:gd name="connsiteX61" fmla="*/ 1978553 w 3413653"/>
              <a:gd name="connsiteY61" fmla="*/ 669925 h 987425"/>
              <a:gd name="connsiteX62" fmla="*/ 1937278 w 3413653"/>
              <a:gd name="connsiteY62" fmla="*/ 679450 h 987425"/>
              <a:gd name="connsiteX63" fmla="*/ 1880128 w 3413653"/>
              <a:gd name="connsiteY63" fmla="*/ 682625 h 987425"/>
              <a:gd name="connsiteX64" fmla="*/ 1832503 w 3413653"/>
              <a:gd name="connsiteY64" fmla="*/ 698500 h 987425"/>
              <a:gd name="connsiteX65" fmla="*/ 1819803 w 3413653"/>
              <a:gd name="connsiteY65" fmla="*/ 723900 h 987425"/>
              <a:gd name="connsiteX66" fmla="*/ 1756303 w 3413653"/>
              <a:gd name="connsiteY66" fmla="*/ 723900 h 987425"/>
              <a:gd name="connsiteX67" fmla="*/ 1734078 w 3413653"/>
              <a:gd name="connsiteY67" fmla="*/ 739775 h 987425"/>
              <a:gd name="connsiteX68" fmla="*/ 1683278 w 3413653"/>
              <a:gd name="connsiteY68" fmla="*/ 787400 h 987425"/>
              <a:gd name="connsiteX69" fmla="*/ 1657878 w 3413653"/>
              <a:gd name="connsiteY69" fmla="*/ 708025 h 987425"/>
              <a:gd name="connsiteX70" fmla="*/ 1657878 w 3413653"/>
              <a:gd name="connsiteY70" fmla="*/ 631825 h 987425"/>
              <a:gd name="connsiteX71" fmla="*/ 1597553 w 3413653"/>
              <a:gd name="connsiteY71" fmla="*/ 561975 h 987425"/>
              <a:gd name="connsiteX72" fmla="*/ 1511828 w 3413653"/>
              <a:gd name="connsiteY72" fmla="*/ 454025 h 987425"/>
              <a:gd name="connsiteX73" fmla="*/ 1422928 w 3413653"/>
              <a:gd name="connsiteY73" fmla="*/ 358775 h 987425"/>
              <a:gd name="connsiteX74" fmla="*/ 1375303 w 3413653"/>
              <a:gd name="connsiteY74" fmla="*/ 339725 h 987425"/>
              <a:gd name="connsiteX75" fmla="*/ 1114953 w 3413653"/>
              <a:gd name="connsiteY75" fmla="*/ 184150 h 987425"/>
              <a:gd name="connsiteX76" fmla="*/ 635529 w 3413653"/>
              <a:gd name="connsiteY76" fmla="*/ 257175 h 987425"/>
              <a:gd name="connsiteX77" fmla="*/ 238654 w 3413653"/>
              <a:gd name="connsiteY77" fmla="*/ 285750 h 987425"/>
              <a:gd name="connsiteX78" fmla="*/ 197379 w 3413653"/>
              <a:gd name="connsiteY78" fmla="*/ 984250 h 987425"/>
              <a:gd name="connsiteX79" fmla="*/ 1422928 w 3413653"/>
              <a:gd name="connsiteY79" fmla="*/ 981075 h 987425"/>
              <a:gd name="connsiteX80" fmla="*/ 3289828 w 3413653"/>
              <a:gd name="connsiteY80" fmla="*/ 987425 h 987425"/>
              <a:gd name="connsiteX0" fmla="*/ 3290357 w 3414182"/>
              <a:gd name="connsiteY0" fmla="*/ 987425 h 987425"/>
              <a:gd name="connsiteX1" fmla="*/ 3258607 w 3414182"/>
              <a:gd name="connsiteY1" fmla="*/ 911225 h 987425"/>
              <a:gd name="connsiteX2" fmla="*/ 3210982 w 3414182"/>
              <a:gd name="connsiteY2" fmla="*/ 873125 h 987425"/>
              <a:gd name="connsiteX3" fmla="*/ 3153832 w 3414182"/>
              <a:gd name="connsiteY3" fmla="*/ 854075 h 987425"/>
              <a:gd name="connsiteX4" fmla="*/ 3071282 w 3414182"/>
              <a:gd name="connsiteY4" fmla="*/ 828675 h 987425"/>
              <a:gd name="connsiteX5" fmla="*/ 2988732 w 3414182"/>
              <a:gd name="connsiteY5" fmla="*/ 825500 h 987425"/>
              <a:gd name="connsiteX6" fmla="*/ 2947457 w 3414182"/>
              <a:gd name="connsiteY6" fmla="*/ 822325 h 987425"/>
              <a:gd name="connsiteX7" fmla="*/ 2944282 w 3414182"/>
              <a:gd name="connsiteY7" fmla="*/ 781050 h 987425"/>
              <a:gd name="connsiteX8" fmla="*/ 3023657 w 3414182"/>
              <a:gd name="connsiteY8" fmla="*/ 777875 h 987425"/>
              <a:gd name="connsiteX9" fmla="*/ 3058582 w 3414182"/>
              <a:gd name="connsiteY9" fmla="*/ 752475 h 987425"/>
              <a:gd name="connsiteX10" fmla="*/ 3106207 w 3414182"/>
              <a:gd name="connsiteY10" fmla="*/ 714375 h 987425"/>
              <a:gd name="connsiteX11" fmla="*/ 3106207 w 3414182"/>
              <a:gd name="connsiteY11" fmla="*/ 657225 h 987425"/>
              <a:gd name="connsiteX12" fmla="*/ 3096682 w 3414182"/>
              <a:gd name="connsiteY12" fmla="*/ 612775 h 987425"/>
              <a:gd name="connsiteX13" fmla="*/ 3077632 w 3414182"/>
              <a:gd name="connsiteY13" fmla="*/ 612775 h 987425"/>
              <a:gd name="connsiteX14" fmla="*/ 3096682 w 3414182"/>
              <a:gd name="connsiteY14" fmla="*/ 558800 h 987425"/>
              <a:gd name="connsiteX15" fmla="*/ 3096682 w 3414182"/>
              <a:gd name="connsiteY15" fmla="*/ 504825 h 987425"/>
              <a:gd name="connsiteX16" fmla="*/ 3093507 w 3414182"/>
              <a:gd name="connsiteY16" fmla="*/ 444500 h 987425"/>
              <a:gd name="connsiteX17" fmla="*/ 3080807 w 3414182"/>
              <a:gd name="connsiteY17" fmla="*/ 409575 h 987425"/>
              <a:gd name="connsiteX18" fmla="*/ 3080807 w 3414182"/>
              <a:gd name="connsiteY18" fmla="*/ 409575 h 987425"/>
              <a:gd name="connsiteX19" fmla="*/ 3125257 w 3414182"/>
              <a:gd name="connsiteY19" fmla="*/ 403225 h 987425"/>
              <a:gd name="connsiteX20" fmla="*/ 3160182 w 3414182"/>
              <a:gd name="connsiteY20" fmla="*/ 403225 h 987425"/>
              <a:gd name="connsiteX21" fmla="*/ 3207807 w 3414182"/>
              <a:gd name="connsiteY21" fmla="*/ 377825 h 987425"/>
              <a:gd name="connsiteX22" fmla="*/ 3245907 w 3414182"/>
              <a:gd name="connsiteY22" fmla="*/ 406400 h 987425"/>
              <a:gd name="connsiteX23" fmla="*/ 3274482 w 3414182"/>
              <a:gd name="connsiteY23" fmla="*/ 419100 h 987425"/>
              <a:gd name="connsiteX24" fmla="*/ 3318932 w 3414182"/>
              <a:gd name="connsiteY24" fmla="*/ 419100 h 987425"/>
              <a:gd name="connsiteX25" fmla="*/ 3388782 w 3414182"/>
              <a:gd name="connsiteY25" fmla="*/ 336550 h 987425"/>
              <a:gd name="connsiteX26" fmla="*/ 3404657 w 3414182"/>
              <a:gd name="connsiteY26" fmla="*/ 247650 h 987425"/>
              <a:gd name="connsiteX27" fmla="*/ 3414182 w 3414182"/>
              <a:gd name="connsiteY27" fmla="*/ 171450 h 987425"/>
              <a:gd name="connsiteX28" fmla="*/ 3376082 w 3414182"/>
              <a:gd name="connsiteY28" fmla="*/ 152400 h 987425"/>
              <a:gd name="connsiteX29" fmla="*/ 3341157 w 3414182"/>
              <a:gd name="connsiteY29" fmla="*/ 142875 h 987425"/>
              <a:gd name="connsiteX30" fmla="*/ 3312582 w 3414182"/>
              <a:gd name="connsiteY30" fmla="*/ 139700 h 987425"/>
              <a:gd name="connsiteX31" fmla="*/ 3328457 w 3414182"/>
              <a:gd name="connsiteY31" fmla="*/ 44450 h 987425"/>
              <a:gd name="connsiteX32" fmla="*/ 3328457 w 3414182"/>
              <a:gd name="connsiteY32" fmla="*/ 6350 h 987425"/>
              <a:gd name="connsiteX33" fmla="*/ 2544232 w 3414182"/>
              <a:gd name="connsiteY33" fmla="*/ 0 h 987425"/>
              <a:gd name="connsiteX34" fmla="*/ 2544232 w 3414182"/>
              <a:gd name="connsiteY34" fmla="*/ 41275 h 987425"/>
              <a:gd name="connsiteX35" fmla="*/ 2544232 w 3414182"/>
              <a:gd name="connsiteY35" fmla="*/ 69850 h 987425"/>
              <a:gd name="connsiteX36" fmla="*/ 2515657 w 3414182"/>
              <a:gd name="connsiteY36" fmla="*/ 41275 h 987425"/>
              <a:gd name="connsiteX37" fmla="*/ 2493432 w 3414182"/>
              <a:gd name="connsiteY37" fmla="*/ 34925 h 987425"/>
              <a:gd name="connsiteX38" fmla="*/ 2483907 w 3414182"/>
              <a:gd name="connsiteY38" fmla="*/ 85725 h 987425"/>
              <a:gd name="connsiteX39" fmla="*/ 2468032 w 3414182"/>
              <a:gd name="connsiteY39" fmla="*/ 120650 h 987425"/>
              <a:gd name="connsiteX40" fmla="*/ 2493432 w 3414182"/>
              <a:gd name="connsiteY40" fmla="*/ 158750 h 987425"/>
              <a:gd name="connsiteX41" fmla="*/ 2534707 w 3414182"/>
              <a:gd name="connsiteY41" fmla="*/ 187325 h 987425"/>
              <a:gd name="connsiteX42" fmla="*/ 2534707 w 3414182"/>
              <a:gd name="connsiteY42" fmla="*/ 228600 h 987425"/>
              <a:gd name="connsiteX43" fmla="*/ 2534707 w 3414182"/>
              <a:gd name="connsiteY43" fmla="*/ 276225 h 987425"/>
              <a:gd name="connsiteX44" fmla="*/ 2547407 w 3414182"/>
              <a:gd name="connsiteY44" fmla="*/ 307975 h 987425"/>
              <a:gd name="connsiteX45" fmla="*/ 2547407 w 3414182"/>
              <a:gd name="connsiteY45" fmla="*/ 346075 h 987425"/>
              <a:gd name="connsiteX46" fmla="*/ 2575982 w 3414182"/>
              <a:gd name="connsiteY46" fmla="*/ 406400 h 987425"/>
              <a:gd name="connsiteX47" fmla="*/ 2493432 w 3414182"/>
              <a:gd name="connsiteY47" fmla="*/ 393700 h 987425"/>
              <a:gd name="connsiteX48" fmla="*/ 2398182 w 3414182"/>
              <a:gd name="connsiteY48" fmla="*/ 368300 h 987425"/>
              <a:gd name="connsiteX49" fmla="*/ 2337857 w 3414182"/>
              <a:gd name="connsiteY49" fmla="*/ 346075 h 987425"/>
              <a:gd name="connsiteX50" fmla="*/ 2302932 w 3414182"/>
              <a:gd name="connsiteY50" fmla="*/ 349250 h 987425"/>
              <a:gd name="connsiteX51" fmla="*/ 2271182 w 3414182"/>
              <a:gd name="connsiteY51" fmla="*/ 377825 h 987425"/>
              <a:gd name="connsiteX52" fmla="*/ 2242607 w 3414182"/>
              <a:gd name="connsiteY52" fmla="*/ 384175 h 987425"/>
              <a:gd name="connsiteX53" fmla="*/ 2201332 w 3414182"/>
              <a:gd name="connsiteY53" fmla="*/ 428625 h 987425"/>
              <a:gd name="connsiteX54" fmla="*/ 2185457 w 3414182"/>
              <a:gd name="connsiteY54" fmla="*/ 473075 h 987425"/>
              <a:gd name="connsiteX55" fmla="*/ 2141007 w 3414182"/>
              <a:gd name="connsiteY55" fmla="*/ 473075 h 987425"/>
              <a:gd name="connsiteX56" fmla="*/ 2109257 w 3414182"/>
              <a:gd name="connsiteY56" fmla="*/ 492125 h 987425"/>
              <a:gd name="connsiteX57" fmla="*/ 2087032 w 3414182"/>
              <a:gd name="connsiteY57" fmla="*/ 530225 h 987425"/>
              <a:gd name="connsiteX58" fmla="*/ 2071157 w 3414182"/>
              <a:gd name="connsiteY58" fmla="*/ 590550 h 987425"/>
              <a:gd name="connsiteX59" fmla="*/ 2071157 w 3414182"/>
              <a:gd name="connsiteY59" fmla="*/ 644525 h 987425"/>
              <a:gd name="connsiteX60" fmla="*/ 2064807 w 3414182"/>
              <a:gd name="connsiteY60" fmla="*/ 682625 h 987425"/>
              <a:gd name="connsiteX61" fmla="*/ 1979082 w 3414182"/>
              <a:gd name="connsiteY61" fmla="*/ 669925 h 987425"/>
              <a:gd name="connsiteX62" fmla="*/ 1937807 w 3414182"/>
              <a:gd name="connsiteY62" fmla="*/ 679450 h 987425"/>
              <a:gd name="connsiteX63" fmla="*/ 1880657 w 3414182"/>
              <a:gd name="connsiteY63" fmla="*/ 682625 h 987425"/>
              <a:gd name="connsiteX64" fmla="*/ 1833032 w 3414182"/>
              <a:gd name="connsiteY64" fmla="*/ 698500 h 987425"/>
              <a:gd name="connsiteX65" fmla="*/ 1820332 w 3414182"/>
              <a:gd name="connsiteY65" fmla="*/ 723900 h 987425"/>
              <a:gd name="connsiteX66" fmla="*/ 1756832 w 3414182"/>
              <a:gd name="connsiteY66" fmla="*/ 723900 h 987425"/>
              <a:gd name="connsiteX67" fmla="*/ 1734607 w 3414182"/>
              <a:gd name="connsiteY67" fmla="*/ 739775 h 987425"/>
              <a:gd name="connsiteX68" fmla="*/ 1683807 w 3414182"/>
              <a:gd name="connsiteY68" fmla="*/ 787400 h 987425"/>
              <a:gd name="connsiteX69" fmla="*/ 1658407 w 3414182"/>
              <a:gd name="connsiteY69" fmla="*/ 708025 h 987425"/>
              <a:gd name="connsiteX70" fmla="*/ 1658407 w 3414182"/>
              <a:gd name="connsiteY70" fmla="*/ 631825 h 987425"/>
              <a:gd name="connsiteX71" fmla="*/ 1598082 w 3414182"/>
              <a:gd name="connsiteY71" fmla="*/ 561975 h 987425"/>
              <a:gd name="connsiteX72" fmla="*/ 1512357 w 3414182"/>
              <a:gd name="connsiteY72" fmla="*/ 454025 h 987425"/>
              <a:gd name="connsiteX73" fmla="*/ 1423457 w 3414182"/>
              <a:gd name="connsiteY73" fmla="*/ 358775 h 987425"/>
              <a:gd name="connsiteX74" fmla="*/ 1375832 w 3414182"/>
              <a:gd name="connsiteY74" fmla="*/ 339725 h 987425"/>
              <a:gd name="connsiteX75" fmla="*/ 1115482 w 3414182"/>
              <a:gd name="connsiteY75" fmla="*/ 184150 h 987425"/>
              <a:gd name="connsiteX76" fmla="*/ 636058 w 3414182"/>
              <a:gd name="connsiteY76" fmla="*/ 257175 h 987425"/>
              <a:gd name="connsiteX77" fmla="*/ 239183 w 3414182"/>
              <a:gd name="connsiteY77" fmla="*/ 285750 h 987425"/>
              <a:gd name="connsiteX78" fmla="*/ 236009 w 3414182"/>
              <a:gd name="connsiteY78" fmla="*/ 215900 h 987425"/>
              <a:gd name="connsiteX79" fmla="*/ 197908 w 3414182"/>
              <a:gd name="connsiteY79" fmla="*/ 984250 h 987425"/>
              <a:gd name="connsiteX80" fmla="*/ 1423457 w 3414182"/>
              <a:gd name="connsiteY80" fmla="*/ 981075 h 987425"/>
              <a:gd name="connsiteX81" fmla="*/ 3290357 w 3414182"/>
              <a:gd name="connsiteY81" fmla="*/ 987425 h 987425"/>
              <a:gd name="connsiteX0" fmla="*/ 3289828 w 3413653"/>
              <a:gd name="connsiteY0" fmla="*/ 987425 h 987425"/>
              <a:gd name="connsiteX1" fmla="*/ 3258078 w 3413653"/>
              <a:gd name="connsiteY1" fmla="*/ 911225 h 987425"/>
              <a:gd name="connsiteX2" fmla="*/ 3210453 w 3413653"/>
              <a:gd name="connsiteY2" fmla="*/ 873125 h 987425"/>
              <a:gd name="connsiteX3" fmla="*/ 3153303 w 3413653"/>
              <a:gd name="connsiteY3" fmla="*/ 854075 h 987425"/>
              <a:gd name="connsiteX4" fmla="*/ 3070753 w 3413653"/>
              <a:gd name="connsiteY4" fmla="*/ 828675 h 987425"/>
              <a:gd name="connsiteX5" fmla="*/ 2988203 w 3413653"/>
              <a:gd name="connsiteY5" fmla="*/ 825500 h 987425"/>
              <a:gd name="connsiteX6" fmla="*/ 2946928 w 3413653"/>
              <a:gd name="connsiteY6" fmla="*/ 822325 h 987425"/>
              <a:gd name="connsiteX7" fmla="*/ 2943753 w 3413653"/>
              <a:gd name="connsiteY7" fmla="*/ 781050 h 987425"/>
              <a:gd name="connsiteX8" fmla="*/ 3023128 w 3413653"/>
              <a:gd name="connsiteY8" fmla="*/ 777875 h 987425"/>
              <a:gd name="connsiteX9" fmla="*/ 3058053 w 3413653"/>
              <a:gd name="connsiteY9" fmla="*/ 752475 h 987425"/>
              <a:gd name="connsiteX10" fmla="*/ 3105678 w 3413653"/>
              <a:gd name="connsiteY10" fmla="*/ 714375 h 987425"/>
              <a:gd name="connsiteX11" fmla="*/ 3105678 w 3413653"/>
              <a:gd name="connsiteY11" fmla="*/ 657225 h 987425"/>
              <a:gd name="connsiteX12" fmla="*/ 3096153 w 3413653"/>
              <a:gd name="connsiteY12" fmla="*/ 612775 h 987425"/>
              <a:gd name="connsiteX13" fmla="*/ 3077103 w 3413653"/>
              <a:gd name="connsiteY13" fmla="*/ 612775 h 987425"/>
              <a:gd name="connsiteX14" fmla="*/ 3096153 w 3413653"/>
              <a:gd name="connsiteY14" fmla="*/ 558800 h 987425"/>
              <a:gd name="connsiteX15" fmla="*/ 3096153 w 3413653"/>
              <a:gd name="connsiteY15" fmla="*/ 504825 h 987425"/>
              <a:gd name="connsiteX16" fmla="*/ 3092978 w 3413653"/>
              <a:gd name="connsiteY16" fmla="*/ 444500 h 987425"/>
              <a:gd name="connsiteX17" fmla="*/ 3080278 w 3413653"/>
              <a:gd name="connsiteY17" fmla="*/ 409575 h 987425"/>
              <a:gd name="connsiteX18" fmla="*/ 3080278 w 3413653"/>
              <a:gd name="connsiteY18" fmla="*/ 409575 h 987425"/>
              <a:gd name="connsiteX19" fmla="*/ 3124728 w 3413653"/>
              <a:gd name="connsiteY19" fmla="*/ 403225 h 987425"/>
              <a:gd name="connsiteX20" fmla="*/ 3159653 w 3413653"/>
              <a:gd name="connsiteY20" fmla="*/ 403225 h 987425"/>
              <a:gd name="connsiteX21" fmla="*/ 3207278 w 3413653"/>
              <a:gd name="connsiteY21" fmla="*/ 377825 h 987425"/>
              <a:gd name="connsiteX22" fmla="*/ 3245378 w 3413653"/>
              <a:gd name="connsiteY22" fmla="*/ 406400 h 987425"/>
              <a:gd name="connsiteX23" fmla="*/ 3273953 w 3413653"/>
              <a:gd name="connsiteY23" fmla="*/ 419100 h 987425"/>
              <a:gd name="connsiteX24" fmla="*/ 3318403 w 3413653"/>
              <a:gd name="connsiteY24" fmla="*/ 419100 h 987425"/>
              <a:gd name="connsiteX25" fmla="*/ 3388253 w 3413653"/>
              <a:gd name="connsiteY25" fmla="*/ 336550 h 987425"/>
              <a:gd name="connsiteX26" fmla="*/ 3404128 w 3413653"/>
              <a:gd name="connsiteY26" fmla="*/ 247650 h 987425"/>
              <a:gd name="connsiteX27" fmla="*/ 3413653 w 3413653"/>
              <a:gd name="connsiteY27" fmla="*/ 171450 h 987425"/>
              <a:gd name="connsiteX28" fmla="*/ 3375553 w 3413653"/>
              <a:gd name="connsiteY28" fmla="*/ 152400 h 987425"/>
              <a:gd name="connsiteX29" fmla="*/ 3340628 w 3413653"/>
              <a:gd name="connsiteY29" fmla="*/ 142875 h 987425"/>
              <a:gd name="connsiteX30" fmla="*/ 3312053 w 3413653"/>
              <a:gd name="connsiteY30" fmla="*/ 139700 h 987425"/>
              <a:gd name="connsiteX31" fmla="*/ 3327928 w 3413653"/>
              <a:gd name="connsiteY31" fmla="*/ 44450 h 987425"/>
              <a:gd name="connsiteX32" fmla="*/ 3327928 w 3413653"/>
              <a:gd name="connsiteY32" fmla="*/ 6350 h 987425"/>
              <a:gd name="connsiteX33" fmla="*/ 2543703 w 3413653"/>
              <a:gd name="connsiteY33" fmla="*/ 0 h 987425"/>
              <a:gd name="connsiteX34" fmla="*/ 2543703 w 3413653"/>
              <a:gd name="connsiteY34" fmla="*/ 41275 h 987425"/>
              <a:gd name="connsiteX35" fmla="*/ 2543703 w 3413653"/>
              <a:gd name="connsiteY35" fmla="*/ 69850 h 987425"/>
              <a:gd name="connsiteX36" fmla="*/ 2515128 w 3413653"/>
              <a:gd name="connsiteY36" fmla="*/ 41275 h 987425"/>
              <a:gd name="connsiteX37" fmla="*/ 2492903 w 3413653"/>
              <a:gd name="connsiteY37" fmla="*/ 34925 h 987425"/>
              <a:gd name="connsiteX38" fmla="*/ 2483378 w 3413653"/>
              <a:gd name="connsiteY38" fmla="*/ 85725 h 987425"/>
              <a:gd name="connsiteX39" fmla="*/ 2467503 w 3413653"/>
              <a:gd name="connsiteY39" fmla="*/ 120650 h 987425"/>
              <a:gd name="connsiteX40" fmla="*/ 2492903 w 3413653"/>
              <a:gd name="connsiteY40" fmla="*/ 158750 h 987425"/>
              <a:gd name="connsiteX41" fmla="*/ 2534178 w 3413653"/>
              <a:gd name="connsiteY41" fmla="*/ 187325 h 987425"/>
              <a:gd name="connsiteX42" fmla="*/ 2534178 w 3413653"/>
              <a:gd name="connsiteY42" fmla="*/ 228600 h 987425"/>
              <a:gd name="connsiteX43" fmla="*/ 2534178 w 3413653"/>
              <a:gd name="connsiteY43" fmla="*/ 276225 h 987425"/>
              <a:gd name="connsiteX44" fmla="*/ 2546878 w 3413653"/>
              <a:gd name="connsiteY44" fmla="*/ 307975 h 987425"/>
              <a:gd name="connsiteX45" fmla="*/ 2546878 w 3413653"/>
              <a:gd name="connsiteY45" fmla="*/ 346075 h 987425"/>
              <a:gd name="connsiteX46" fmla="*/ 2575453 w 3413653"/>
              <a:gd name="connsiteY46" fmla="*/ 406400 h 987425"/>
              <a:gd name="connsiteX47" fmla="*/ 2492903 w 3413653"/>
              <a:gd name="connsiteY47" fmla="*/ 393700 h 987425"/>
              <a:gd name="connsiteX48" fmla="*/ 2397653 w 3413653"/>
              <a:gd name="connsiteY48" fmla="*/ 368300 h 987425"/>
              <a:gd name="connsiteX49" fmla="*/ 2337328 w 3413653"/>
              <a:gd name="connsiteY49" fmla="*/ 346075 h 987425"/>
              <a:gd name="connsiteX50" fmla="*/ 2302403 w 3413653"/>
              <a:gd name="connsiteY50" fmla="*/ 349250 h 987425"/>
              <a:gd name="connsiteX51" fmla="*/ 2270653 w 3413653"/>
              <a:gd name="connsiteY51" fmla="*/ 377825 h 987425"/>
              <a:gd name="connsiteX52" fmla="*/ 2242078 w 3413653"/>
              <a:gd name="connsiteY52" fmla="*/ 384175 h 987425"/>
              <a:gd name="connsiteX53" fmla="*/ 2200803 w 3413653"/>
              <a:gd name="connsiteY53" fmla="*/ 428625 h 987425"/>
              <a:gd name="connsiteX54" fmla="*/ 2184928 w 3413653"/>
              <a:gd name="connsiteY54" fmla="*/ 473075 h 987425"/>
              <a:gd name="connsiteX55" fmla="*/ 2140478 w 3413653"/>
              <a:gd name="connsiteY55" fmla="*/ 473075 h 987425"/>
              <a:gd name="connsiteX56" fmla="*/ 2108728 w 3413653"/>
              <a:gd name="connsiteY56" fmla="*/ 492125 h 987425"/>
              <a:gd name="connsiteX57" fmla="*/ 2086503 w 3413653"/>
              <a:gd name="connsiteY57" fmla="*/ 530225 h 987425"/>
              <a:gd name="connsiteX58" fmla="*/ 2070628 w 3413653"/>
              <a:gd name="connsiteY58" fmla="*/ 590550 h 987425"/>
              <a:gd name="connsiteX59" fmla="*/ 2070628 w 3413653"/>
              <a:gd name="connsiteY59" fmla="*/ 644525 h 987425"/>
              <a:gd name="connsiteX60" fmla="*/ 2064278 w 3413653"/>
              <a:gd name="connsiteY60" fmla="*/ 682625 h 987425"/>
              <a:gd name="connsiteX61" fmla="*/ 1978553 w 3413653"/>
              <a:gd name="connsiteY61" fmla="*/ 669925 h 987425"/>
              <a:gd name="connsiteX62" fmla="*/ 1937278 w 3413653"/>
              <a:gd name="connsiteY62" fmla="*/ 679450 h 987425"/>
              <a:gd name="connsiteX63" fmla="*/ 1880128 w 3413653"/>
              <a:gd name="connsiteY63" fmla="*/ 682625 h 987425"/>
              <a:gd name="connsiteX64" fmla="*/ 1832503 w 3413653"/>
              <a:gd name="connsiteY64" fmla="*/ 698500 h 987425"/>
              <a:gd name="connsiteX65" fmla="*/ 1819803 w 3413653"/>
              <a:gd name="connsiteY65" fmla="*/ 723900 h 987425"/>
              <a:gd name="connsiteX66" fmla="*/ 1756303 w 3413653"/>
              <a:gd name="connsiteY66" fmla="*/ 723900 h 987425"/>
              <a:gd name="connsiteX67" fmla="*/ 1734078 w 3413653"/>
              <a:gd name="connsiteY67" fmla="*/ 739775 h 987425"/>
              <a:gd name="connsiteX68" fmla="*/ 1683278 w 3413653"/>
              <a:gd name="connsiteY68" fmla="*/ 787400 h 987425"/>
              <a:gd name="connsiteX69" fmla="*/ 1657878 w 3413653"/>
              <a:gd name="connsiteY69" fmla="*/ 708025 h 987425"/>
              <a:gd name="connsiteX70" fmla="*/ 1657878 w 3413653"/>
              <a:gd name="connsiteY70" fmla="*/ 631825 h 987425"/>
              <a:gd name="connsiteX71" fmla="*/ 1597553 w 3413653"/>
              <a:gd name="connsiteY71" fmla="*/ 561975 h 987425"/>
              <a:gd name="connsiteX72" fmla="*/ 1511828 w 3413653"/>
              <a:gd name="connsiteY72" fmla="*/ 454025 h 987425"/>
              <a:gd name="connsiteX73" fmla="*/ 1422928 w 3413653"/>
              <a:gd name="connsiteY73" fmla="*/ 358775 h 987425"/>
              <a:gd name="connsiteX74" fmla="*/ 1375303 w 3413653"/>
              <a:gd name="connsiteY74" fmla="*/ 339725 h 987425"/>
              <a:gd name="connsiteX75" fmla="*/ 1114953 w 3413653"/>
              <a:gd name="connsiteY75" fmla="*/ 184150 h 987425"/>
              <a:gd name="connsiteX76" fmla="*/ 635529 w 3413653"/>
              <a:gd name="connsiteY76" fmla="*/ 257175 h 987425"/>
              <a:gd name="connsiteX77" fmla="*/ 238654 w 3413653"/>
              <a:gd name="connsiteY77" fmla="*/ 285750 h 987425"/>
              <a:gd name="connsiteX78" fmla="*/ 197379 w 3413653"/>
              <a:gd name="connsiteY78" fmla="*/ 984250 h 987425"/>
              <a:gd name="connsiteX79" fmla="*/ 1422928 w 3413653"/>
              <a:gd name="connsiteY79" fmla="*/ 981075 h 987425"/>
              <a:gd name="connsiteX80" fmla="*/ 3289828 w 3413653"/>
              <a:gd name="connsiteY80" fmla="*/ 987425 h 987425"/>
              <a:gd name="connsiteX0" fmla="*/ 3289828 w 3413653"/>
              <a:gd name="connsiteY0" fmla="*/ 987425 h 987425"/>
              <a:gd name="connsiteX1" fmla="*/ 3258078 w 3413653"/>
              <a:gd name="connsiteY1" fmla="*/ 911225 h 987425"/>
              <a:gd name="connsiteX2" fmla="*/ 3210453 w 3413653"/>
              <a:gd name="connsiteY2" fmla="*/ 873125 h 987425"/>
              <a:gd name="connsiteX3" fmla="*/ 3153303 w 3413653"/>
              <a:gd name="connsiteY3" fmla="*/ 854075 h 987425"/>
              <a:gd name="connsiteX4" fmla="*/ 3070753 w 3413653"/>
              <a:gd name="connsiteY4" fmla="*/ 828675 h 987425"/>
              <a:gd name="connsiteX5" fmla="*/ 2988203 w 3413653"/>
              <a:gd name="connsiteY5" fmla="*/ 825500 h 987425"/>
              <a:gd name="connsiteX6" fmla="*/ 2946928 w 3413653"/>
              <a:gd name="connsiteY6" fmla="*/ 822325 h 987425"/>
              <a:gd name="connsiteX7" fmla="*/ 2943753 w 3413653"/>
              <a:gd name="connsiteY7" fmla="*/ 781050 h 987425"/>
              <a:gd name="connsiteX8" fmla="*/ 3023128 w 3413653"/>
              <a:gd name="connsiteY8" fmla="*/ 777875 h 987425"/>
              <a:gd name="connsiteX9" fmla="*/ 3058053 w 3413653"/>
              <a:gd name="connsiteY9" fmla="*/ 752475 h 987425"/>
              <a:gd name="connsiteX10" fmla="*/ 3105678 w 3413653"/>
              <a:gd name="connsiteY10" fmla="*/ 714375 h 987425"/>
              <a:gd name="connsiteX11" fmla="*/ 3105678 w 3413653"/>
              <a:gd name="connsiteY11" fmla="*/ 657225 h 987425"/>
              <a:gd name="connsiteX12" fmla="*/ 3096153 w 3413653"/>
              <a:gd name="connsiteY12" fmla="*/ 612775 h 987425"/>
              <a:gd name="connsiteX13" fmla="*/ 3077103 w 3413653"/>
              <a:gd name="connsiteY13" fmla="*/ 612775 h 987425"/>
              <a:gd name="connsiteX14" fmla="*/ 3096153 w 3413653"/>
              <a:gd name="connsiteY14" fmla="*/ 558800 h 987425"/>
              <a:gd name="connsiteX15" fmla="*/ 3096153 w 3413653"/>
              <a:gd name="connsiteY15" fmla="*/ 504825 h 987425"/>
              <a:gd name="connsiteX16" fmla="*/ 3092978 w 3413653"/>
              <a:gd name="connsiteY16" fmla="*/ 444500 h 987425"/>
              <a:gd name="connsiteX17" fmla="*/ 3080278 w 3413653"/>
              <a:gd name="connsiteY17" fmla="*/ 409575 h 987425"/>
              <a:gd name="connsiteX18" fmla="*/ 3080278 w 3413653"/>
              <a:gd name="connsiteY18" fmla="*/ 409575 h 987425"/>
              <a:gd name="connsiteX19" fmla="*/ 3124728 w 3413653"/>
              <a:gd name="connsiteY19" fmla="*/ 403225 h 987425"/>
              <a:gd name="connsiteX20" fmla="*/ 3159653 w 3413653"/>
              <a:gd name="connsiteY20" fmla="*/ 403225 h 987425"/>
              <a:gd name="connsiteX21" fmla="*/ 3207278 w 3413653"/>
              <a:gd name="connsiteY21" fmla="*/ 377825 h 987425"/>
              <a:gd name="connsiteX22" fmla="*/ 3245378 w 3413653"/>
              <a:gd name="connsiteY22" fmla="*/ 406400 h 987425"/>
              <a:gd name="connsiteX23" fmla="*/ 3273953 w 3413653"/>
              <a:gd name="connsiteY23" fmla="*/ 419100 h 987425"/>
              <a:gd name="connsiteX24" fmla="*/ 3318403 w 3413653"/>
              <a:gd name="connsiteY24" fmla="*/ 419100 h 987425"/>
              <a:gd name="connsiteX25" fmla="*/ 3388253 w 3413653"/>
              <a:gd name="connsiteY25" fmla="*/ 336550 h 987425"/>
              <a:gd name="connsiteX26" fmla="*/ 3404128 w 3413653"/>
              <a:gd name="connsiteY26" fmla="*/ 247650 h 987425"/>
              <a:gd name="connsiteX27" fmla="*/ 3413653 w 3413653"/>
              <a:gd name="connsiteY27" fmla="*/ 171450 h 987425"/>
              <a:gd name="connsiteX28" fmla="*/ 3375553 w 3413653"/>
              <a:gd name="connsiteY28" fmla="*/ 152400 h 987425"/>
              <a:gd name="connsiteX29" fmla="*/ 3340628 w 3413653"/>
              <a:gd name="connsiteY29" fmla="*/ 142875 h 987425"/>
              <a:gd name="connsiteX30" fmla="*/ 3312053 w 3413653"/>
              <a:gd name="connsiteY30" fmla="*/ 139700 h 987425"/>
              <a:gd name="connsiteX31" fmla="*/ 3327928 w 3413653"/>
              <a:gd name="connsiteY31" fmla="*/ 44450 h 987425"/>
              <a:gd name="connsiteX32" fmla="*/ 3327928 w 3413653"/>
              <a:gd name="connsiteY32" fmla="*/ 6350 h 987425"/>
              <a:gd name="connsiteX33" fmla="*/ 2543703 w 3413653"/>
              <a:gd name="connsiteY33" fmla="*/ 0 h 987425"/>
              <a:gd name="connsiteX34" fmla="*/ 2543703 w 3413653"/>
              <a:gd name="connsiteY34" fmla="*/ 41275 h 987425"/>
              <a:gd name="connsiteX35" fmla="*/ 2543703 w 3413653"/>
              <a:gd name="connsiteY35" fmla="*/ 69850 h 987425"/>
              <a:gd name="connsiteX36" fmla="*/ 2515128 w 3413653"/>
              <a:gd name="connsiteY36" fmla="*/ 41275 h 987425"/>
              <a:gd name="connsiteX37" fmla="*/ 2492903 w 3413653"/>
              <a:gd name="connsiteY37" fmla="*/ 34925 h 987425"/>
              <a:gd name="connsiteX38" fmla="*/ 2483378 w 3413653"/>
              <a:gd name="connsiteY38" fmla="*/ 85725 h 987425"/>
              <a:gd name="connsiteX39" fmla="*/ 2467503 w 3413653"/>
              <a:gd name="connsiteY39" fmla="*/ 120650 h 987425"/>
              <a:gd name="connsiteX40" fmla="*/ 2492903 w 3413653"/>
              <a:gd name="connsiteY40" fmla="*/ 158750 h 987425"/>
              <a:gd name="connsiteX41" fmla="*/ 2534178 w 3413653"/>
              <a:gd name="connsiteY41" fmla="*/ 187325 h 987425"/>
              <a:gd name="connsiteX42" fmla="*/ 2534178 w 3413653"/>
              <a:gd name="connsiteY42" fmla="*/ 228600 h 987425"/>
              <a:gd name="connsiteX43" fmla="*/ 2534178 w 3413653"/>
              <a:gd name="connsiteY43" fmla="*/ 276225 h 987425"/>
              <a:gd name="connsiteX44" fmla="*/ 2546878 w 3413653"/>
              <a:gd name="connsiteY44" fmla="*/ 307975 h 987425"/>
              <a:gd name="connsiteX45" fmla="*/ 2546878 w 3413653"/>
              <a:gd name="connsiteY45" fmla="*/ 346075 h 987425"/>
              <a:gd name="connsiteX46" fmla="*/ 2575453 w 3413653"/>
              <a:gd name="connsiteY46" fmla="*/ 406400 h 987425"/>
              <a:gd name="connsiteX47" fmla="*/ 2492903 w 3413653"/>
              <a:gd name="connsiteY47" fmla="*/ 393700 h 987425"/>
              <a:gd name="connsiteX48" fmla="*/ 2397653 w 3413653"/>
              <a:gd name="connsiteY48" fmla="*/ 368300 h 987425"/>
              <a:gd name="connsiteX49" fmla="*/ 2337328 w 3413653"/>
              <a:gd name="connsiteY49" fmla="*/ 346075 h 987425"/>
              <a:gd name="connsiteX50" fmla="*/ 2302403 w 3413653"/>
              <a:gd name="connsiteY50" fmla="*/ 349250 h 987425"/>
              <a:gd name="connsiteX51" fmla="*/ 2270653 w 3413653"/>
              <a:gd name="connsiteY51" fmla="*/ 377825 h 987425"/>
              <a:gd name="connsiteX52" fmla="*/ 2242078 w 3413653"/>
              <a:gd name="connsiteY52" fmla="*/ 384175 h 987425"/>
              <a:gd name="connsiteX53" fmla="*/ 2200803 w 3413653"/>
              <a:gd name="connsiteY53" fmla="*/ 428625 h 987425"/>
              <a:gd name="connsiteX54" fmla="*/ 2184928 w 3413653"/>
              <a:gd name="connsiteY54" fmla="*/ 473075 h 987425"/>
              <a:gd name="connsiteX55" fmla="*/ 2140478 w 3413653"/>
              <a:gd name="connsiteY55" fmla="*/ 473075 h 987425"/>
              <a:gd name="connsiteX56" fmla="*/ 2108728 w 3413653"/>
              <a:gd name="connsiteY56" fmla="*/ 492125 h 987425"/>
              <a:gd name="connsiteX57" fmla="*/ 2086503 w 3413653"/>
              <a:gd name="connsiteY57" fmla="*/ 530225 h 987425"/>
              <a:gd name="connsiteX58" fmla="*/ 2070628 w 3413653"/>
              <a:gd name="connsiteY58" fmla="*/ 590550 h 987425"/>
              <a:gd name="connsiteX59" fmla="*/ 2070628 w 3413653"/>
              <a:gd name="connsiteY59" fmla="*/ 644525 h 987425"/>
              <a:gd name="connsiteX60" fmla="*/ 2064278 w 3413653"/>
              <a:gd name="connsiteY60" fmla="*/ 682625 h 987425"/>
              <a:gd name="connsiteX61" fmla="*/ 1978553 w 3413653"/>
              <a:gd name="connsiteY61" fmla="*/ 669925 h 987425"/>
              <a:gd name="connsiteX62" fmla="*/ 1937278 w 3413653"/>
              <a:gd name="connsiteY62" fmla="*/ 679450 h 987425"/>
              <a:gd name="connsiteX63" fmla="*/ 1880128 w 3413653"/>
              <a:gd name="connsiteY63" fmla="*/ 682625 h 987425"/>
              <a:gd name="connsiteX64" fmla="*/ 1832503 w 3413653"/>
              <a:gd name="connsiteY64" fmla="*/ 698500 h 987425"/>
              <a:gd name="connsiteX65" fmla="*/ 1819803 w 3413653"/>
              <a:gd name="connsiteY65" fmla="*/ 723900 h 987425"/>
              <a:gd name="connsiteX66" fmla="*/ 1756303 w 3413653"/>
              <a:gd name="connsiteY66" fmla="*/ 723900 h 987425"/>
              <a:gd name="connsiteX67" fmla="*/ 1734078 w 3413653"/>
              <a:gd name="connsiteY67" fmla="*/ 739775 h 987425"/>
              <a:gd name="connsiteX68" fmla="*/ 1683278 w 3413653"/>
              <a:gd name="connsiteY68" fmla="*/ 787400 h 987425"/>
              <a:gd name="connsiteX69" fmla="*/ 1657878 w 3413653"/>
              <a:gd name="connsiteY69" fmla="*/ 708025 h 987425"/>
              <a:gd name="connsiteX70" fmla="*/ 1657878 w 3413653"/>
              <a:gd name="connsiteY70" fmla="*/ 631825 h 987425"/>
              <a:gd name="connsiteX71" fmla="*/ 1597553 w 3413653"/>
              <a:gd name="connsiteY71" fmla="*/ 561975 h 987425"/>
              <a:gd name="connsiteX72" fmla="*/ 1511828 w 3413653"/>
              <a:gd name="connsiteY72" fmla="*/ 454025 h 987425"/>
              <a:gd name="connsiteX73" fmla="*/ 1422928 w 3413653"/>
              <a:gd name="connsiteY73" fmla="*/ 358775 h 987425"/>
              <a:gd name="connsiteX74" fmla="*/ 1375303 w 3413653"/>
              <a:gd name="connsiteY74" fmla="*/ 339725 h 987425"/>
              <a:gd name="connsiteX75" fmla="*/ 1114953 w 3413653"/>
              <a:gd name="connsiteY75" fmla="*/ 184150 h 987425"/>
              <a:gd name="connsiteX76" fmla="*/ 635529 w 3413653"/>
              <a:gd name="connsiteY76" fmla="*/ 257175 h 987425"/>
              <a:gd name="connsiteX77" fmla="*/ 238654 w 3413653"/>
              <a:gd name="connsiteY77" fmla="*/ 206375 h 987425"/>
              <a:gd name="connsiteX78" fmla="*/ 197379 w 3413653"/>
              <a:gd name="connsiteY78" fmla="*/ 984250 h 987425"/>
              <a:gd name="connsiteX79" fmla="*/ 1422928 w 3413653"/>
              <a:gd name="connsiteY79" fmla="*/ 981075 h 987425"/>
              <a:gd name="connsiteX80" fmla="*/ 3289828 w 3413653"/>
              <a:gd name="connsiteY80" fmla="*/ 987425 h 987425"/>
              <a:gd name="connsiteX0" fmla="*/ 3289828 w 3413653"/>
              <a:gd name="connsiteY0" fmla="*/ 987425 h 987425"/>
              <a:gd name="connsiteX1" fmla="*/ 3258078 w 3413653"/>
              <a:gd name="connsiteY1" fmla="*/ 911225 h 987425"/>
              <a:gd name="connsiteX2" fmla="*/ 3210453 w 3413653"/>
              <a:gd name="connsiteY2" fmla="*/ 873125 h 987425"/>
              <a:gd name="connsiteX3" fmla="*/ 3153303 w 3413653"/>
              <a:gd name="connsiteY3" fmla="*/ 854075 h 987425"/>
              <a:gd name="connsiteX4" fmla="*/ 3070753 w 3413653"/>
              <a:gd name="connsiteY4" fmla="*/ 828675 h 987425"/>
              <a:gd name="connsiteX5" fmla="*/ 2988203 w 3413653"/>
              <a:gd name="connsiteY5" fmla="*/ 825500 h 987425"/>
              <a:gd name="connsiteX6" fmla="*/ 2946928 w 3413653"/>
              <a:gd name="connsiteY6" fmla="*/ 822325 h 987425"/>
              <a:gd name="connsiteX7" fmla="*/ 2943753 w 3413653"/>
              <a:gd name="connsiteY7" fmla="*/ 781050 h 987425"/>
              <a:gd name="connsiteX8" fmla="*/ 3023128 w 3413653"/>
              <a:gd name="connsiteY8" fmla="*/ 777875 h 987425"/>
              <a:gd name="connsiteX9" fmla="*/ 3058053 w 3413653"/>
              <a:gd name="connsiteY9" fmla="*/ 752475 h 987425"/>
              <a:gd name="connsiteX10" fmla="*/ 3105678 w 3413653"/>
              <a:gd name="connsiteY10" fmla="*/ 714375 h 987425"/>
              <a:gd name="connsiteX11" fmla="*/ 3105678 w 3413653"/>
              <a:gd name="connsiteY11" fmla="*/ 657225 h 987425"/>
              <a:gd name="connsiteX12" fmla="*/ 3096153 w 3413653"/>
              <a:gd name="connsiteY12" fmla="*/ 612775 h 987425"/>
              <a:gd name="connsiteX13" fmla="*/ 3077103 w 3413653"/>
              <a:gd name="connsiteY13" fmla="*/ 612775 h 987425"/>
              <a:gd name="connsiteX14" fmla="*/ 3096153 w 3413653"/>
              <a:gd name="connsiteY14" fmla="*/ 558800 h 987425"/>
              <a:gd name="connsiteX15" fmla="*/ 3096153 w 3413653"/>
              <a:gd name="connsiteY15" fmla="*/ 504825 h 987425"/>
              <a:gd name="connsiteX16" fmla="*/ 3092978 w 3413653"/>
              <a:gd name="connsiteY16" fmla="*/ 444500 h 987425"/>
              <a:gd name="connsiteX17" fmla="*/ 3080278 w 3413653"/>
              <a:gd name="connsiteY17" fmla="*/ 409575 h 987425"/>
              <a:gd name="connsiteX18" fmla="*/ 3080278 w 3413653"/>
              <a:gd name="connsiteY18" fmla="*/ 409575 h 987425"/>
              <a:gd name="connsiteX19" fmla="*/ 3124728 w 3413653"/>
              <a:gd name="connsiteY19" fmla="*/ 403225 h 987425"/>
              <a:gd name="connsiteX20" fmla="*/ 3159653 w 3413653"/>
              <a:gd name="connsiteY20" fmla="*/ 403225 h 987425"/>
              <a:gd name="connsiteX21" fmla="*/ 3207278 w 3413653"/>
              <a:gd name="connsiteY21" fmla="*/ 377825 h 987425"/>
              <a:gd name="connsiteX22" fmla="*/ 3245378 w 3413653"/>
              <a:gd name="connsiteY22" fmla="*/ 406400 h 987425"/>
              <a:gd name="connsiteX23" fmla="*/ 3273953 w 3413653"/>
              <a:gd name="connsiteY23" fmla="*/ 419100 h 987425"/>
              <a:gd name="connsiteX24" fmla="*/ 3318403 w 3413653"/>
              <a:gd name="connsiteY24" fmla="*/ 419100 h 987425"/>
              <a:gd name="connsiteX25" fmla="*/ 3388253 w 3413653"/>
              <a:gd name="connsiteY25" fmla="*/ 336550 h 987425"/>
              <a:gd name="connsiteX26" fmla="*/ 3404128 w 3413653"/>
              <a:gd name="connsiteY26" fmla="*/ 247650 h 987425"/>
              <a:gd name="connsiteX27" fmla="*/ 3413653 w 3413653"/>
              <a:gd name="connsiteY27" fmla="*/ 171450 h 987425"/>
              <a:gd name="connsiteX28" fmla="*/ 3375553 w 3413653"/>
              <a:gd name="connsiteY28" fmla="*/ 152400 h 987425"/>
              <a:gd name="connsiteX29" fmla="*/ 3340628 w 3413653"/>
              <a:gd name="connsiteY29" fmla="*/ 142875 h 987425"/>
              <a:gd name="connsiteX30" fmla="*/ 3312053 w 3413653"/>
              <a:gd name="connsiteY30" fmla="*/ 139700 h 987425"/>
              <a:gd name="connsiteX31" fmla="*/ 3327928 w 3413653"/>
              <a:gd name="connsiteY31" fmla="*/ 44450 h 987425"/>
              <a:gd name="connsiteX32" fmla="*/ 3327928 w 3413653"/>
              <a:gd name="connsiteY32" fmla="*/ 6350 h 987425"/>
              <a:gd name="connsiteX33" fmla="*/ 2543703 w 3413653"/>
              <a:gd name="connsiteY33" fmla="*/ 0 h 987425"/>
              <a:gd name="connsiteX34" fmla="*/ 2543703 w 3413653"/>
              <a:gd name="connsiteY34" fmla="*/ 41275 h 987425"/>
              <a:gd name="connsiteX35" fmla="*/ 2543703 w 3413653"/>
              <a:gd name="connsiteY35" fmla="*/ 69850 h 987425"/>
              <a:gd name="connsiteX36" fmla="*/ 2515128 w 3413653"/>
              <a:gd name="connsiteY36" fmla="*/ 41275 h 987425"/>
              <a:gd name="connsiteX37" fmla="*/ 2492903 w 3413653"/>
              <a:gd name="connsiteY37" fmla="*/ 34925 h 987425"/>
              <a:gd name="connsiteX38" fmla="*/ 2483378 w 3413653"/>
              <a:gd name="connsiteY38" fmla="*/ 85725 h 987425"/>
              <a:gd name="connsiteX39" fmla="*/ 2467503 w 3413653"/>
              <a:gd name="connsiteY39" fmla="*/ 120650 h 987425"/>
              <a:gd name="connsiteX40" fmla="*/ 2492903 w 3413653"/>
              <a:gd name="connsiteY40" fmla="*/ 158750 h 987425"/>
              <a:gd name="connsiteX41" fmla="*/ 2534178 w 3413653"/>
              <a:gd name="connsiteY41" fmla="*/ 187325 h 987425"/>
              <a:gd name="connsiteX42" fmla="*/ 2534178 w 3413653"/>
              <a:gd name="connsiteY42" fmla="*/ 228600 h 987425"/>
              <a:gd name="connsiteX43" fmla="*/ 2534178 w 3413653"/>
              <a:gd name="connsiteY43" fmla="*/ 276225 h 987425"/>
              <a:gd name="connsiteX44" fmla="*/ 2546878 w 3413653"/>
              <a:gd name="connsiteY44" fmla="*/ 307975 h 987425"/>
              <a:gd name="connsiteX45" fmla="*/ 2546878 w 3413653"/>
              <a:gd name="connsiteY45" fmla="*/ 346075 h 987425"/>
              <a:gd name="connsiteX46" fmla="*/ 2575453 w 3413653"/>
              <a:gd name="connsiteY46" fmla="*/ 406400 h 987425"/>
              <a:gd name="connsiteX47" fmla="*/ 2492903 w 3413653"/>
              <a:gd name="connsiteY47" fmla="*/ 393700 h 987425"/>
              <a:gd name="connsiteX48" fmla="*/ 2397653 w 3413653"/>
              <a:gd name="connsiteY48" fmla="*/ 368300 h 987425"/>
              <a:gd name="connsiteX49" fmla="*/ 2337328 w 3413653"/>
              <a:gd name="connsiteY49" fmla="*/ 346075 h 987425"/>
              <a:gd name="connsiteX50" fmla="*/ 2302403 w 3413653"/>
              <a:gd name="connsiteY50" fmla="*/ 349250 h 987425"/>
              <a:gd name="connsiteX51" fmla="*/ 2270653 w 3413653"/>
              <a:gd name="connsiteY51" fmla="*/ 377825 h 987425"/>
              <a:gd name="connsiteX52" fmla="*/ 2242078 w 3413653"/>
              <a:gd name="connsiteY52" fmla="*/ 384175 h 987425"/>
              <a:gd name="connsiteX53" fmla="*/ 2200803 w 3413653"/>
              <a:gd name="connsiteY53" fmla="*/ 428625 h 987425"/>
              <a:gd name="connsiteX54" fmla="*/ 2184928 w 3413653"/>
              <a:gd name="connsiteY54" fmla="*/ 473075 h 987425"/>
              <a:gd name="connsiteX55" fmla="*/ 2140478 w 3413653"/>
              <a:gd name="connsiteY55" fmla="*/ 473075 h 987425"/>
              <a:gd name="connsiteX56" fmla="*/ 2108728 w 3413653"/>
              <a:gd name="connsiteY56" fmla="*/ 492125 h 987425"/>
              <a:gd name="connsiteX57" fmla="*/ 2086503 w 3413653"/>
              <a:gd name="connsiteY57" fmla="*/ 530225 h 987425"/>
              <a:gd name="connsiteX58" fmla="*/ 2070628 w 3413653"/>
              <a:gd name="connsiteY58" fmla="*/ 590550 h 987425"/>
              <a:gd name="connsiteX59" fmla="*/ 2070628 w 3413653"/>
              <a:gd name="connsiteY59" fmla="*/ 644525 h 987425"/>
              <a:gd name="connsiteX60" fmla="*/ 2064278 w 3413653"/>
              <a:gd name="connsiteY60" fmla="*/ 682625 h 987425"/>
              <a:gd name="connsiteX61" fmla="*/ 1978553 w 3413653"/>
              <a:gd name="connsiteY61" fmla="*/ 669925 h 987425"/>
              <a:gd name="connsiteX62" fmla="*/ 1937278 w 3413653"/>
              <a:gd name="connsiteY62" fmla="*/ 679450 h 987425"/>
              <a:gd name="connsiteX63" fmla="*/ 1880128 w 3413653"/>
              <a:gd name="connsiteY63" fmla="*/ 682625 h 987425"/>
              <a:gd name="connsiteX64" fmla="*/ 1832503 w 3413653"/>
              <a:gd name="connsiteY64" fmla="*/ 698500 h 987425"/>
              <a:gd name="connsiteX65" fmla="*/ 1819803 w 3413653"/>
              <a:gd name="connsiteY65" fmla="*/ 723900 h 987425"/>
              <a:gd name="connsiteX66" fmla="*/ 1756303 w 3413653"/>
              <a:gd name="connsiteY66" fmla="*/ 723900 h 987425"/>
              <a:gd name="connsiteX67" fmla="*/ 1734078 w 3413653"/>
              <a:gd name="connsiteY67" fmla="*/ 739775 h 987425"/>
              <a:gd name="connsiteX68" fmla="*/ 1683278 w 3413653"/>
              <a:gd name="connsiteY68" fmla="*/ 787400 h 987425"/>
              <a:gd name="connsiteX69" fmla="*/ 1657878 w 3413653"/>
              <a:gd name="connsiteY69" fmla="*/ 708025 h 987425"/>
              <a:gd name="connsiteX70" fmla="*/ 1657878 w 3413653"/>
              <a:gd name="connsiteY70" fmla="*/ 631825 h 987425"/>
              <a:gd name="connsiteX71" fmla="*/ 1597553 w 3413653"/>
              <a:gd name="connsiteY71" fmla="*/ 561975 h 987425"/>
              <a:gd name="connsiteX72" fmla="*/ 1511828 w 3413653"/>
              <a:gd name="connsiteY72" fmla="*/ 454025 h 987425"/>
              <a:gd name="connsiteX73" fmla="*/ 1422928 w 3413653"/>
              <a:gd name="connsiteY73" fmla="*/ 358775 h 987425"/>
              <a:gd name="connsiteX74" fmla="*/ 1375303 w 3413653"/>
              <a:gd name="connsiteY74" fmla="*/ 339725 h 987425"/>
              <a:gd name="connsiteX75" fmla="*/ 1114953 w 3413653"/>
              <a:gd name="connsiteY75" fmla="*/ 184150 h 987425"/>
              <a:gd name="connsiteX76" fmla="*/ 635529 w 3413653"/>
              <a:gd name="connsiteY76" fmla="*/ 257175 h 987425"/>
              <a:gd name="connsiteX77" fmla="*/ 238654 w 3413653"/>
              <a:gd name="connsiteY77" fmla="*/ 206375 h 987425"/>
              <a:gd name="connsiteX78" fmla="*/ 197379 w 3413653"/>
              <a:gd name="connsiteY78" fmla="*/ 984250 h 987425"/>
              <a:gd name="connsiteX79" fmla="*/ 1422928 w 3413653"/>
              <a:gd name="connsiteY79" fmla="*/ 981075 h 987425"/>
              <a:gd name="connsiteX80" fmla="*/ 3289828 w 3413653"/>
              <a:gd name="connsiteY80" fmla="*/ 987425 h 987425"/>
              <a:gd name="connsiteX0" fmla="*/ 3289828 w 3413653"/>
              <a:gd name="connsiteY0" fmla="*/ 987425 h 987425"/>
              <a:gd name="connsiteX1" fmla="*/ 3258078 w 3413653"/>
              <a:gd name="connsiteY1" fmla="*/ 911225 h 987425"/>
              <a:gd name="connsiteX2" fmla="*/ 3210453 w 3413653"/>
              <a:gd name="connsiteY2" fmla="*/ 873125 h 987425"/>
              <a:gd name="connsiteX3" fmla="*/ 3153303 w 3413653"/>
              <a:gd name="connsiteY3" fmla="*/ 854075 h 987425"/>
              <a:gd name="connsiteX4" fmla="*/ 3070753 w 3413653"/>
              <a:gd name="connsiteY4" fmla="*/ 828675 h 987425"/>
              <a:gd name="connsiteX5" fmla="*/ 2988203 w 3413653"/>
              <a:gd name="connsiteY5" fmla="*/ 825500 h 987425"/>
              <a:gd name="connsiteX6" fmla="*/ 2946928 w 3413653"/>
              <a:gd name="connsiteY6" fmla="*/ 822325 h 987425"/>
              <a:gd name="connsiteX7" fmla="*/ 2943753 w 3413653"/>
              <a:gd name="connsiteY7" fmla="*/ 781050 h 987425"/>
              <a:gd name="connsiteX8" fmla="*/ 3023128 w 3413653"/>
              <a:gd name="connsiteY8" fmla="*/ 777875 h 987425"/>
              <a:gd name="connsiteX9" fmla="*/ 3058053 w 3413653"/>
              <a:gd name="connsiteY9" fmla="*/ 752475 h 987425"/>
              <a:gd name="connsiteX10" fmla="*/ 3105678 w 3413653"/>
              <a:gd name="connsiteY10" fmla="*/ 714375 h 987425"/>
              <a:gd name="connsiteX11" fmla="*/ 3105678 w 3413653"/>
              <a:gd name="connsiteY11" fmla="*/ 657225 h 987425"/>
              <a:gd name="connsiteX12" fmla="*/ 3096153 w 3413653"/>
              <a:gd name="connsiteY12" fmla="*/ 612775 h 987425"/>
              <a:gd name="connsiteX13" fmla="*/ 3077103 w 3413653"/>
              <a:gd name="connsiteY13" fmla="*/ 612775 h 987425"/>
              <a:gd name="connsiteX14" fmla="*/ 3096153 w 3413653"/>
              <a:gd name="connsiteY14" fmla="*/ 558800 h 987425"/>
              <a:gd name="connsiteX15" fmla="*/ 3096153 w 3413653"/>
              <a:gd name="connsiteY15" fmla="*/ 504825 h 987425"/>
              <a:gd name="connsiteX16" fmla="*/ 3092978 w 3413653"/>
              <a:gd name="connsiteY16" fmla="*/ 444500 h 987425"/>
              <a:gd name="connsiteX17" fmla="*/ 3080278 w 3413653"/>
              <a:gd name="connsiteY17" fmla="*/ 409575 h 987425"/>
              <a:gd name="connsiteX18" fmla="*/ 3080278 w 3413653"/>
              <a:gd name="connsiteY18" fmla="*/ 409575 h 987425"/>
              <a:gd name="connsiteX19" fmla="*/ 3124728 w 3413653"/>
              <a:gd name="connsiteY19" fmla="*/ 403225 h 987425"/>
              <a:gd name="connsiteX20" fmla="*/ 3159653 w 3413653"/>
              <a:gd name="connsiteY20" fmla="*/ 403225 h 987425"/>
              <a:gd name="connsiteX21" fmla="*/ 3207278 w 3413653"/>
              <a:gd name="connsiteY21" fmla="*/ 377825 h 987425"/>
              <a:gd name="connsiteX22" fmla="*/ 3245378 w 3413653"/>
              <a:gd name="connsiteY22" fmla="*/ 406400 h 987425"/>
              <a:gd name="connsiteX23" fmla="*/ 3273953 w 3413653"/>
              <a:gd name="connsiteY23" fmla="*/ 419100 h 987425"/>
              <a:gd name="connsiteX24" fmla="*/ 3318403 w 3413653"/>
              <a:gd name="connsiteY24" fmla="*/ 419100 h 987425"/>
              <a:gd name="connsiteX25" fmla="*/ 3388253 w 3413653"/>
              <a:gd name="connsiteY25" fmla="*/ 336550 h 987425"/>
              <a:gd name="connsiteX26" fmla="*/ 3404128 w 3413653"/>
              <a:gd name="connsiteY26" fmla="*/ 247650 h 987425"/>
              <a:gd name="connsiteX27" fmla="*/ 3413653 w 3413653"/>
              <a:gd name="connsiteY27" fmla="*/ 171450 h 987425"/>
              <a:gd name="connsiteX28" fmla="*/ 3375553 w 3413653"/>
              <a:gd name="connsiteY28" fmla="*/ 152400 h 987425"/>
              <a:gd name="connsiteX29" fmla="*/ 3340628 w 3413653"/>
              <a:gd name="connsiteY29" fmla="*/ 142875 h 987425"/>
              <a:gd name="connsiteX30" fmla="*/ 3312053 w 3413653"/>
              <a:gd name="connsiteY30" fmla="*/ 139700 h 987425"/>
              <a:gd name="connsiteX31" fmla="*/ 3327928 w 3413653"/>
              <a:gd name="connsiteY31" fmla="*/ 44450 h 987425"/>
              <a:gd name="connsiteX32" fmla="*/ 3327928 w 3413653"/>
              <a:gd name="connsiteY32" fmla="*/ 6350 h 987425"/>
              <a:gd name="connsiteX33" fmla="*/ 2543703 w 3413653"/>
              <a:gd name="connsiteY33" fmla="*/ 0 h 987425"/>
              <a:gd name="connsiteX34" fmla="*/ 2543703 w 3413653"/>
              <a:gd name="connsiteY34" fmla="*/ 41275 h 987425"/>
              <a:gd name="connsiteX35" fmla="*/ 2543703 w 3413653"/>
              <a:gd name="connsiteY35" fmla="*/ 69850 h 987425"/>
              <a:gd name="connsiteX36" fmla="*/ 2515128 w 3413653"/>
              <a:gd name="connsiteY36" fmla="*/ 41275 h 987425"/>
              <a:gd name="connsiteX37" fmla="*/ 2492903 w 3413653"/>
              <a:gd name="connsiteY37" fmla="*/ 34925 h 987425"/>
              <a:gd name="connsiteX38" fmla="*/ 2483378 w 3413653"/>
              <a:gd name="connsiteY38" fmla="*/ 85725 h 987425"/>
              <a:gd name="connsiteX39" fmla="*/ 2467503 w 3413653"/>
              <a:gd name="connsiteY39" fmla="*/ 120650 h 987425"/>
              <a:gd name="connsiteX40" fmla="*/ 2492903 w 3413653"/>
              <a:gd name="connsiteY40" fmla="*/ 158750 h 987425"/>
              <a:gd name="connsiteX41" fmla="*/ 2534178 w 3413653"/>
              <a:gd name="connsiteY41" fmla="*/ 187325 h 987425"/>
              <a:gd name="connsiteX42" fmla="*/ 2534178 w 3413653"/>
              <a:gd name="connsiteY42" fmla="*/ 228600 h 987425"/>
              <a:gd name="connsiteX43" fmla="*/ 2534178 w 3413653"/>
              <a:gd name="connsiteY43" fmla="*/ 276225 h 987425"/>
              <a:gd name="connsiteX44" fmla="*/ 2546878 w 3413653"/>
              <a:gd name="connsiteY44" fmla="*/ 307975 h 987425"/>
              <a:gd name="connsiteX45" fmla="*/ 2546878 w 3413653"/>
              <a:gd name="connsiteY45" fmla="*/ 346075 h 987425"/>
              <a:gd name="connsiteX46" fmla="*/ 2575453 w 3413653"/>
              <a:gd name="connsiteY46" fmla="*/ 406400 h 987425"/>
              <a:gd name="connsiteX47" fmla="*/ 2492903 w 3413653"/>
              <a:gd name="connsiteY47" fmla="*/ 393700 h 987425"/>
              <a:gd name="connsiteX48" fmla="*/ 2397653 w 3413653"/>
              <a:gd name="connsiteY48" fmla="*/ 368300 h 987425"/>
              <a:gd name="connsiteX49" fmla="*/ 2337328 w 3413653"/>
              <a:gd name="connsiteY49" fmla="*/ 346075 h 987425"/>
              <a:gd name="connsiteX50" fmla="*/ 2302403 w 3413653"/>
              <a:gd name="connsiteY50" fmla="*/ 349250 h 987425"/>
              <a:gd name="connsiteX51" fmla="*/ 2270653 w 3413653"/>
              <a:gd name="connsiteY51" fmla="*/ 377825 h 987425"/>
              <a:gd name="connsiteX52" fmla="*/ 2242078 w 3413653"/>
              <a:gd name="connsiteY52" fmla="*/ 384175 h 987425"/>
              <a:gd name="connsiteX53" fmla="*/ 2200803 w 3413653"/>
              <a:gd name="connsiteY53" fmla="*/ 428625 h 987425"/>
              <a:gd name="connsiteX54" fmla="*/ 2184928 w 3413653"/>
              <a:gd name="connsiteY54" fmla="*/ 473075 h 987425"/>
              <a:gd name="connsiteX55" fmla="*/ 2140478 w 3413653"/>
              <a:gd name="connsiteY55" fmla="*/ 473075 h 987425"/>
              <a:gd name="connsiteX56" fmla="*/ 2108728 w 3413653"/>
              <a:gd name="connsiteY56" fmla="*/ 492125 h 987425"/>
              <a:gd name="connsiteX57" fmla="*/ 2086503 w 3413653"/>
              <a:gd name="connsiteY57" fmla="*/ 530225 h 987425"/>
              <a:gd name="connsiteX58" fmla="*/ 2070628 w 3413653"/>
              <a:gd name="connsiteY58" fmla="*/ 590550 h 987425"/>
              <a:gd name="connsiteX59" fmla="*/ 2070628 w 3413653"/>
              <a:gd name="connsiteY59" fmla="*/ 644525 h 987425"/>
              <a:gd name="connsiteX60" fmla="*/ 2064278 w 3413653"/>
              <a:gd name="connsiteY60" fmla="*/ 682625 h 987425"/>
              <a:gd name="connsiteX61" fmla="*/ 1978553 w 3413653"/>
              <a:gd name="connsiteY61" fmla="*/ 669925 h 987425"/>
              <a:gd name="connsiteX62" fmla="*/ 1937278 w 3413653"/>
              <a:gd name="connsiteY62" fmla="*/ 679450 h 987425"/>
              <a:gd name="connsiteX63" fmla="*/ 1880128 w 3413653"/>
              <a:gd name="connsiteY63" fmla="*/ 682625 h 987425"/>
              <a:gd name="connsiteX64" fmla="*/ 1832503 w 3413653"/>
              <a:gd name="connsiteY64" fmla="*/ 698500 h 987425"/>
              <a:gd name="connsiteX65" fmla="*/ 1819803 w 3413653"/>
              <a:gd name="connsiteY65" fmla="*/ 723900 h 987425"/>
              <a:gd name="connsiteX66" fmla="*/ 1756303 w 3413653"/>
              <a:gd name="connsiteY66" fmla="*/ 723900 h 987425"/>
              <a:gd name="connsiteX67" fmla="*/ 1734078 w 3413653"/>
              <a:gd name="connsiteY67" fmla="*/ 739775 h 987425"/>
              <a:gd name="connsiteX68" fmla="*/ 1683278 w 3413653"/>
              <a:gd name="connsiteY68" fmla="*/ 787400 h 987425"/>
              <a:gd name="connsiteX69" fmla="*/ 1657878 w 3413653"/>
              <a:gd name="connsiteY69" fmla="*/ 708025 h 987425"/>
              <a:gd name="connsiteX70" fmla="*/ 1657878 w 3413653"/>
              <a:gd name="connsiteY70" fmla="*/ 631825 h 987425"/>
              <a:gd name="connsiteX71" fmla="*/ 1597553 w 3413653"/>
              <a:gd name="connsiteY71" fmla="*/ 561975 h 987425"/>
              <a:gd name="connsiteX72" fmla="*/ 1511828 w 3413653"/>
              <a:gd name="connsiteY72" fmla="*/ 454025 h 987425"/>
              <a:gd name="connsiteX73" fmla="*/ 1422928 w 3413653"/>
              <a:gd name="connsiteY73" fmla="*/ 358775 h 987425"/>
              <a:gd name="connsiteX74" fmla="*/ 1375303 w 3413653"/>
              <a:gd name="connsiteY74" fmla="*/ 339725 h 987425"/>
              <a:gd name="connsiteX75" fmla="*/ 1114953 w 3413653"/>
              <a:gd name="connsiteY75" fmla="*/ 184150 h 987425"/>
              <a:gd name="connsiteX76" fmla="*/ 635529 w 3413653"/>
              <a:gd name="connsiteY76" fmla="*/ 257175 h 987425"/>
              <a:gd name="connsiteX77" fmla="*/ 194204 w 3413653"/>
              <a:gd name="connsiteY77" fmla="*/ 206375 h 987425"/>
              <a:gd name="connsiteX78" fmla="*/ 197379 w 3413653"/>
              <a:gd name="connsiteY78" fmla="*/ 984250 h 987425"/>
              <a:gd name="connsiteX79" fmla="*/ 1422928 w 3413653"/>
              <a:gd name="connsiteY79" fmla="*/ 981075 h 987425"/>
              <a:gd name="connsiteX80" fmla="*/ 3289828 w 3413653"/>
              <a:gd name="connsiteY80" fmla="*/ 987425 h 987425"/>
              <a:gd name="connsiteX0" fmla="*/ 3289828 w 3413653"/>
              <a:gd name="connsiteY0" fmla="*/ 987425 h 992187"/>
              <a:gd name="connsiteX1" fmla="*/ 3258078 w 3413653"/>
              <a:gd name="connsiteY1" fmla="*/ 911225 h 992187"/>
              <a:gd name="connsiteX2" fmla="*/ 3210453 w 3413653"/>
              <a:gd name="connsiteY2" fmla="*/ 873125 h 992187"/>
              <a:gd name="connsiteX3" fmla="*/ 3153303 w 3413653"/>
              <a:gd name="connsiteY3" fmla="*/ 854075 h 992187"/>
              <a:gd name="connsiteX4" fmla="*/ 3070753 w 3413653"/>
              <a:gd name="connsiteY4" fmla="*/ 828675 h 992187"/>
              <a:gd name="connsiteX5" fmla="*/ 2988203 w 3413653"/>
              <a:gd name="connsiteY5" fmla="*/ 825500 h 992187"/>
              <a:gd name="connsiteX6" fmla="*/ 2946928 w 3413653"/>
              <a:gd name="connsiteY6" fmla="*/ 822325 h 992187"/>
              <a:gd name="connsiteX7" fmla="*/ 2943753 w 3413653"/>
              <a:gd name="connsiteY7" fmla="*/ 781050 h 992187"/>
              <a:gd name="connsiteX8" fmla="*/ 3023128 w 3413653"/>
              <a:gd name="connsiteY8" fmla="*/ 777875 h 992187"/>
              <a:gd name="connsiteX9" fmla="*/ 3058053 w 3413653"/>
              <a:gd name="connsiteY9" fmla="*/ 752475 h 992187"/>
              <a:gd name="connsiteX10" fmla="*/ 3105678 w 3413653"/>
              <a:gd name="connsiteY10" fmla="*/ 714375 h 992187"/>
              <a:gd name="connsiteX11" fmla="*/ 3105678 w 3413653"/>
              <a:gd name="connsiteY11" fmla="*/ 657225 h 992187"/>
              <a:gd name="connsiteX12" fmla="*/ 3096153 w 3413653"/>
              <a:gd name="connsiteY12" fmla="*/ 612775 h 992187"/>
              <a:gd name="connsiteX13" fmla="*/ 3077103 w 3413653"/>
              <a:gd name="connsiteY13" fmla="*/ 612775 h 992187"/>
              <a:gd name="connsiteX14" fmla="*/ 3096153 w 3413653"/>
              <a:gd name="connsiteY14" fmla="*/ 558800 h 992187"/>
              <a:gd name="connsiteX15" fmla="*/ 3096153 w 3413653"/>
              <a:gd name="connsiteY15" fmla="*/ 504825 h 992187"/>
              <a:gd name="connsiteX16" fmla="*/ 3092978 w 3413653"/>
              <a:gd name="connsiteY16" fmla="*/ 444500 h 992187"/>
              <a:gd name="connsiteX17" fmla="*/ 3080278 w 3413653"/>
              <a:gd name="connsiteY17" fmla="*/ 409575 h 992187"/>
              <a:gd name="connsiteX18" fmla="*/ 3080278 w 3413653"/>
              <a:gd name="connsiteY18" fmla="*/ 409575 h 992187"/>
              <a:gd name="connsiteX19" fmla="*/ 3124728 w 3413653"/>
              <a:gd name="connsiteY19" fmla="*/ 403225 h 992187"/>
              <a:gd name="connsiteX20" fmla="*/ 3159653 w 3413653"/>
              <a:gd name="connsiteY20" fmla="*/ 403225 h 992187"/>
              <a:gd name="connsiteX21" fmla="*/ 3207278 w 3413653"/>
              <a:gd name="connsiteY21" fmla="*/ 377825 h 992187"/>
              <a:gd name="connsiteX22" fmla="*/ 3245378 w 3413653"/>
              <a:gd name="connsiteY22" fmla="*/ 406400 h 992187"/>
              <a:gd name="connsiteX23" fmla="*/ 3273953 w 3413653"/>
              <a:gd name="connsiteY23" fmla="*/ 419100 h 992187"/>
              <a:gd name="connsiteX24" fmla="*/ 3318403 w 3413653"/>
              <a:gd name="connsiteY24" fmla="*/ 419100 h 992187"/>
              <a:gd name="connsiteX25" fmla="*/ 3388253 w 3413653"/>
              <a:gd name="connsiteY25" fmla="*/ 336550 h 992187"/>
              <a:gd name="connsiteX26" fmla="*/ 3404128 w 3413653"/>
              <a:gd name="connsiteY26" fmla="*/ 247650 h 992187"/>
              <a:gd name="connsiteX27" fmla="*/ 3413653 w 3413653"/>
              <a:gd name="connsiteY27" fmla="*/ 171450 h 992187"/>
              <a:gd name="connsiteX28" fmla="*/ 3375553 w 3413653"/>
              <a:gd name="connsiteY28" fmla="*/ 152400 h 992187"/>
              <a:gd name="connsiteX29" fmla="*/ 3340628 w 3413653"/>
              <a:gd name="connsiteY29" fmla="*/ 142875 h 992187"/>
              <a:gd name="connsiteX30" fmla="*/ 3312053 w 3413653"/>
              <a:gd name="connsiteY30" fmla="*/ 139700 h 992187"/>
              <a:gd name="connsiteX31" fmla="*/ 3327928 w 3413653"/>
              <a:gd name="connsiteY31" fmla="*/ 44450 h 992187"/>
              <a:gd name="connsiteX32" fmla="*/ 3327928 w 3413653"/>
              <a:gd name="connsiteY32" fmla="*/ 6350 h 992187"/>
              <a:gd name="connsiteX33" fmla="*/ 2543703 w 3413653"/>
              <a:gd name="connsiteY33" fmla="*/ 0 h 992187"/>
              <a:gd name="connsiteX34" fmla="*/ 2543703 w 3413653"/>
              <a:gd name="connsiteY34" fmla="*/ 41275 h 992187"/>
              <a:gd name="connsiteX35" fmla="*/ 2543703 w 3413653"/>
              <a:gd name="connsiteY35" fmla="*/ 69850 h 992187"/>
              <a:gd name="connsiteX36" fmla="*/ 2515128 w 3413653"/>
              <a:gd name="connsiteY36" fmla="*/ 41275 h 992187"/>
              <a:gd name="connsiteX37" fmla="*/ 2492903 w 3413653"/>
              <a:gd name="connsiteY37" fmla="*/ 34925 h 992187"/>
              <a:gd name="connsiteX38" fmla="*/ 2483378 w 3413653"/>
              <a:gd name="connsiteY38" fmla="*/ 85725 h 992187"/>
              <a:gd name="connsiteX39" fmla="*/ 2467503 w 3413653"/>
              <a:gd name="connsiteY39" fmla="*/ 120650 h 992187"/>
              <a:gd name="connsiteX40" fmla="*/ 2492903 w 3413653"/>
              <a:gd name="connsiteY40" fmla="*/ 158750 h 992187"/>
              <a:gd name="connsiteX41" fmla="*/ 2534178 w 3413653"/>
              <a:gd name="connsiteY41" fmla="*/ 187325 h 992187"/>
              <a:gd name="connsiteX42" fmla="*/ 2534178 w 3413653"/>
              <a:gd name="connsiteY42" fmla="*/ 228600 h 992187"/>
              <a:gd name="connsiteX43" fmla="*/ 2534178 w 3413653"/>
              <a:gd name="connsiteY43" fmla="*/ 276225 h 992187"/>
              <a:gd name="connsiteX44" fmla="*/ 2546878 w 3413653"/>
              <a:gd name="connsiteY44" fmla="*/ 307975 h 992187"/>
              <a:gd name="connsiteX45" fmla="*/ 2546878 w 3413653"/>
              <a:gd name="connsiteY45" fmla="*/ 346075 h 992187"/>
              <a:gd name="connsiteX46" fmla="*/ 2575453 w 3413653"/>
              <a:gd name="connsiteY46" fmla="*/ 406400 h 992187"/>
              <a:gd name="connsiteX47" fmla="*/ 2492903 w 3413653"/>
              <a:gd name="connsiteY47" fmla="*/ 393700 h 992187"/>
              <a:gd name="connsiteX48" fmla="*/ 2397653 w 3413653"/>
              <a:gd name="connsiteY48" fmla="*/ 368300 h 992187"/>
              <a:gd name="connsiteX49" fmla="*/ 2337328 w 3413653"/>
              <a:gd name="connsiteY49" fmla="*/ 346075 h 992187"/>
              <a:gd name="connsiteX50" fmla="*/ 2302403 w 3413653"/>
              <a:gd name="connsiteY50" fmla="*/ 349250 h 992187"/>
              <a:gd name="connsiteX51" fmla="*/ 2270653 w 3413653"/>
              <a:gd name="connsiteY51" fmla="*/ 377825 h 992187"/>
              <a:gd name="connsiteX52" fmla="*/ 2242078 w 3413653"/>
              <a:gd name="connsiteY52" fmla="*/ 384175 h 992187"/>
              <a:gd name="connsiteX53" fmla="*/ 2200803 w 3413653"/>
              <a:gd name="connsiteY53" fmla="*/ 428625 h 992187"/>
              <a:gd name="connsiteX54" fmla="*/ 2184928 w 3413653"/>
              <a:gd name="connsiteY54" fmla="*/ 473075 h 992187"/>
              <a:gd name="connsiteX55" fmla="*/ 2140478 w 3413653"/>
              <a:gd name="connsiteY55" fmla="*/ 473075 h 992187"/>
              <a:gd name="connsiteX56" fmla="*/ 2108728 w 3413653"/>
              <a:gd name="connsiteY56" fmla="*/ 492125 h 992187"/>
              <a:gd name="connsiteX57" fmla="*/ 2086503 w 3413653"/>
              <a:gd name="connsiteY57" fmla="*/ 530225 h 992187"/>
              <a:gd name="connsiteX58" fmla="*/ 2070628 w 3413653"/>
              <a:gd name="connsiteY58" fmla="*/ 590550 h 992187"/>
              <a:gd name="connsiteX59" fmla="*/ 2070628 w 3413653"/>
              <a:gd name="connsiteY59" fmla="*/ 644525 h 992187"/>
              <a:gd name="connsiteX60" fmla="*/ 2064278 w 3413653"/>
              <a:gd name="connsiteY60" fmla="*/ 682625 h 992187"/>
              <a:gd name="connsiteX61" fmla="*/ 1978553 w 3413653"/>
              <a:gd name="connsiteY61" fmla="*/ 669925 h 992187"/>
              <a:gd name="connsiteX62" fmla="*/ 1937278 w 3413653"/>
              <a:gd name="connsiteY62" fmla="*/ 679450 h 992187"/>
              <a:gd name="connsiteX63" fmla="*/ 1880128 w 3413653"/>
              <a:gd name="connsiteY63" fmla="*/ 682625 h 992187"/>
              <a:gd name="connsiteX64" fmla="*/ 1832503 w 3413653"/>
              <a:gd name="connsiteY64" fmla="*/ 698500 h 992187"/>
              <a:gd name="connsiteX65" fmla="*/ 1819803 w 3413653"/>
              <a:gd name="connsiteY65" fmla="*/ 723900 h 992187"/>
              <a:gd name="connsiteX66" fmla="*/ 1756303 w 3413653"/>
              <a:gd name="connsiteY66" fmla="*/ 723900 h 992187"/>
              <a:gd name="connsiteX67" fmla="*/ 1734078 w 3413653"/>
              <a:gd name="connsiteY67" fmla="*/ 739775 h 992187"/>
              <a:gd name="connsiteX68" fmla="*/ 1683278 w 3413653"/>
              <a:gd name="connsiteY68" fmla="*/ 787400 h 992187"/>
              <a:gd name="connsiteX69" fmla="*/ 1657878 w 3413653"/>
              <a:gd name="connsiteY69" fmla="*/ 708025 h 992187"/>
              <a:gd name="connsiteX70" fmla="*/ 1657878 w 3413653"/>
              <a:gd name="connsiteY70" fmla="*/ 631825 h 992187"/>
              <a:gd name="connsiteX71" fmla="*/ 1597553 w 3413653"/>
              <a:gd name="connsiteY71" fmla="*/ 561975 h 992187"/>
              <a:gd name="connsiteX72" fmla="*/ 1511828 w 3413653"/>
              <a:gd name="connsiteY72" fmla="*/ 454025 h 992187"/>
              <a:gd name="connsiteX73" fmla="*/ 1422928 w 3413653"/>
              <a:gd name="connsiteY73" fmla="*/ 358775 h 992187"/>
              <a:gd name="connsiteX74" fmla="*/ 1375303 w 3413653"/>
              <a:gd name="connsiteY74" fmla="*/ 339725 h 992187"/>
              <a:gd name="connsiteX75" fmla="*/ 1114953 w 3413653"/>
              <a:gd name="connsiteY75" fmla="*/ 184150 h 992187"/>
              <a:gd name="connsiteX76" fmla="*/ 635529 w 3413653"/>
              <a:gd name="connsiteY76" fmla="*/ 257175 h 992187"/>
              <a:gd name="connsiteX77" fmla="*/ 194204 w 3413653"/>
              <a:gd name="connsiteY77" fmla="*/ 206375 h 992187"/>
              <a:gd name="connsiteX78" fmla="*/ 197379 w 3413653"/>
              <a:gd name="connsiteY78" fmla="*/ 984250 h 992187"/>
              <a:gd name="connsiteX79" fmla="*/ 1422928 w 3413653"/>
              <a:gd name="connsiteY79" fmla="*/ 981075 h 992187"/>
              <a:gd name="connsiteX80" fmla="*/ 3289828 w 3413653"/>
              <a:gd name="connsiteY80" fmla="*/ 987425 h 992187"/>
              <a:gd name="connsiteX0" fmla="*/ 3289828 w 3413653"/>
              <a:gd name="connsiteY0" fmla="*/ 987425 h 992187"/>
              <a:gd name="connsiteX1" fmla="*/ 3258078 w 3413653"/>
              <a:gd name="connsiteY1" fmla="*/ 911225 h 992187"/>
              <a:gd name="connsiteX2" fmla="*/ 3210453 w 3413653"/>
              <a:gd name="connsiteY2" fmla="*/ 873125 h 992187"/>
              <a:gd name="connsiteX3" fmla="*/ 3153303 w 3413653"/>
              <a:gd name="connsiteY3" fmla="*/ 854075 h 992187"/>
              <a:gd name="connsiteX4" fmla="*/ 3070753 w 3413653"/>
              <a:gd name="connsiteY4" fmla="*/ 828675 h 992187"/>
              <a:gd name="connsiteX5" fmla="*/ 2988203 w 3413653"/>
              <a:gd name="connsiteY5" fmla="*/ 825500 h 992187"/>
              <a:gd name="connsiteX6" fmla="*/ 2946928 w 3413653"/>
              <a:gd name="connsiteY6" fmla="*/ 822325 h 992187"/>
              <a:gd name="connsiteX7" fmla="*/ 2943753 w 3413653"/>
              <a:gd name="connsiteY7" fmla="*/ 781050 h 992187"/>
              <a:gd name="connsiteX8" fmla="*/ 3023128 w 3413653"/>
              <a:gd name="connsiteY8" fmla="*/ 777875 h 992187"/>
              <a:gd name="connsiteX9" fmla="*/ 3058053 w 3413653"/>
              <a:gd name="connsiteY9" fmla="*/ 752475 h 992187"/>
              <a:gd name="connsiteX10" fmla="*/ 3105678 w 3413653"/>
              <a:gd name="connsiteY10" fmla="*/ 714375 h 992187"/>
              <a:gd name="connsiteX11" fmla="*/ 3105678 w 3413653"/>
              <a:gd name="connsiteY11" fmla="*/ 657225 h 992187"/>
              <a:gd name="connsiteX12" fmla="*/ 3096153 w 3413653"/>
              <a:gd name="connsiteY12" fmla="*/ 612775 h 992187"/>
              <a:gd name="connsiteX13" fmla="*/ 3077103 w 3413653"/>
              <a:gd name="connsiteY13" fmla="*/ 612775 h 992187"/>
              <a:gd name="connsiteX14" fmla="*/ 3096153 w 3413653"/>
              <a:gd name="connsiteY14" fmla="*/ 558800 h 992187"/>
              <a:gd name="connsiteX15" fmla="*/ 3096153 w 3413653"/>
              <a:gd name="connsiteY15" fmla="*/ 504825 h 992187"/>
              <a:gd name="connsiteX16" fmla="*/ 3092978 w 3413653"/>
              <a:gd name="connsiteY16" fmla="*/ 444500 h 992187"/>
              <a:gd name="connsiteX17" fmla="*/ 3080278 w 3413653"/>
              <a:gd name="connsiteY17" fmla="*/ 409575 h 992187"/>
              <a:gd name="connsiteX18" fmla="*/ 3080278 w 3413653"/>
              <a:gd name="connsiteY18" fmla="*/ 409575 h 992187"/>
              <a:gd name="connsiteX19" fmla="*/ 3124728 w 3413653"/>
              <a:gd name="connsiteY19" fmla="*/ 403225 h 992187"/>
              <a:gd name="connsiteX20" fmla="*/ 3159653 w 3413653"/>
              <a:gd name="connsiteY20" fmla="*/ 403225 h 992187"/>
              <a:gd name="connsiteX21" fmla="*/ 3207278 w 3413653"/>
              <a:gd name="connsiteY21" fmla="*/ 377825 h 992187"/>
              <a:gd name="connsiteX22" fmla="*/ 3245378 w 3413653"/>
              <a:gd name="connsiteY22" fmla="*/ 406400 h 992187"/>
              <a:gd name="connsiteX23" fmla="*/ 3273953 w 3413653"/>
              <a:gd name="connsiteY23" fmla="*/ 419100 h 992187"/>
              <a:gd name="connsiteX24" fmla="*/ 3318403 w 3413653"/>
              <a:gd name="connsiteY24" fmla="*/ 419100 h 992187"/>
              <a:gd name="connsiteX25" fmla="*/ 3388253 w 3413653"/>
              <a:gd name="connsiteY25" fmla="*/ 336550 h 992187"/>
              <a:gd name="connsiteX26" fmla="*/ 3404128 w 3413653"/>
              <a:gd name="connsiteY26" fmla="*/ 247650 h 992187"/>
              <a:gd name="connsiteX27" fmla="*/ 3413653 w 3413653"/>
              <a:gd name="connsiteY27" fmla="*/ 171450 h 992187"/>
              <a:gd name="connsiteX28" fmla="*/ 3375553 w 3413653"/>
              <a:gd name="connsiteY28" fmla="*/ 152400 h 992187"/>
              <a:gd name="connsiteX29" fmla="*/ 3340628 w 3413653"/>
              <a:gd name="connsiteY29" fmla="*/ 142875 h 992187"/>
              <a:gd name="connsiteX30" fmla="*/ 3312053 w 3413653"/>
              <a:gd name="connsiteY30" fmla="*/ 139700 h 992187"/>
              <a:gd name="connsiteX31" fmla="*/ 3327928 w 3413653"/>
              <a:gd name="connsiteY31" fmla="*/ 44450 h 992187"/>
              <a:gd name="connsiteX32" fmla="*/ 3327928 w 3413653"/>
              <a:gd name="connsiteY32" fmla="*/ 6350 h 992187"/>
              <a:gd name="connsiteX33" fmla="*/ 2543703 w 3413653"/>
              <a:gd name="connsiteY33" fmla="*/ 0 h 992187"/>
              <a:gd name="connsiteX34" fmla="*/ 2543703 w 3413653"/>
              <a:gd name="connsiteY34" fmla="*/ 41275 h 992187"/>
              <a:gd name="connsiteX35" fmla="*/ 2543703 w 3413653"/>
              <a:gd name="connsiteY35" fmla="*/ 69850 h 992187"/>
              <a:gd name="connsiteX36" fmla="*/ 2515128 w 3413653"/>
              <a:gd name="connsiteY36" fmla="*/ 41275 h 992187"/>
              <a:gd name="connsiteX37" fmla="*/ 2492903 w 3413653"/>
              <a:gd name="connsiteY37" fmla="*/ 34925 h 992187"/>
              <a:gd name="connsiteX38" fmla="*/ 2483378 w 3413653"/>
              <a:gd name="connsiteY38" fmla="*/ 85725 h 992187"/>
              <a:gd name="connsiteX39" fmla="*/ 2467503 w 3413653"/>
              <a:gd name="connsiteY39" fmla="*/ 120650 h 992187"/>
              <a:gd name="connsiteX40" fmla="*/ 2492903 w 3413653"/>
              <a:gd name="connsiteY40" fmla="*/ 158750 h 992187"/>
              <a:gd name="connsiteX41" fmla="*/ 2534178 w 3413653"/>
              <a:gd name="connsiteY41" fmla="*/ 187325 h 992187"/>
              <a:gd name="connsiteX42" fmla="*/ 2534178 w 3413653"/>
              <a:gd name="connsiteY42" fmla="*/ 228600 h 992187"/>
              <a:gd name="connsiteX43" fmla="*/ 2534178 w 3413653"/>
              <a:gd name="connsiteY43" fmla="*/ 276225 h 992187"/>
              <a:gd name="connsiteX44" fmla="*/ 2546878 w 3413653"/>
              <a:gd name="connsiteY44" fmla="*/ 307975 h 992187"/>
              <a:gd name="connsiteX45" fmla="*/ 2546878 w 3413653"/>
              <a:gd name="connsiteY45" fmla="*/ 346075 h 992187"/>
              <a:gd name="connsiteX46" fmla="*/ 2575453 w 3413653"/>
              <a:gd name="connsiteY46" fmla="*/ 406400 h 992187"/>
              <a:gd name="connsiteX47" fmla="*/ 2492903 w 3413653"/>
              <a:gd name="connsiteY47" fmla="*/ 393700 h 992187"/>
              <a:gd name="connsiteX48" fmla="*/ 2397653 w 3413653"/>
              <a:gd name="connsiteY48" fmla="*/ 368300 h 992187"/>
              <a:gd name="connsiteX49" fmla="*/ 2337328 w 3413653"/>
              <a:gd name="connsiteY49" fmla="*/ 346075 h 992187"/>
              <a:gd name="connsiteX50" fmla="*/ 2302403 w 3413653"/>
              <a:gd name="connsiteY50" fmla="*/ 349250 h 992187"/>
              <a:gd name="connsiteX51" fmla="*/ 2270653 w 3413653"/>
              <a:gd name="connsiteY51" fmla="*/ 377825 h 992187"/>
              <a:gd name="connsiteX52" fmla="*/ 2242078 w 3413653"/>
              <a:gd name="connsiteY52" fmla="*/ 384175 h 992187"/>
              <a:gd name="connsiteX53" fmla="*/ 2200803 w 3413653"/>
              <a:gd name="connsiteY53" fmla="*/ 428625 h 992187"/>
              <a:gd name="connsiteX54" fmla="*/ 2184928 w 3413653"/>
              <a:gd name="connsiteY54" fmla="*/ 473075 h 992187"/>
              <a:gd name="connsiteX55" fmla="*/ 2140478 w 3413653"/>
              <a:gd name="connsiteY55" fmla="*/ 473075 h 992187"/>
              <a:gd name="connsiteX56" fmla="*/ 2108728 w 3413653"/>
              <a:gd name="connsiteY56" fmla="*/ 492125 h 992187"/>
              <a:gd name="connsiteX57" fmla="*/ 2086503 w 3413653"/>
              <a:gd name="connsiteY57" fmla="*/ 530225 h 992187"/>
              <a:gd name="connsiteX58" fmla="*/ 2070628 w 3413653"/>
              <a:gd name="connsiteY58" fmla="*/ 590550 h 992187"/>
              <a:gd name="connsiteX59" fmla="*/ 2070628 w 3413653"/>
              <a:gd name="connsiteY59" fmla="*/ 644525 h 992187"/>
              <a:gd name="connsiteX60" fmla="*/ 2064278 w 3413653"/>
              <a:gd name="connsiteY60" fmla="*/ 682625 h 992187"/>
              <a:gd name="connsiteX61" fmla="*/ 1978553 w 3413653"/>
              <a:gd name="connsiteY61" fmla="*/ 669925 h 992187"/>
              <a:gd name="connsiteX62" fmla="*/ 1937278 w 3413653"/>
              <a:gd name="connsiteY62" fmla="*/ 679450 h 992187"/>
              <a:gd name="connsiteX63" fmla="*/ 1880128 w 3413653"/>
              <a:gd name="connsiteY63" fmla="*/ 682625 h 992187"/>
              <a:gd name="connsiteX64" fmla="*/ 1832503 w 3413653"/>
              <a:gd name="connsiteY64" fmla="*/ 698500 h 992187"/>
              <a:gd name="connsiteX65" fmla="*/ 1819803 w 3413653"/>
              <a:gd name="connsiteY65" fmla="*/ 723900 h 992187"/>
              <a:gd name="connsiteX66" fmla="*/ 1756303 w 3413653"/>
              <a:gd name="connsiteY66" fmla="*/ 723900 h 992187"/>
              <a:gd name="connsiteX67" fmla="*/ 1734078 w 3413653"/>
              <a:gd name="connsiteY67" fmla="*/ 739775 h 992187"/>
              <a:gd name="connsiteX68" fmla="*/ 1683278 w 3413653"/>
              <a:gd name="connsiteY68" fmla="*/ 787400 h 992187"/>
              <a:gd name="connsiteX69" fmla="*/ 1657878 w 3413653"/>
              <a:gd name="connsiteY69" fmla="*/ 708025 h 992187"/>
              <a:gd name="connsiteX70" fmla="*/ 1657878 w 3413653"/>
              <a:gd name="connsiteY70" fmla="*/ 631825 h 992187"/>
              <a:gd name="connsiteX71" fmla="*/ 1597553 w 3413653"/>
              <a:gd name="connsiteY71" fmla="*/ 561975 h 992187"/>
              <a:gd name="connsiteX72" fmla="*/ 1511828 w 3413653"/>
              <a:gd name="connsiteY72" fmla="*/ 454025 h 992187"/>
              <a:gd name="connsiteX73" fmla="*/ 1422928 w 3413653"/>
              <a:gd name="connsiteY73" fmla="*/ 358775 h 992187"/>
              <a:gd name="connsiteX74" fmla="*/ 1375303 w 3413653"/>
              <a:gd name="connsiteY74" fmla="*/ 339725 h 992187"/>
              <a:gd name="connsiteX75" fmla="*/ 1114953 w 3413653"/>
              <a:gd name="connsiteY75" fmla="*/ 184150 h 992187"/>
              <a:gd name="connsiteX76" fmla="*/ 635529 w 3413653"/>
              <a:gd name="connsiteY76" fmla="*/ 257175 h 992187"/>
              <a:gd name="connsiteX77" fmla="*/ 194204 w 3413653"/>
              <a:gd name="connsiteY77" fmla="*/ 206375 h 992187"/>
              <a:gd name="connsiteX78" fmla="*/ 197379 w 3413653"/>
              <a:gd name="connsiteY78" fmla="*/ 984250 h 992187"/>
              <a:gd name="connsiteX79" fmla="*/ 1422928 w 3413653"/>
              <a:gd name="connsiteY79" fmla="*/ 981075 h 992187"/>
              <a:gd name="connsiteX80" fmla="*/ 3289828 w 3413653"/>
              <a:gd name="connsiteY80" fmla="*/ 987425 h 992187"/>
              <a:gd name="connsiteX0" fmla="*/ 3114674 w 3238499"/>
              <a:gd name="connsiteY0" fmla="*/ 987425 h 992187"/>
              <a:gd name="connsiteX1" fmla="*/ 3082924 w 3238499"/>
              <a:gd name="connsiteY1" fmla="*/ 911225 h 992187"/>
              <a:gd name="connsiteX2" fmla="*/ 3035299 w 3238499"/>
              <a:gd name="connsiteY2" fmla="*/ 873125 h 992187"/>
              <a:gd name="connsiteX3" fmla="*/ 2978149 w 3238499"/>
              <a:gd name="connsiteY3" fmla="*/ 854075 h 992187"/>
              <a:gd name="connsiteX4" fmla="*/ 2895599 w 3238499"/>
              <a:gd name="connsiteY4" fmla="*/ 828675 h 992187"/>
              <a:gd name="connsiteX5" fmla="*/ 2813049 w 3238499"/>
              <a:gd name="connsiteY5" fmla="*/ 825500 h 992187"/>
              <a:gd name="connsiteX6" fmla="*/ 2771774 w 3238499"/>
              <a:gd name="connsiteY6" fmla="*/ 822325 h 992187"/>
              <a:gd name="connsiteX7" fmla="*/ 2768599 w 3238499"/>
              <a:gd name="connsiteY7" fmla="*/ 781050 h 992187"/>
              <a:gd name="connsiteX8" fmla="*/ 2847974 w 3238499"/>
              <a:gd name="connsiteY8" fmla="*/ 777875 h 992187"/>
              <a:gd name="connsiteX9" fmla="*/ 2882899 w 3238499"/>
              <a:gd name="connsiteY9" fmla="*/ 752475 h 992187"/>
              <a:gd name="connsiteX10" fmla="*/ 2930524 w 3238499"/>
              <a:gd name="connsiteY10" fmla="*/ 714375 h 992187"/>
              <a:gd name="connsiteX11" fmla="*/ 2930524 w 3238499"/>
              <a:gd name="connsiteY11" fmla="*/ 657225 h 992187"/>
              <a:gd name="connsiteX12" fmla="*/ 2920999 w 3238499"/>
              <a:gd name="connsiteY12" fmla="*/ 612775 h 992187"/>
              <a:gd name="connsiteX13" fmla="*/ 2901949 w 3238499"/>
              <a:gd name="connsiteY13" fmla="*/ 612775 h 992187"/>
              <a:gd name="connsiteX14" fmla="*/ 2920999 w 3238499"/>
              <a:gd name="connsiteY14" fmla="*/ 558800 h 992187"/>
              <a:gd name="connsiteX15" fmla="*/ 2920999 w 3238499"/>
              <a:gd name="connsiteY15" fmla="*/ 504825 h 992187"/>
              <a:gd name="connsiteX16" fmla="*/ 2917824 w 3238499"/>
              <a:gd name="connsiteY16" fmla="*/ 444500 h 992187"/>
              <a:gd name="connsiteX17" fmla="*/ 2905124 w 3238499"/>
              <a:gd name="connsiteY17" fmla="*/ 409575 h 992187"/>
              <a:gd name="connsiteX18" fmla="*/ 2905124 w 3238499"/>
              <a:gd name="connsiteY18" fmla="*/ 409575 h 992187"/>
              <a:gd name="connsiteX19" fmla="*/ 2949574 w 3238499"/>
              <a:gd name="connsiteY19" fmla="*/ 403225 h 992187"/>
              <a:gd name="connsiteX20" fmla="*/ 2984499 w 3238499"/>
              <a:gd name="connsiteY20" fmla="*/ 403225 h 992187"/>
              <a:gd name="connsiteX21" fmla="*/ 3032124 w 3238499"/>
              <a:gd name="connsiteY21" fmla="*/ 377825 h 992187"/>
              <a:gd name="connsiteX22" fmla="*/ 3070224 w 3238499"/>
              <a:gd name="connsiteY22" fmla="*/ 406400 h 992187"/>
              <a:gd name="connsiteX23" fmla="*/ 3098799 w 3238499"/>
              <a:gd name="connsiteY23" fmla="*/ 419100 h 992187"/>
              <a:gd name="connsiteX24" fmla="*/ 3143249 w 3238499"/>
              <a:gd name="connsiteY24" fmla="*/ 419100 h 992187"/>
              <a:gd name="connsiteX25" fmla="*/ 3213099 w 3238499"/>
              <a:gd name="connsiteY25" fmla="*/ 336550 h 992187"/>
              <a:gd name="connsiteX26" fmla="*/ 3228974 w 3238499"/>
              <a:gd name="connsiteY26" fmla="*/ 247650 h 992187"/>
              <a:gd name="connsiteX27" fmla="*/ 3238499 w 3238499"/>
              <a:gd name="connsiteY27" fmla="*/ 171450 h 992187"/>
              <a:gd name="connsiteX28" fmla="*/ 3200399 w 3238499"/>
              <a:gd name="connsiteY28" fmla="*/ 152400 h 992187"/>
              <a:gd name="connsiteX29" fmla="*/ 3165474 w 3238499"/>
              <a:gd name="connsiteY29" fmla="*/ 142875 h 992187"/>
              <a:gd name="connsiteX30" fmla="*/ 3136899 w 3238499"/>
              <a:gd name="connsiteY30" fmla="*/ 139700 h 992187"/>
              <a:gd name="connsiteX31" fmla="*/ 3152774 w 3238499"/>
              <a:gd name="connsiteY31" fmla="*/ 44450 h 992187"/>
              <a:gd name="connsiteX32" fmla="*/ 3152774 w 3238499"/>
              <a:gd name="connsiteY32" fmla="*/ 6350 h 992187"/>
              <a:gd name="connsiteX33" fmla="*/ 2368549 w 3238499"/>
              <a:gd name="connsiteY33" fmla="*/ 0 h 992187"/>
              <a:gd name="connsiteX34" fmla="*/ 2368549 w 3238499"/>
              <a:gd name="connsiteY34" fmla="*/ 41275 h 992187"/>
              <a:gd name="connsiteX35" fmla="*/ 2368549 w 3238499"/>
              <a:gd name="connsiteY35" fmla="*/ 69850 h 992187"/>
              <a:gd name="connsiteX36" fmla="*/ 2339974 w 3238499"/>
              <a:gd name="connsiteY36" fmla="*/ 41275 h 992187"/>
              <a:gd name="connsiteX37" fmla="*/ 2317749 w 3238499"/>
              <a:gd name="connsiteY37" fmla="*/ 34925 h 992187"/>
              <a:gd name="connsiteX38" fmla="*/ 2308224 w 3238499"/>
              <a:gd name="connsiteY38" fmla="*/ 85725 h 992187"/>
              <a:gd name="connsiteX39" fmla="*/ 2292349 w 3238499"/>
              <a:gd name="connsiteY39" fmla="*/ 120650 h 992187"/>
              <a:gd name="connsiteX40" fmla="*/ 2317749 w 3238499"/>
              <a:gd name="connsiteY40" fmla="*/ 158750 h 992187"/>
              <a:gd name="connsiteX41" fmla="*/ 2359024 w 3238499"/>
              <a:gd name="connsiteY41" fmla="*/ 187325 h 992187"/>
              <a:gd name="connsiteX42" fmla="*/ 2359024 w 3238499"/>
              <a:gd name="connsiteY42" fmla="*/ 228600 h 992187"/>
              <a:gd name="connsiteX43" fmla="*/ 2359024 w 3238499"/>
              <a:gd name="connsiteY43" fmla="*/ 276225 h 992187"/>
              <a:gd name="connsiteX44" fmla="*/ 2371724 w 3238499"/>
              <a:gd name="connsiteY44" fmla="*/ 307975 h 992187"/>
              <a:gd name="connsiteX45" fmla="*/ 2371724 w 3238499"/>
              <a:gd name="connsiteY45" fmla="*/ 346075 h 992187"/>
              <a:gd name="connsiteX46" fmla="*/ 2400299 w 3238499"/>
              <a:gd name="connsiteY46" fmla="*/ 406400 h 992187"/>
              <a:gd name="connsiteX47" fmla="*/ 2317749 w 3238499"/>
              <a:gd name="connsiteY47" fmla="*/ 393700 h 992187"/>
              <a:gd name="connsiteX48" fmla="*/ 2222499 w 3238499"/>
              <a:gd name="connsiteY48" fmla="*/ 368300 h 992187"/>
              <a:gd name="connsiteX49" fmla="*/ 2162174 w 3238499"/>
              <a:gd name="connsiteY49" fmla="*/ 346075 h 992187"/>
              <a:gd name="connsiteX50" fmla="*/ 2127249 w 3238499"/>
              <a:gd name="connsiteY50" fmla="*/ 349250 h 992187"/>
              <a:gd name="connsiteX51" fmla="*/ 2095499 w 3238499"/>
              <a:gd name="connsiteY51" fmla="*/ 377825 h 992187"/>
              <a:gd name="connsiteX52" fmla="*/ 2066924 w 3238499"/>
              <a:gd name="connsiteY52" fmla="*/ 384175 h 992187"/>
              <a:gd name="connsiteX53" fmla="*/ 2025649 w 3238499"/>
              <a:gd name="connsiteY53" fmla="*/ 428625 h 992187"/>
              <a:gd name="connsiteX54" fmla="*/ 2009774 w 3238499"/>
              <a:gd name="connsiteY54" fmla="*/ 473075 h 992187"/>
              <a:gd name="connsiteX55" fmla="*/ 1965324 w 3238499"/>
              <a:gd name="connsiteY55" fmla="*/ 473075 h 992187"/>
              <a:gd name="connsiteX56" fmla="*/ 1933574 w 3238499"/>
              <a:gd name="connsiteY56" fmla="*/ 492125 h 992187"/>
              <a:gd name="connsiteX57" fmla="*/ 1911349 w 3238499"/>
              <a:gd name="connsiteY57" fmla="*/ 530225 h 992187"/>
              <a:gd name="connsiteX58" fmla="*/ 1895474 w 3238499"/>
              <a:gd name="connsiteY58" fmla="*/ 590550 h 992187"/>
              <a:gd name="connsiteX59" fmla="*/ 1895474 w 3238499"/>
              <a:gd name="connsiteY59" fmla="*/ 644525 h 992187"/>
              <a:gd name="connsiteX60" fmla="*/ 1889124 w 3238499"/>
              <a:gd name="connsiteY60" fmla="*/ 682625 h 992187"/>
              <a:gd name="connsiteX61" fmla="*/ 1803399 w 3238499"/>
              <a:gd name="connsiteY61" fmla="*/ 669925 h 992187"/>
              <a:gd name="connsiteX62" fmla="*/ 1762124 w 3238499"/>
              <a:gd name="connsiteY62" fmla="*/ 679450 h 992187"/>
              <a:gd name="connsiteX63" fmla="*/ 1704974 w 3238499"/>
              <a:gd name="connsiteY63" fmla="*/ 682625 h 992187"/>
              <a:gd name="connsiteX64" fmla="*/ 1657349 w 3238499"/>
              <a:gd name="connsiteY64" fmla="*/ 698500 h 992187"/>
              <a:gd name="connsiteX65" fmla="*/ 1644649 w 3238499"/>
              <a:gd name="connsiteY65" fmla="*/ 723900 h 992187"/>
              <a:gd name="connsiteX66" fmla="*/ 1581149 w 3238499"/>
              <a:gd name="connsiteY66" fmla="*/ 723900 h 992187"/>
              <a:gd name="connsiteX67" fmla="*/ 1558924 w 3238499"/>
              <a:gd name="connsiteY67" fmla="*/ 739775 h 992187"/>
              <a:gd name="connsiteX68" fmla="*/ 1508124 w 3238499"/>
              <a:gd name="connsiteY68" fmla="*/ 787400 h 992187"/>
              <a:gd name="connsiteX69" fmla="*/ 1482724 w 3238499"/>
              <a:gd name="connsiteY69" fmla="*/ 708025 h 992187"/>
              <a:gd name="connsiteX70" fmla="*/ 1482724 w 3238499"/>
              <a:gd name="connsiteY70" fmla="*/ 631825 h 992187"/>
              <a:gd name="connsiteX71" fmla="*/ 1422399 w 3238499"/>
              <a:gd name="connsiteY71" fmla="*/ 561975 h 992187"/>
              <a:gd name="connsiteX72" fmla="*/ 1336674 w 3238499"/>
              <a:gd name="connsiteY72" fmla="*/ 454025 h 992187"/>
              <a:gd name="connsiteX73" fmla="*/ 1247774 w 3238499"/>
              <a:gd name="connsiteY73" fmla="*/ 358775 h 992187"/>
              <a:gd name="connsiteX74" fmla="*/ 1200149 w 3238499"/>
              <a:gd name="connsiteY74" fmla="*/ 339725 h 992187"/>
              <a:gd name="connsiteX75" fmla="*/ 939799 w 3238499"/>
              <a:gd name="connsiteY75" fmla="*/ 184150 h 992187"/>
              <a:gd name="connsiteX76" fmla="*/ 460375 w 3238499"/>
              <a:gd name="connsiteY76" fmla="*/ 257175 h 992187"/>
              <a:gd name="connsiteX77" fmla="*/ 19050 w 3238499"/>
              <a:gd name="connsiteY77" fmla="*/ 206375 h 992187"/>
              <a:gd name="connsiteX78" fmla="*/ 22225 w 3238499"/>
              <a:gd name="connsiteY78" fmla="*/ 984250 h 992187"/>
              <a:gd name="connsiteX79" fmla="*/ 1247774 w 3238499"/>
              <a:gd name="connsiteY79" fmla="*/ 981075 h 992187"/>
              <a:gd name="connsiteX80" fmla="*/ 3114674 w 3238499"/>
              <a:gd name="connsiteY80" fmla="*/ 987425 h 992187"/>
              <a:gd name="connsiteX0" fmla="*/ 3114674 w 3238499"/>
              <a:gd name="connsiteY0" fmla="*/ 987425 h 987425"/>
              <a:gd name="connsiteX1" fmla="*/ 3082924 w 3238499"/>
              <a:gd name="connsiteY1" fmla="*/ 911225 h 987425"/>
              <a:gd name="connsiteX2" fmla="*/ 3035299 w 3238499"/>
              <a:gd name="connsiteY2" fmla="*/ 873125 h 987425"/>
              <a:gd name="connsiteX3" fmla="*/ 2978149 w 3238499"/>
              <a:gd name="connsiteY3" fmla="*/ 854075 h 987425"/>
              <a:gd name="connsiteX4" fmla="*/ 2895599 w 3238499"/>
              <a:gd name="connsiteY4" fmla="*/ 828675 h 987425"/>
              <a:gd name="connsiteX5" fmla="*/ 2813049 w 3238499"/>
              <a:gd name="connsiteY5" fmla="*/ 825500 h 987425"/>
              <a:gd name="connsiteX6" fmla="*/ 2771774 w 3238499"/>
              <a:gd name="connsiteY6" fmla="*/ 822325 h 987425"/>
              <a:gd name="connsiteX7" fmla="*/ 2768599 w 3238499"/>
              <a:gd name="connsiteY7" fmla="*/ 781050 h 987425"/>
              <a:gd name="connsiteX8" fmla="*/ 2847974 w 3238499"/>
              <a:gd name="connsiteY8" fmla="*/ 777875 h 987425"/>
              <a:gd name="connsiteX9" fmla="*/ 2882899 w 3238499"/>
              <a:gd name="connsiteY9" fmla="*/ 752475 h 987425"/>
              <a:gd name="connsiteX10" fmla="*/ 2930524 w 3238499"/>
              <a:gd name="connsiteY10" fmla="*/ 714375 h 987425"/>
              <a:gd name="connsiteX11" fmla="*/ 2930524 w 3238499"/>
              <a:gd name="connsiteY11" fmla="*/ 657225 h 987425"/>
              <a:gd name="connsiteX12" fmla="*/ 2920999 w 3238499"/>
              <a:gd name="connsiteY12" fmla="*/ 612775 h 987425"/>
              <a:gd name="connsiteX13" fmla="*/ 2901949 w 3238499"/>
              <a:gd name="connsiteY13" fmla="*/ 612775 h 987425"/>
              <a:gd name="connsiteX14" fmla="*/ 2920999 w 3238499"/>
              <a:gd name="connsiteY14" fmla="*/ 558800 h 987425"/>
              <a:gd name="connsiteX15" fmla="*/ 2920999 w 3238499"/>
              <a:gd name="connsiteY15" fmla="*/ 504825 h 987425"/>
              <a:gd name="connsiteX16" fmla="*/ 2917824 w 3238499"/>
              <a:gd name="connsiteY16" fmla="*/ 444500 h 987425"/>
              <a:gd name="connsiteX17" fmla="*/ 2905124 w 3238499"/>
              <a:gd name="connsiteY17" fmla="*/ 409575 h 987425"/>
              <a:gd name="connsiteX18" fmla="*/ 2905124 w 3238499"/>
              <a:gd name="connsiteY18" fmla="*/ 409575 h 987425"/>
              <a:gd name="connsiteX19" fmla="*/ 2949574 w 3238499"/>
              <a:gd name="connsiteY19" fmla="*/ 403225 h 987425"/>
              <a:gd name="connsiteX20" fmla="*/ 2984499 w 3238499"/>
              <a:gd name="connsiteY20" fmla="*/ 403225 h 987425"/>
              <a:gd name="connsiteX21" fmla="*/ 3032124 w 3238499"/>
              <a:gd name="connsiteY21" fmla="*/ 377825 h 987425"/>
              <a:gd name="connsiteX22" fmla="*/ 3070224 w 3238499"/>
              <a:gd name="connsiteY22" fmla="*/ 406400 h 987425"/>
              <a:gd name="connsiteX23" fmla="*/ 3098799 w 3238499"/>
              <a:gd name="connsiteY23" fmla="*/ 419100 h 987425"/>
              <a:gd name="connsiteX24" fmla="*/ 3143249 w 3238499"/>
              <a:gd name="connsiteY24" fmla="*/ 419100 h 987425"/>
              <a:gd name="connsiteX25" fmla="*/ 3213099 w 3238499"/>
              <a:gd name="connsiteY25" fmla="*/ 336550 h 987425"/>
              <a:gd name="connsiteX26" fmla="*/ 3228974 w 3238499"/>
              <a:gd name="connsiteY26" fmla="*/ 247650 h 987425"/>
              <a:gd name="connsiteX27" fmla="*/ 3238499 w 3238499"/>
              <a:gd name="connsiteY27" fmla="*/ 171450 h 987425"/>
              <a:gd name="connsiteX28" fmla="*/ 3200399 w 3238499"/>
              <a:gd name="connsiteY28" fmla="*/ 152400 h 987425"/>
              <a:gd name="connsiteX29" fmla="*/ 3165474 w 3238499"/>
              <a:gd name="connsiteY29" fmla="*/ 142875 h 987425"/>
              <a:gd name="connsiteX30" fmla="*/ 3136899 w 3238499"/>
              <a:gd name="connsiteY30" fmla="*/ 139700 h 987425"/>
              <a:gd name="connsiteX31" fmla="*/ 3152774 w 3238499"/>
              <a:gd name="connsiteY31" fmla="*/ 44450 h 987425"/>
              <a:gd name="connsiteX32" fmla="*/ 3152774 w 3238499"/>
              <a:gd name="connsiteY32" fmla="*/ 6350 h 987425"/>
              <a:gd name="connsiteX33" fmla="*/ 2368549 w 3238499"/>
              <a:gd name="connsiteY33" fmla="*/ 0 h 987425"/>
              <a:gd name="connsiteX34" fmla="*/ 2368549 w 3238499"/>
              <a:gd name="connsiteY34" fmla="*/ 41275 h 987425"/>
              <a:gd name="connsiteX35" fmla="*/ 2368549 w 3238499"/>
              <a:gd name="connsiteY35" fmla="*/ 69850 h 987425"/>
              <a:gd name="connsiteX36" fmla="*/ 2339974 w 3238499"/>
              <a:gd name="connsiteY36" fmla="*/ 41275 h 987425"/>
              <a:gd name="connsiteX37" fmla="*/ 2317749 w 3238499"/>
              <a:gd name="connsiteY37" fmla="*/ 34925 h 987425"/>
              <a:gd name="connsiteX38" fmla="*/ 2308224 w 3238499"/>
              <a:gd name="connsiteY38" fmla="*/ 85725 h 987425"/>
              <a:gd name="connsiteX39" fmla="*/ 2292349 w 3238499"/>
              <a:gd name="connsiteY39" fmla="*/ 120650 h 987425"/>
              <a:gd name="connsiteX40" fmla="*/ 2317749 w 3238499"/>
              <a:gd name="connsiteY40" fmla="*/ 158750 h 987425"/>
              <a:gd name="connsiteX41" fmla="*/ 2359024 w 3238499"/>
              <a:gd name="connsiteY41" fmla="*/ 187325 h 987425"/>
              <a:gd name="connsiteX42" fmla="*/ 2359024 w 3238499"/>
              <a:gd name="connsiteY42" fmla="*/ 228600 h 987425"/>
              <a:gd name="connsiteX43" fmla="*/ 2359024 w 3238499"/>
              <a:gd name="connsiteY43" fmla="*/ 276225 h 987425"/>
              <a:gd name="connsiteX44" fmla="*/ 2371724 w 3238499"/>
              <a:gd name="connsiteY44" fmla="*/ 307975 h 987425"/>
              <a:gd name="connsiteX45" fmla="*/ 2371724 w 3238499"/>
              <a:gd name="connsiteY45" fmla="*/ 346075 h 987425"/>
              <a:gd name="connsiteX46" fmla="*/ 2400299 w 3238499"/>
              <a:gd name="connsiteY46" fmla="*/ 406400 h 987425"/>
              <a:gd name="connsiteX47" fmla="*/ 2317749 w 3238499"/>
              <a:gd name="connsiteY47" fmla="*/ 393700 h 987425"/>
              <a:gd name="connsiteX48" fmla="*/ 2222499 w 3238499"/>
              <a:gd name="connsiteY48" fmla="*/ 368300 h 987425"/>
              <a:gd name="connsiteX49" fmla="*/ 2162174 w 3238499"/>
              <a:gd name="connsiteY49" fmla="*/ 346075 h 987425"/>
              <a:gd name="connsiteX50" fmla="*/ 2127249 w 3238499"/>
              <a:gd name="connsiteY50" fmla="*/ 349250 h 987425"/>
              <a:gd name="connsiteX51" fmla="*/ 2095499 w 3238499"/>
              <a:gd name="connsiteY51" fmla="*/ 377825 h 987425"/>
              <a:gd name="connsiteX52" fmla="*/ 2066924 w 3238499"/>
              <a:gd name="connsiteY52" fmla="*/ 384175 h 987425"/>
              <a:gd name="connsiteX53" fmla="*/ 2025649 w 3238499"/>
              <a:gd name="connsiteY53" fmla="*/ 428625 h 987425"/>
              <a:gd name="connsiteX54" fmla="*/ 2009774 w 3238499"/>
              <a:gd name="connsiteY54" fmla="*/ 473075 h 987425"/>
              <a:gd name="connsiteX55" fmla="*/ 1965324 w 3238499"/>
              <a:gd name="connsiteY55" fmla="*/ 473075 h 987425"/>
              <a:gd name="connsiteX56" fmla="*/ 1933574 w 3238499"/>
              <a:gd name="connsiteY56" fmla="*/ 492125 h 987425"/>
              <a:gd name="connsiteX57" fmla="*/ 1911349 w 3238499"/>
              <a:gd name="connsiteY57" fmla="*/ 530225 h 987425"/>
              <a:gd name="connsiteX58" fmla="*/ 1895474 w 3238499"/>
              <a:gd name="connsiteY58" fmla="*/ 590550 h 987425"/>
              <a:gd name="connsiteX59" fmla="*/ 1895474 w 3238499"/>
              <a:gd name="connsiteY59" fmla="*/ 644525 h 987425"/>
              <a:gd name="connsiteX60" fmla="*/ 1889124 w 3238499"/>
              <a:gd name="connsiteY60" fmla="*/ 682625 h 987425"/>
              <a:gd name="connsiteX61" fmla="*/ 1803399 w 3238499"/>
              <a:gd name="connsiteY61" fmla="*/ 669925 h 987425"/>
              <a:gd name="connsiteX62" fmla="*/ 1762124 w 3238499"/>
              <a:gd name="connsiteY62" fmla="*/ 679450 h 987425"/>
              <a:gd name="connsiteX63" fmla="*/ 1704974 w 3238499"/>
              <a:gd name="connsiteY63" fmla="*/ 682625 h 987425"/>
              <a:gd name="connsiteX64" fmla="*/ 1657349 w 3238499"/>
              <a:gd name="connsiteY64" fmla="*/ 698500 h 987425"/>
              <a:gd name="connsiteX65" fmla="*/ 1644649 w 3238499"/>
              <a:gd name="connsiteY65" fmla="*/ 723900 h 987425"/>
              <a:gd name="connsiteX66" fmla="*/ 1581149 w 3238499"/>
              <a:gd name="connsiteY66" fmla="*/ 723900 h 987425"/>
              <a:gd name="connsiteX67" fmla="*/ 1558924 w 3238499"/>
              <a:gd name="connsiteY67" fmla="*/ 739775 h 987425"/>
              <a:gd name="connsiteX68" fmla="*/ 1508124 w 3238499"/>
              <a:gd name="connsiteY68" fmla="*/ 787400 h 987425"/>
              <a:gd name="connsiteX69" fmla="*/ 1482724 w 3238499"/>
              <a:gd name="connsiteY69" fmla="*/ 708025 h 987425"/>
              <a:gd name="connsiteX70" fmla="*/ 1482724 w 3238499"/>
              <a:gd name="connsiteY70" fmla="*/ 631825 h 987425"/>
              <a:gd name="connsiteX71" fmla="*/ 1422399 w 3238499"/>
              <a:gd name="connsiteY71" fmla="*/ 561975 h 987425"/>
              <a:gd name="connsiteX72" fmla="*/ 1336674 w 3238499"/>
              <a:gd name="connsiteY72" fmla="*/ 454025 h 987425"/>
              <a:gd name="connsiteX73" fmla="*/ 1247774 w 3238499"/>
              <a:gd name="connsiteY73" fmla="*/ 358775 h 987425"/>
              <a:gd name="connsiteX74" fmla="*/ 1200149 w 3238499"/>
              <a:gd name="connsiteY74" fmla="*/ 339725 h 987425"/>
              <a:gd name="connsiteX75" fmla="*/ 939799 w 3238499"/>
              <a:gd name="connsiteY75" fmla="*/ 184150 h 987425"/>
              <a:gd name="connsiteX76" fmla="*/ 460375 w 3238499"/>
              <a:gd name="connsiteY76" fmla="*/ 257175 h 987425"/>
              <a:gd name="connsiteX77" fmla="*/ 19050 w 3238499"/>
              <a:gd name="connsiteY77" fmla="*/ 206375 h 987425"/>
              <a:gd name="connsiteX78" fmla="*/ 22225 w 3238499"/>
              <a:gd name="connsiteY78" fmla="*/ 984250 h 987425"/>
              <a:gd name="connsiteX79" fmla="*/ 1247774 w 3238499"/>
              <a:gd name="connsiteY79" fmla="*/ 981075 h 987425"/>
              <a:gd name="connsiteX80" fmla="*/ 3114674 w 3238499"/>
              <a:gd name="connsiteY80" fmla="*/ 987425 h 987425"/>
              <a:gd name="connsiteX0" fmla="*/ 3114674 w 3238499"/>
              <a:gd name="connsiteY0" fmla="*/ 987425 h 987425"/>
              <a:gd name="connsiteX1" fmla="*/ 3082924 w 3238499"/>
              <a:gd name="connsiteY1" fmla="*/ 911225 h 987425"/>
              <a:gd name="connsiteX2" fmla="*/ 3035299 w 3238499"/>
              <a:gd name="connsiteY2" fmla="*/ 873125 h 987425"/>
              <a:gd name="connsiteX3" fmla="*/ 2978149 w 3238499"/>
              <a:gd name="connsiteY3" fmla="*/ 854075 h 987425"/>
              <a:gd name="connsiteX4" fmla="*/ 2895599 w 3238499"/>
              <a:gd name="connsiteY4" fmla="*/ 828675 h 987425"/>
              <a:gd name="connsiteX5" fmla="*/ 2813049 w 3238499"/>
              <a:gd name="connsiteY5" fmla="*/ 825500 h 987425"/>
              <a:gd name="connsiteX6" fmla="*/ 2771774 w 3238499"/>
              <a:gd name="connsiteY6" fmla="*/ 822325 h 987425"/>
              <a:gd name="connsiteX7" fmla="*/ 2768599 w 3238499"/>
              <a:gd name="connsiteY7" fmla="*/ 781050 h 987425"/>
              <a:gd name="connsiteX8" fmla="*/ 2847974 w 3238499"/>
              <a:gd name="connsiteY8" fmla="*/ 777875 h 987425"/>
              <a:gd name="connsiteX9" fmla="*/ 2882899 w 3238499"/>
              <a:gd name="connsiteY9" fmla="*/ 752475 h 987425"/>
              <a:gd name="connsiteX10" fmla="*/ 2930524 w 3238499"/>
              <a:gd name="connsiteY10" fmla="*/ 714375 h 987425"/>
              <a:gd name="connsiteX11" fmla="*/ 2930524 w 3238499"/>
              <a:gd name="connsiteY11" fmla="*/ 657225 h 987425"/>
              <a:gd name="connsiteX12" fmla="*/ 2920999 w 3238499"/>
              <a:gd name="connsiteY12" fmla="*/ 612775 h 987425"/>
              <a:gd name="connsiteX13" fmla="*/ 2901949 w 3238499"/>
              <a:gd name="connsiteY13" fmla="*/ 612775 h 987425"/>
              <a:gd name="connsiteX14" fmla="*/ 2920999 w 3238499"/>
              <a:gd name="connsiteY14" fmla="*/ 558800 h 987425"/>
              <a:gd name="connsiteX15" fmla="*/ 2920999 w 3238499"/>
              <a:gd name="connsiteY15" fmla="*/ 504825 h 987425"/>
              <a:gd name="connsiteX16" fmla="*/ 2917824 w 3238499"/>
              <a:gd name="connsiteY16" fmla="*/ 444500 h 987425"/>
              <a:gd name="connsiteX17" fmla="*/ 2905124 w 3238499"/>
              <a:gd name="connsiteY17" fmla="*/ 409575 h 987425"/>
              <a:gd name="connsiteX18" fmla="*/ 2905124 w 3238499"/>
              <a:gd name="connsiteY18" fmla="*/ 409575 h 987425"/>
              <a:gd name="connsiteX19" fmla="*/ 2949574 w 3238499"/>
              <a:gd name="connsiteY19" fmla="*/ 403225 h 987425"/>
              <a:gd name="connsiteX20" fmla="*/ 2984499 w 3238499"/>
              <a:gd name="connsiteY20" fmla="*/ 403225 h 987425"/>
              <a:gd name="connsiteX21" fmla="*/ 3032124 w 3238499"/>
              <a:gd name="connsiteY21" fmla="*/ 377825 h 987425"/>
              <a:gd name="connsiteX22" fmla="*/ 3070224 w 3238499"/>
              <a:gd name="connsiteY22" fmla="*/ 406400 h 987425"/>
              <a:gd name="connsiteX23" fmla="*/ 3098799 w 3238499"/>
              <a:gd name="connsiteY23" fmla="*/ 419100 h 987425"/>
              <a:gd name="connsiteX24" fmla="*/ 3143249 w 3238499"/>
              <a:gd name="connsiteY24" fmla="*/ 419100 h 987425"/>
              <a:gd name="connsiteX25" fmla="*/ 3213099 w 3238499"/>
              <a:gd name="connsiteY25" fmla="*/ 336550 h 987425"/>
              <a:gd name="connsiteX26" fmla="*/ 3228974 w 3238499"/>
              <a:gd name="connsiteY26" fmla="*/ 247650 h 987425"/>
              <a:gd name="connsiteX27" fmla="*/ 3238499 w 3238499"/>
              <a:gd name="connsiteY27" fmla="*/ 171450 h 987425"/>
              <a:gd name="connsiteX28" fmla="*/ 3200399 w 3238499"/>
              <a:gd name="connsiteY28" fmla="*/ 152400 h 987425"/>
              <a:gd name="connsiteX29" fmla="*/ 3165474 w 3238499"/>
              <a:gd name="connsiteY29" fmla="*/ 142875 h 987425"/>
              <a:gd name="connsiteX30" fmla="*/ 3136899 w 3238499"/>
              <a:gd name="connsiteY30" fmla="*/ 139700 h 987425"/>
              <a:gd name="connsiteX31" fmla="*/ 3152774 w 3238499"/>
              <a:gd name="connsiteY31" fmla="*/ 44450 h 987425"/>
              <a:gd name="connsiteX32" fmla="*/ 3152774 w 3238499"/>
              <a:gd name="connsiteY32" fmla="*/ 6350 h 987425"/>
              <a:gd name="connsiteX33" fmla="*/ 2368549 w 3238499"/>
              <a:gd name="connsiteY33" fmla="*/ 0 h 987425"/>
              <a:gd name="connsiteX34" fmla="*/ 2368549 w 3238499"/>
              <a:gd name="connsiteY34" fmla="*/ 41275 h 987425"/>
              <a:gd name="connsiteX35" fmla="*/ 2368549 w 3238499"/>
              <a:gd name="connsiteY35" fmla="*/ 69850 h 987425"/>
              <a:gd name="connsiteX36" fmla="*/ 2339974 w 3238499"/>
              <a:gd name="connsiteY36" fmla="*/ 41275 h 987425"/>
              <a:gd name="connsiteX37" fmla="*/ 2317749 w 3238499"/>
              <a:gd name="connsiteY37" fmla="*/ 34925 h 987425"/>
              <a:gd name="connsiteX38" fmla="*/ 2308224 w 3238499"/>
              <a:gd name="connsiteY38" fmla="*/ 85725 h 987425"/>
              <a:gd name="connsiteX39" fmla="*/ 2292349 w 3238499"/>
              <a:gd name="connsiteY39" fmla="*/ 120650 h 987425"/>
              <a:gd name="connsiteX40" fmla="*/ 2317749 w 3238499"/>
              <a:gd name="connsiteY40" fmla="*/ 158750 h 987425"/>
              <a:gd name="connsiteX41" fmla="*/ 2359024 w 3238499"/>
              <a:gd name="connsiteY41" fmla="*/ 187325 h 987425"/>
              <a:gd name="connsiteX42" fmla="*/ 2359024 w 3238499"/>
              <a:gd name="connsiteY42" fmla="*/ 228600 h 987425"/>
              <a:gd name="connsiteX43" fmla="*/ 2359024 w 3238499"/>
              <a:gd name="connsiteY43" fmla="*/ 276225 h 987425"/>
              <a:gd name="connsiteX44" fmla="*/ 2371724 w 3238499"/>
              <a:gd name="connsiteY44" fmla="*/ 307975 h 987425"/>
              <a:gd name="connsiteX45" fmla="*/ 2371724 w 3238499"/>
              <a:gd name="connsiteY45" fmla="*/ 346075 h 987425"/>
              <a:gd name="connsiteX46" fmla="*/ 2400299 w 3238499"/>
              <a:gd name="connsiteY46" fmla="*/ 406400 h 987425"/>
              <a:gd name="connsiteX47" fmla="*/ 2317749 w 3238499"/>
              <a:gd name="connsiteY47" fmla="*/ 393700 h 987425"/>
              <a:gd name="connsiteX48" fmla="*/ 2222499 w 3238499"/>
              <a:gd name="connsiteY48" fmla="*/ 368300 h 987425"/>
              <a:gd name="connsiteX49" fmla="*/ 2162174 w 3238499"/>
              <a:gd name="connsiteY49" fmla="*/ 346075 h 987425"/>
              <a:gd name="connsiteX50" fmla="*/ 2127249 w 3238499"/>
              <a:gd name="connsiteY50" fmla="*/ 349250 h 987425"/>
              <a:gd name="connsiteX51" fmla="*/ 2095499 w 3238499"/>
              <a:gd name="connsiteY51" fmla="*/ 377825 h 987425"/>
              <a:gd name="connsiteX52" fmla="*/ 2066924 w 3238499"/>
              <a:gd name="connsiteY52" fmla="*/ 384175 h 987425"/>
              <a:gd name="connsiteX53" fmla="*/ 2025649 w 3238499"/>
              <a:gd name="connsiteY53" fmla="*/ 428625 h 987425"/>
              <a:gd name="connsiteX54" fmla="*/ 2009774 w 3238499"/>
              <a:gd name="connsiteY54" fmla="*/ 473075 h 987425"/>
              <a:gd name="connsiteX55" fmla="*/ 1965324 w 3238499"/>
              <a:gd name="connsiteY55" fmla="*/ 473075 h 987425"/>
              <a:gd name="connsiteX56" fmla="*/ 1933574 w 3238499"/>
              <a:gd name="connsiteY56" fmla="*/ 492125 h 987425"/>
              <a:gd name="connsiteX57" fmla="*/ 1911349 w 3238499"/>
              <a:gd name="connsiteY57" fmla="*/ 530225 h 987425"/>
              <a:gd name="connsiteX58" fmla="*/ 1895474 w 3238499"/>
              <a:gd name="connsiteY58" fmla="*/ 590550 h 987425"/>
              <a:gd name="connsiteX59" fmla="*/ 1895474 w 3238499"/>
              <a:gd name="connsiteY59" fmla="*/ 644525 h 987425"/>
              <a:gd name="connsiteX60" fmla="*/ 1889124 w 3238499"/>
              <a:gd name="connsiteY60" fmla="*/ 682625 h 987425"/>
              <a:gd name="connsiteX61" fmla="*/ 1803399 w 3238499"/>
              <a:gd name="connsiteY61" fmla="*/ 669925 h 987425"/>
              <a:gd name="connsiteX62" fmla="*/ 1762124 w 3238499"/>
              <a:gd name="connsiteY62" fmla="*/ 679450 h 987425"/>
              <a:gd name="connsiteX63" fmla="*/ 1704974 w 3238499"/>
              <a:gd name="connsiteY63" fmla="*/ 682625 h 987425"/>
              <a:gd name="connsiteX64" fmla="*/ 1657349 w 3238499"/>
              <a:gd name="connsiteY64" fmla="*/ 698500 h 987425"/>
              <a:gd name="connsiteX65" fmla="*/ 1644649 w 3238499"/>
              <a:gd name="connsiteY65" fmla="*/ 723900 h 987425"/>
              <a:gd name="connsiteX66" fmla="*/ 1581149 w 3238499"/>
              <a:gd name="connsiteY66" fmla="*/ 723900 h 987425"/>
              <a:gd name="connsiteX67" fmla="*/ 1558924 w 3238499"/>
              <a:gd name="connsiteY67" fmla="*/ 739775 h 987425"/>
              <a:gd name="connsiteX68" fmla="*/ 1508124 w 3238499"/>
              <a:gd name="connsiteY68" fmla="*/ 787400 h 987425"/>
              <a:gd name="connsiteX69" fmla="*/ 1482724 w 3238499"/>
              <a:gd name="connsiteY69" fmla="*/ 708025 h 987425"/>
              <a:gd name="connsiteX70" fmla="*/ 1482724 w 3238499"/>
              <a:gd name="connsiteY70" fmla="*/ 631825 h 987425"/>
              <a:gd name="connsiteX71" fmla="*/ 1422399 w 3238499"/>
              <a:gd name="connsiteY71" fmla="*/ 561975 h 987425"/>
              <a:gd name="connsiteX72" fmla="*/ 1336674 w 3238499"/>
              <a:gd name="connsiteY72" fmla="*/ 454025 h 987425"/>
              <a:gd name="connsiteX73" fmla="*/ 1247774 w 3238499"/>
              <a:gd name="connsiteY73" fmla="*/ 358775 h 987425"/>
              <a:gd name="connsiteX74" fmla="*/ 1200149 w 3238499"/>
              <a:gd name="connsiteY74" fmla="*/ 339725 h 987425"/>
              <a:gd name="connsiteX75" fmla="*/ 939799 w 3238499"/>
              <a:gd name="connsiteY75" fmla="*/ 184150 h 987425"/>
              <a:gd name="connsiteX76" fmla="*/ 460375 w 3238499"/>
              <a:gd name="connsiteY76" fmla="*/ 257175 h 987425"/>
              <a:gd name="connsiteX77" fmla="*/ 19050 w 3238499"/>
              <a:gd name="connsiteY77" fmla="*/ 206375 h 987425"/>
              <a:gd name="connsiteX78" fmla="*/ 22225 w 3238499"/>
              <a:gd name="connsiteY78" fmla="*/ 984250 h 987425"/>
              <a:gd name="connsiteX79" fmla="*/ 1247774 w 3238499"/>
              <a:gd name="connsiteY79" fmla="*/ 981075 h 987425"/>
              <a:gd name="connsiteX80" fmla="*/ 3114674 w 3238499"/>
              <a:gd name="connsiteY80" fmla="*/ 987425 h 987425"/>
              <a:gd name="connsiteX0" fmla="*/ 3114674 w 3238499"/>
              <a:gd name="connsiteY0" fmla="*/ 987425 h 987425"/>
              <a:gd name="connsiteX1" fmla="*/ 3082924 w 3238499"/>
              <a:gd name="connsiteY1" fmla="*/ 911225 h 987425"/>
              <a:gd name="connsiteX2" fmla="*/ 3035299 w 3238499"/>
              <a:gd name="connsiteY2" fmla="*/ 873125 h 987425"/>
              <a:gd name="connsiteX3" fmla="*/ 2978149 w 3238499"/>
              <a:gd name="connsiteY3" fmla="*/ 854075 h 987425"/>
              <a:gd name="connsiteX4" fmla="*/ 2895599 w 3238499"/>
              <a:gd name="connsiteY4" fmla="*/ 828675 h 987425"/>
              <a:gd name="connsiteX5" fmla="*/ 2813049 w 3238499"/>
              <a:gd name="connsiteY5" fmla="*/ 825500 h 987425"/>
              <a:gd name="connsiteX6" fmla="*/ 2771774 w 3238499"/>
              <a:gd name="connsiteY6" fmla="*/ 822325 h 987425"/>
              <a:gd name="connsiteX7" fmla="*/ 2768599 w 3238499"/>
              <a:gd name="connsiteY7" fmla="*/ 781050 h 987425"/>
              <a:gd name="connsiteX8" fmla="*/ 2847974 w 3238499"/>
              <a:gd name="connsiteY8" fmla="*/ 777875 h 987425"/>
              <a:gd name="connsiteX9" fmla="*/ 2882899 w 3238499"/>
              <a:gd name="connsiteY9" fmla="*/ 752475 h 987425"/>
              <a:gd name="connsiteX10" fmla="*/ 2930524 w 3238499"/>
              <a:gd name="connsiteY10" fmla="*/ 714375 h 987425"/>
              <a:gd name="connsiteX11" fmla="*/ 2930524 w 3238499"/>
              <a:gd name="connsiteY11" fmla="*/ 657225 h 987425"/>
              <a:gd name="connsiteX12" fmla="*/ 2920999 w 3238499"/>
              <a:gd name="connsiteY12" fmla="*/ 612775 h 987425"/>
              <a:gd name="connsiteX13" fmla="*/ 2901949 w 3238499"/>
              <a:gd name="connsiteY13" fmla="*/ 612775 h 987425"/>
              <a:gd name="connsiteX14" fmla="*/ 2920999 w 3238499"/>
              <a:gd name="connsiteY14" fmla="*/ 558800 h 987425"/>
              <a:gd name="connsiteX15" fmla="*/ 2920999 w 3238499"/>
              <a:gd name="connsiteY15" fmla="*/ 504825 h 987425"/>
              <a:gd name="connsiteX16" fmla="*/ 2917824 w 3238499"/>
              <a:gd name="connsiteY16" fmla="*/ 444500 h 987425"/>
              <a:gd name="connsiteX17" fmla="*/ 2905124 w 3238499"/>
              <a:gd name="connsiteY17" fmla="*/ 409575 h 987425"/>
              <a:gd name="connsiteX18" fmla="*/ 2905124 w 3238499"/>
              <a:gd name="connsiteY18" fmla="*/ 409575 h 987425"/>
              <a:gd name="connsiteX19" fmla="*/ 2949574 w 3238499"/>
              <a:gd name="connsiteY19" fmla="*/ 403225 h 987425"/>
              <a:gd name="connsiteX20" fmla="*/ 2984499 w 3238499"/>
              <a:gd name="connsiteY20" fmla="*/ 403225 h 987425"/>
              <a:gd name="connsiteX21" fmla="*/ 3032124 w 3238499"/>
              <a:gd name="connsiteY21" fmla="*/ 377825 h 987425"/>
              <a:gd name="connsiteX22" fmla="*/ 3070224 w 3238499"/>
              <a:gd name="connsiteY22" fmla="*/ 406400 h 987425"/>
              <a:gd name="connsiteX23" fmla="*/ 3098799 w 3238499"/>
              <a:gd name="connsiteY23" fmla="*/ 419100 h 987425"/>
              <a:gd name="connsiteX24" fmla="*/ 3143249 w 3238499"/>
              <a:gd name="connsiteY24" fmla="*/ 419100 h 987425"/>
              <a:gd name="connsiteX25" fmla="*/ 3213099 w 3238499"/>
              <a:gd name="connsiteY25" fmla="*/ 336550 h 987425"/>
              <a:gd name="connsiteX26" fmla="*/ 3228974 w 3238499"/>
              <a:gd name="connsiteY26" fmla="*/ 247650 h 987425"/>
              <a:gd name="connsiteX27" fmla="*/ 3238499 w 3238499"/>
              <a:gd name="connsiteY27" fmla="*/ 171450 h 987425"/>
              <a:gd name="connsiteX28" fmla="*/ 3200399 w 3238499"/>
              <a:gd name="connsiteY28" fmla="*/ 152400 h 987425"/>
              <a:gd name="connsiteX29" fmla="*/ 3165474 w 3238499"/>
              <a:gd name="connsiteY29" fmla="*/ 142875 h 987425"/>
              <a:gd name="connsiteX30" fmla="*/ 3136899 w 3238499"/>
              <a:gd name="connsiteY30" fmla="*/ 139700 h 987425"/>
              <a:gd name="connsiteX31" fmla="*/ 3152774 w 3238499"/>
              <a:gd name="connsiteY31" fmla="*/ 44450 h 987425"/>
              <a:gd name="connsiteX32" fmla="*/ 3152774 w 3238499"/>
              <a:gd name="connsiteY32" fmla="*/ 6350 h 987425"/>
              <a:gd name="connsiteX33" fmla="*/ 2368549 w 3238499"/>
              <a:gd name="connsiteY33" fmla="*/ 0 h 987425"/>
              <a:gd name="connsiteX34" fmla="*/ 2368549 w 3238499"/>
              <a:gd name="connsiteY34" fmla="*/ 41275 h 987425"/>
              <a:gd name="connsiteX35" fmla="*/ 2368549 w 3238499"/>
              <a:gd name="connsiteY35" fmla="*/ 69850 h 987425"/>
              <a:gd name="connsiteX36" fmla="*/ 2339974 w 3238499"/>
              <a:gd name="connsiteY36" fmla="*/ 41275 h 987425"/>
              <a:gd name="connsiteX37" fmla="*/ 2317749 w 3238499"/>
              <a:gd name="connsiteY37" fmla="*/ 34925 h 987425"/>
              <a:gd name="connsiteX38" fmla="*/ 2308224 w 3238499"/>
              <a:gd name="connsiteY38" fmla="*/ 85725 h 987425"/>
              <a:gd name="connsiteX39" fmla="*/ 2292349 w 3238499"/>
              <a:gd name="connsiteY39" fmla="*/ 120650 h 987425"/>
              <a:gd name="connsiteX40" fmla="*/ 2317749 w 3238499"/>
              <a:gd name="connsiteY40" fmla="*/ 158750 h 987425"/>
              <a:gd name="connsiteX41" fmla="*/ 2359024 w 3238499"/>
              <a:gd name="connsiteY41" fmla="*/ 187325 h 987425"/>
              <a:gd name="connsiteX42" fmla="*/ 2359024 w 3238499"/>
              <a:gd name="connsiteY42" fmla="*/ 228600 h 987425"/>
              <a:gd name="connsiteX43" fmla="*/ 2359024 w 3238499"/>
              <a:gd name="connsiteY43" fmla="*/ 276225 h 987425"/>
              <a:gd name="connsiteX44" fmla="*/ 2371724 w 3238499"/>
              <a:gd name="connsiteY44" fmla="*/ 307975 h 987425"/>
              <a:gd name="connsiteX45" fmla="*/ 2371724 w 3238499"/>
              <a:gd name="connsiteY45" fmla="*/ 346075 h 987425"/>
              <a:gd name="connsiteX46" fmla="*/ 2400299 w 3238499"/>
              <a:gd name="connsiteY46" fmla="*/ 406400 h 987425"/>
              <a:gd name="connsiteX47" fmla="*/ 2317749 w 3238499"/>
              <a:gd name="connsiteY47" fmla="*/ 393700 h 987425"/>
              <a:gd name="connsiteX48" fmla="*/ 2222499 w 3238499"/>
              <a:gd name="connsiteY48" fmla="*/ 368300 h 987425"/>
              <a:gd name="connsiteX49" fmla="*/ 2162174 w 3238499"/>
              <a:gd name="connsiteY49" fmla="*/ 346075 h 987425"/>
              <a:gd name="connsiteX50" fmla="*/ 2127249 w 3238499"/>
              <a:gd name="connsiteY50" fmla="*/ 349250 h 987425"/>
              <a:gd name="connsiteX51" fmla="*/ 2095499 w 3238499"/>
              <a:gd name="connsiteY51" fmla="*/ 377825 h 987425"/>
              <a:gd name="connsiteX52" fmla="*/ 2066924 w 3238499"/>
              <a:gd name="connsiteY52" fmla="*/ 384175 h 987425"/>
              <a:gd name="connsiteX53" fmla="*/ 2025649 w 3238499"/>
              <a:gd name="connsiteY53" fmla="*/ 428625 h 987425"/>
              <a:gd name="connsiteX54" fmla="*/ 2009774 w 3238499"/>
              <a:gd name="connsiteY54" fmla="*/ 473075 h 987425"/>
              <a:gd name="connsiteX55" fmla="*/ 1965324 w 3238499"/>
              <a:gd name="connsiteY55" fmla="*/ 473075 h 987425"/>
              <a:gd name="connsiteX56" fmla="*/ 1933574 w 3238499"/>
              <a:gd name="connsiteY56" fmla="*/ 492125 h 987425"/>
              <a:gd name="connsiteX57" fmla="*/ 1911349 w 3238499"/>
              <a:gd name="connsiteY57" fmla="*/ 530225 h 987425"/>
              <a:gd name="connsiteX58" fmla="*/ 1895474 w 3238499"/>
              <a:gd name="connsiteY58" fmla="*/ 590550 h 987425"/>
              <a:gd name="connsiteX59" fmla="*/ 1895474 w 3238499"/>
              <a:gd name="connsiteY59" fmla="*/ 644525 h 987425"/>
              <a:gd name="connsiteX60" fmla="*/ 1889124 w 3238499"/>
              <a:gd name="connsiteY60" fmla="*/ 682625 h 987425"/>
              <a:gd name="connsiteX61" fmla="*/ 1803399 w 3238499"/>
              <a:gd name="connsiteY61" fmla="*/ 669925 h 987425"/>
              <a:gd name="connsiteX62" fmla="*/ 1762124 w 3238499"/>
              <a:gd name="connsiteY62" fmla="*/ 679450 h 987425"/>
              <a:gd name="connsiteX63" fmla="*/ 1704974 w 3238499"/>
              <a:gd name="connsiteY63" fmla="*/ 682625 h 987425"/>
              <a:gd name="connsiteX64" fmla="*/ 1657349 w 3238499"/>
              <a:gd name="connsiteY64" fmla="*/ 698500 h 987425"/>
              <a:gd name="connsiteX65" fmla="*/ 1644649 w 3238499"/>
              <a:gd name="connsiteY65" fmla="*/ 723900 h 987425"/>
              <a:gd name="connsiteX66" fmla="*/ 1581149 w 3238499"/>
              <a:gd name="connsiteY66" fmla="*/ 723900 h 987425"/>
              <a:gd name="connsiteX67" fmla="*/ 1558924 w 3238499"/>
              <a:gd name="connsiteY67" fmla="*/ 739775 h 987425"/>
              <a:gd name="connsiteX68" fmla="*/ 1508124 w 3238499"/>
              <a:gd name="connsiteY68" fmla="*/ 787400 h 987425"/>
              <a:gd name="connsiteX69" fmla="*/ 1482724 w 3238499"/>
              <a:gd name="connsiteY69" fmla="*/ 708025 h 987425"/>
              <a:gd name="connsiteX70" fmla="*/ 1482724 w 3238499"/>
              <a:gd name="connsiteY70" fmla="*/ 631825 h 987425"/>
              <a:gd name="connsiteX71" fmla="*/ 1422399 w 3238499"/>
              <a:gd name="connsiteY71" fmla="*/ 561975 h 987425"/>
              <a:gd name="connsiteX72" fmla="*/ 1336674 w 3238499"/>
              <a:gd name="connsiteY72" fmla="*/ 454025 h 987425"/>
              <a:gd name="connsiteX73" fmla="*/ 1247774 w 3238499"/>
              <a:gd name="connsiteY73" fmla="*/ 358775 h 987425"/>
              <a:gd name="connsiteX74" fmla="*/ 1200149 w 3238499"/>
              <a:gd name="connsiteY74" fmla="*/ 339725 h 987425"/>
              <a:gd name="connsiteX75" fmla="*/ 939799 w 3238499"/>
              <a:gd name="connsiteY75" fmla="*/ 184150 h 987425"/>
              <a:gd name="connsiteX76" fmla="*/ 403225 w 3238499"/>
              <a:gd name="connsiteY76" fmla="*/ 196850 h 987425"/>
              <a:gd name="connsiteX77" fmla="*/ 19050 w 3238499"/>
              <a:gd name="connsiteY77" fmla="*/ 206375 h 987425"/>
              <a:gd name="connsiteX78" fmla="*/ 22225 w 3238499"/>
              <a:gd name="connsiteY78" fmla="*/ 984250 h 987425"/>
              <a:gd name="connsiteX79" fmla="*/ 1247774 w 3238499"/>
              <a:gd name="connsiteY79" fmla="*/ 981075 h 987425"/>
              <a:gd name="connsiteX80" fmla="*/ 3114674 w 3238499"/>
              <a:gd name="connsiteY80" fmla="*/ 987425 h 987425"/>
              <a:gd name="connsiteX0" fmla="*/ 3114674 w 3238499"/>
              <a:gd name="connsiteY0" fmla="*/ 987425 h 987425"/>
              <a:gd name="connsiteX1" fmla="*/ 3082924 w 3238499"/>
              <a:gd name="connsiteY1" fmla="*/ 911225 h 987425"/>
              <a:gd name="connsiteX2" fmla="*/ 3035299 w 3238499"/>
              <a:gd name="connsiteY2" fmla="*/ 873125 h 987425"/>
              <a:gd name="connsiteX3" fmla="*/ 2978149 w 3238499"/>
              <a:gd name="connsiteY3" fmla="*/ 854075 h 987425"/>
              <a:gd name="connsiteX4" fmla="*/ 2895599 w 3238499"/>
              <a:gd name="connsiteY4" fmla="*/ 828675 h 987425"/>
              <a:gd name="connsiteX5" fmla="*/ 2813049 w 3238499"/>
              <a:gd name="connsiteY5" fmla="*/ 825500 h 987425"/>
              <a:gd name="connsiteX6" fmla="*/ 2771774 w 3238499"/>
              <a:gd name="connsiteY6" fmla="*/ 822325 h 987425"/>
              <a:gd name="connsiteX7" fmla="*/ 2768599 w 3238499"/>
              <a:gd name="connsiteY7" fmla="*/ 781050 h 987425"/>
              <a:gd name="connsiteX8" fmla="*/ 2847974 w 3238499"/>
              <a:gd name="connsiteY8" fmla="*/ 777875 h 987425"/>
              <a:gd name="connsiteX9" fmla="*/ 2882899 w 3238499"/>
              <a:gd name="connsiteY9" fmla="*/ 752475 h 987425"/>
              <a:gd name="connsiteX10" fmla="*/ 2930524 w 3238499"/>
              <a:gd name="connsiteY10" fmla="*/ 714375 h 987425"/>
              <a:gd name="connsiteX11" fmla="*/ 2930524 w 3238499"/>
              <a:gd name="connsiteY11" fmla="*/ 657225 h 987425"/>
              <a:gd name="connsiteX12" fmla="*/ 2920999 w 3238499"/>
              <a:gd name="connsiteY12" fmla="*/ 612775 h 987425"/>
              <a:gd name="connsiteX13" fmla="*/ 2901949 w 3238499"/>
              <a:gd name="connsiteY13" fmla="*/ 612775 h 987425"/>
              <a:gd name="connsiteX14" fmla="*/ 2920999 w 3238499"/>
              <a:gd name="connsiteY14" fmla="*/ 558800 h 987425"/>
              <a:gd name="connsiteX15" fmla="*/ 2920999 w 3238499"/>
              <a:gd name="connsiteY15" fmla="*/ 504825 h 987425"/>
              <a:gd name="connsiteX16" fmla="*/ 2917824 w 3238499"/>
              <a:gd name="connsiteY16" fmla="*/ 444500 h 987425"/>
              <a:gd name="connsiteX17" fmla="*/ 2905124 w 3238499"/>
              <a:gd name="connsiteY17" fmla="*/ 409575 h 987425"/>
              <a:gd name="connsiteX18" fmla="*/ 2905124 w 3238499"/>
              <a:gd name="connsiteY18" fmla="*/ 409575 h 987425"/>
              <a:gd name="connsiteX19" fmla="*/ 2949574 w 3238499"/>
              <a:gd name="connsiteY19" fmla="*/ 403225 h 987425"/>
              <a:gd name="connsiteX20" fmla="*/ 2984499 w 3238499"/>
              <a:gd name="connsiteY20" fmla="*/ 403225 h 987425"/>
              <a:gd name="connsiteX21" fmla="*/ 3032124 w 3238499"/>
              <a:gd name="connsiteY21" fmla="*/ 377825 h 987425"/>
              <a:gd name="connsiteX22" fmla="*/ 3070224 w 3238499"/>
              <a:gd name="connsiteY22" fmla="*/ 406400 h 987425"/>
              <a:gd name="connsiteX23" fmla="*/ 3098799 w 3238499"/>
              <a:gd name="connsiteY23" fmla="*/ 419100 h 987425"/>
              <a:gd name="connsiteX24" fmla="*/ 3143249 w 3238499"/>
              <a:gd name="connsiteY24" fmla="*/ 419100 h 987425"/>
              <a:gd name="connsiteX25" fmla="*/ 3213099 w 3238499"/>
              <a:gd name="connsiteY25" fmla="*/ 336550 h 987425"/>
              <a:gd name="connsiteX26" fmla="*/ 3228974 w 3238499"/>
              <a:gd name="connsiteY26" fmla="*/ 247650 h 987425"/>
              <a:gd name="connsiteX27" fmla="*/ 3238499 w 3238499"/>
              <a:gd name="connsiteY27" fmla="*/ 171450 h 987425"/>
              <a:gd name="connsiteX28" fmla="*/ 3200399 w 3238499"/>
              <a:gd name="connsiteY28" fmla="*/ 152400 h 987425"/>
              <a:gd name="connsiteX29" fmla="*/ 3165474 w 3238499"/>
              <a:gd name="connsiteY29" fmla="*/ 142875 h 987425"/>
              <a:gd name="connsiteX30" fmla="*/ 3136899 w 3238499"/>
              <a:gd name="connsiteY30" fmla="*/ 139700 h 987425"/>
              <a:gd name="connsiteX31" fmla="*/ 3152774 w 3238499"/>
              <a:gd name="connsiteY31" fmla="*/ 44450 h 987425"/>
              <a:gd name="connsiteX32" fmla="*/ 3152774 w 3238499"/>
              <a:gd name="connsiteY32" fmla="*/ 6350 h 987425"/>
              <a:gd name="connsiteX33" fmla="*/ 2368549 w 3238499"/>
              <a:gd name="connsiteY33" fmla="*/ 0 h 987425"/>
              <a:gd name="connsiteX34" fmla="*/ 2368549 w 3238499"/>
              <a:gd name="connsiteY34" fmla="*/ 41275 h 987425"/>
              <a:gd name="connsiteX35" fmla="*/ 2368549 w 3238499"/>
              <a:gd name="connsiteY35" fmla="*/ 69850 h 987425"/>
              <a:gd name="connsiteX36" fmla="*/ 2339974 w 3238499"/>
              <a:gd name="connsiteY36" fmla="*/ 41275 h 987425"/>
              <a:gd name="connsiteX37" fmla="*/ 2317749 w 3238499"/>
              <a:gd name="connsiteY37" fmla="*/ 34925 h 987425"/>
              <a:gd name="connsiteX38" fmla="*/ 2308224 w 3238499"/>
              <a:gd name="connsiteY38" fmla="*/ 85725 h 987425"/>
              <a:gd name="connsiteX39" fmla="*/ 2292349 w 3238499"/>
              <a:gd name="connsiteY39" fmla="*/ 120650 h 987425"/>
              <a:gd name="connsiteX40" fmla="*/ 2317749 w 3238499"/>
              <a:gd name="connsiteY40" fmla="*/ 158750 h 987425"/>
              <a:gd name="connsiteX41" fmla="*/ 2359024 w 3238499"/>
              <a:gd name="connsiteY41" fmla="*/ 187325 h 987425"/>
              <a:gd name="connsiteX42" fmla="*/ 2359024 w 3238499"/>
              <a:gd name="connsiteY42" fmla="*/ 228600 h 987425"/>
              <a:gd name="connsiteX43" fmla="*/ 2359024 w 3238499"/>
              <a:gd name="connsiteY43" fmla="*/ 276225 h 987425"/>
              <a:gd name="connsiteX44" fmla="*/ 2371724 w 3238499"/>
              <a:gd name="connsiteY44" fmla="*/ 307975 h 987425"/>
              <a:gd name="connsiteX45" fmla="*/ 2371724 w 3238499"/>
              <a:gd name="connsiteY45" fmla="*/ 346075 h 987425"/>
              <a:gd name="connsiteX46" fmla="*/ 2400299 w 3238499"/>
              <a:gd name="connsiteY46" fmla="*/ 406400 h 987425"/>
              <a:gd name="connsiteX47" fmla="*/ 2317749 w 3238499"/>
              <a:gd name="connsiteY47" fmla="*/ 393700 h 987425"/>
              <a:gd name="connsiteX48" fmla="*/ 2222499 w 3238499"/>
              <a:gd name="connsiteY48" fmla="*/ 368300 h 987425"/>
              <a:gd name="connsiteX49" fmla="*/ 2162174 w 3238499"/>
              <a:gd name="connsiteY49" fmla="*/ 346075 h 987425"/>
              <a:gd name="connsiteX50" fmla="*/ 2127249 w 3238499"/>
              <a:gd name="connsiteY50" fmla="*/ 349250 h 987425"/>
              <a:gd name="connsiteX51" fmla="*/ 2095499 w 3238499"/>
              <a:gd name="connsiteY51" fmla="*/ 377825 h 987425"/>
              <a:gd name="connsiteX52" fmla="*/ 2066924 w 3238499"/>
              <a:gd name="connsiteY52" fmla="*/ 384175 h 987425"/>
              <a:gd name="connsiteX53" fmla="*/ 2025649 w 3238499"/>
              <a:gd name="connsiteY53" fmla="*/ 428625 h 987425"/>
              <a:gd name="connsiteX54" fmla="*/ 2009774 w 3238499"/>
              <a:gd name="connsiteY54" fmla="*/ 473075 h 987425"/>
              <a:gd name="connsiteX55" fmla="*/ 1965324 w 3238499"/>
              <a:gd name="connsiteY55" fmla="*/ 473075 h 987425"/>
              <a:gd name="connsiteX56" fmla="*/ 1933574 w 3238499"/>
              <a:gd name="connsiteY56" fmla="*/ 492125 h 987425"/>
              <a:gd name="connsiteX57" fmla="*/ 1911349 w 3238499"/>
              <a:gd name="connsiteY57" fmla="*/ 530225 h 987425"/>
              <a:gd name="connsiteX58" fmla="*/ 1895474 w 3238499"/>
              <a:gd name="connsiteY58" fmla="*/ 590550 h 987425"/>
              <a:gd name="connsiteX59" fmla="*/ 1895474 w 3238499"/>
              <a:gd name="connsiteY59" fmla="*/ 644525 h 987425"/>
              <a:gd name="connsiteX60" fmla="*/ 1889124 w 3238499"/>
              <a:gd name="connsiteY60" fmla="*/ 682625 h 987425"/>
              <a:gd name="connsiteX61" fmla="*/ 1803399 w 3238499"/>
              <a:gd name="connsiteY61" fmla="*/ 669925 h 987425"/>
              <a:gd name="connsiteX62" fmla="*/ 1762124 w 3238499"/>
              <a:gd name="connsiteY62" fmla="*/ 679450 h 987425"/>
              <a:gd name="connsiteX63" fmla="*/ 1704974 w 3238499"/>
              <a:gd name="connsiteY63" fmla="*/ 682625 h 987425"/>
              <a:gd name="connsiteX64" fmla="*/ 1657349 w 3238499"/>
              <a:gd name="connsiteY64" fmla="*/ 698500 h 987425"/>
              <a:gd name="connsiteX65" fmla="*/ 1644649 w 3238499"/>
              <a:gd name="connsiteY65" fmla="*/ 723900 h 987425"/>
              <a:gd name="connsiteX66" fmla="*/ 1581149 w 3238499"/>
              <a:gd name="connsiteY66" fmla="*/ 723900 h 987425"/>
              <a:gd name="connsiteX67" fmla="*/ 1558924 w 3238499"/>
              <a:gd name="connsiteY67" fmla="*/ 739775 h 987425"/>
              <a:gd name="connsiteX68" fmla="*/ 1508124 w 3238499"/>
              <a:gd name="connsiteY68" fmla="*/ 787400 h 987425"/>
              <a:gd name="connsiteX69" fmla="*/ 1482724 w 3238499"/>
              <a:gd name="connsiteY69" fmla="*/ 708025 h 987425"/>
              <a:gd name="connsiteX70" fmla="*/ 1482724 w 3238499"/>
              <a:gd name="connsiteY70" fmla="*/ 631825 h 987425"/>
              <a:gd name="connsiteX71" fmla="*/ 1422399 w 3238499"/>
              <a:gd name="connsiteY71" fmla="*/ 561975 h 987425"/>
              <a:gd name="connsiteX72" fmla="*/ 1336674 w 3238499"/>
              <a:gd name="connsiteY72" fmla="*/ 454025 h 987425"/>
              <a:gd name="connsiteX73" fmla="*/ 1247774 w 3238499"/>
              <a:gd name="connsiteY73" fmla="*/ 358775 h 987425"/>
              <a:gd name="connsiteX74" fmla="*/ 1200149 w 3238499"/>
              <a:gd name="connsiteY74" fmla="*/ 339725 h 987425"/>
              <a:gd name="connsiteX75" fmla="*/ 939799 w 3238499"/>
              <a:gd name="connsiteY75" fmla="*/ 184150 h 987425"/>
              <a:gd name="connsiteX76" fmla="*/ 403225 w 3238499"/>
              <a:gd name="connsiteY76" fmla="*/ 196850 h 987425"/>
              <a:gd name="connsiteX77" fmla="*/ 19050 w 3238499"/>
              <a:gd name="connsiteY77" fmla="*/ 206375 h 987425"/>
              <a:gd name="connsiteX78" fmla="*/ 22225 w 3238499"/>
              <a:gd name="connsiteY78" fmla="*/ 984250 h 987425"/>
              <a:gd name="connsiteX79" fmla="*/ 1247774 w 3238499"/>
              <a:gd name="connsiteY79" fmla="*/ 981075 h 987425"/>
              <a:gd name="connsiteX80" fmla="*/ 3114674 w 3238499"/>
              <a:gd name="connsiteY80" fmla="*/ 987425 h 987425"/>
              <a:gd name="connsiteX0" fmla="*/ 3114674 w 3238499"/>
              <a:gd name="connsiteY0" fmla="*/ 987425 h 987425"/>
              <a:gd name="connsiteX1" fmla="*/ 3082924 w 3238499"/>
              <a:gd name="connsiteY1" fmla="*/ 911225 h 987425"/>
              <a:gd name="connsiteX2" fmla="*/ 3035299 w 3238499"/>
              <a:gd name="connsiteY2" fmla="*/ 873125 h 987425"/>
              <a:gd name="connsiteX3" fmla="*/ 2978149 w 3238499"/>
              <a:gd name="connsiteY3" fmla="*/ 854075 h 987425"/>
              <a:gd name="connsiteX4" fmla="*/ 2895599 w 3238499"/>
              <a:gd name="connsiteY4" fmla="*/ 828675 h 987425"/>
              <a:gd name="connsiteX5" fmla="*/ 2813049 w 3238499"/>
              <a:gd name="connsiteY5" fmla="*/ 825500 h 987425"/>
              <a:gd name="connsiteX6" fmla="*/ 2771774 w 3238499"/>
              <a:gd name="connsiteY6" fmla="*/ 822325 h 987425"/>
              <a:gd name="connsiteX7" fmla="*/ 2768599 w 3238499"/>
              <a:gd name="connsiteY7" fmla="*/ 781050 h 987425"/>
              <a:gd name="connsiteX8" fmla="*/ 2847974 w 3238499"/>
              <a:gd name="connsiteY8" fmla="*/ 777875 h 987425"/>
              <a:gd name="connsiteX9" fmla="*/ 2882899 w 3238499"/>
              <a:gd name="connsiteY9" fmla="*/ 752475 h 987425"/>
              <a:gd name="connsiteX10" fmla="*/ 2930524 w 3238499"/>
              <a:gd name="connsiteY10" fmla="*/ 714375 h 987425"/>
              <a:gd name="connsiteX11" fmla="*/ 2930524 w 3238499"/>
              <a:gd name="connsiteY11" fmla="*/ 657225 h 987425"/>
              <a:gd name="connsiteX12" fmla="*/ 2920999 w 3238499"/>
              <a:gd name="connsiteY12" fmla="*/ 612775 h 987425"/>
              <a:gd name="connsiteX13" fmla="*/ 2901949 w 3238499"/>
              <a:gd name="connsiteY13" fmla="*/ 612775 h 987425"/>
              <a:gd name="connsiteX14" fmla="*/ 2920999 w 3238499"/>
              <a:gd name="connsiteY14" fmla="*/ 558800 h 987425"/>
              <a:gd name="connsiteX15" fmla="*/ 2920999 w 3238499"/>
              <a:gd name="connsiteY15" fmla="*/ 504825 h 987425"/>
              <a:gd name="connsiteX16" fmla="*/ 2917824 w 3238499"/>
              <a:gd name="connsiteY16" fmla="*/ 444500 h 987425"/>
              <a:gd name="connsiteX17" fmla="*/ 2905124 w 3238499"/>
              <a:gd name="connsiteY17" fmla="*/ 409575 h 987425"/>
              <a:gd name="connsiteX18" fmla="*/ 2905124 w 3238499"/>
              <a:gd name="connsiteY18" fmla="*/ 409575 h 987425"/>
              <a:gd name="connsiteX19" fmla="*/ 2949574 w 3238499"/>
              <a:gd name="connsiteY19" fmla="*/ 403225 h 987425"/>
              <a:gd name="connsiteX20" fmla="*/ 2984499 w 3238499"/>
              <a:gd name="connsiteY20" fmla="*/ 403225 h 987425"/>
              <a:gd name="connsiteX21" fmla="*/ 3032124 w 3238499"/>
              <a:gd name="connsiteY21" fmla="*/ 377825 h 987425"/>
              <a:gd name="connsiteX22" fmla="*/ 3070224 w 3238499"/>
              <a:gd name="connsiteY22" fmla="*/ 406400 h 987425"/>
              <a:gd name="connsiteX23" fmla="*/ 3098799 w 3238499"/>
              <a:gd name="connsiteY23" fmla="*/ 419100 h 987425"/>
              <a:gd name="connsiteX24" fmla="*/ 3143249 w 3238499"/>
              <a:gd name="connsiteY24" fmla="*/ 419100 h 987425"/>
              <a:gd name="connsiteX25" fmla="*/ 3213099 w 3238499"/>
              <a:gd name="connsiteY25" fmla="*/ 336550 h 987425"/>
              <a:gd name="connsiteX26" fmla="*/ 3228974 w 3238499"/>
              <a:gd name="connsiteY26" fmla="*/ 247650 h 987425"/>
              <a:gd name="connsiteX27" fmla="*/ 3238499 w 3238499"/>
              <a:gd name="connsiteY27" fmla="*/ 171450 h 987425"/>
              <a:gd name="connsiteX28" fmla="*/ 3200399 w 3238499"/>
              <a:gd name="connsiteY28" fmla="*/ 152400 h 987425"/>
              <a:gd name="connsiteX29" fmla="*/ 3165474 w 3238499"/>
              <a:gd name="connsiteY29" fmla="*/ 142875 h 987425"/>
              <a:gd name="connsiteX30" fmla="*/ 3136899 w 3238499"/>
              <a:gd name="connsiteY30" fmla="*/ 139700 h 987425"/>
              <a:gd name="connsiteX31" fmla="*/ 3152774 w 3238499"/>
              <a:gd name="connsiteY31" fmla="*/ 44450 h 987425"/>
              <a:gd name="connsiteX32" fmla="*/ 3152774 w 3238499"/>
              <a:gd name="connsiteY32" fmla="*/ 6350 h 987425"/>
              <a:gd name="connsiteX33" fmla="*/ 2368549 w 3238499"/>
              <a:gd name="connsiteY33" fmla="*/ 0 h 987425"/>
              <a:gd name="connsiteX34" fmla="*/ 2368549 w 3238499"/>
              <a:gd name="connsiteY34" fmla="*/ 41275 h 987425"/>
              <a:gd name="connsiteX35" fmla="*/ 2368549 w 3238499"/>
              <a:gd name="connsiteY35" fmla="*/ 69850 h 987425"/>
              <a:gd name="connsiteX36" fmla="*/ 2339974 w 3238499"/>
              <a:gd name="connsiteY36" fmla="*/ 41275 h 987425"/>
              <a:gd name="connsiteX37" fmla="*/ 2317749 w 3238499"/>
              <a:gd name="connsiteY37" fmla="*/ 34925 h 987425"/>
              <a:gd name="connsiteX38" fmla="*/ 2308224 w 3238499"/>
              <a:gd name="connsiteY38" fmla="*/ 85725 h 987425"/>
              <a:gd name="connsiteX39" fmla="*/ 2292349 w 3238499"/>
              <a:gd name="connsiteY39" fmla="*/ 120650 h 987425"/>
              <a:gd name="connsiteX40" fmla="*/ 2317749 w 3238499"/>
              <a:gd name="connsiteY40" fmla="*/ 158750 h 987425"/>
              <a:gd name="connsiteX41" fmla="*/ 2359024 w 3238499"/>
              <a:gd name="connsiteY41" fmla="*/ 187325 h 987425"/>
              <a:gd name="connsiteX42" fmla="*/ 2359024 w 3238499"/>
              <a:gd name="connsiteY42" fmla="*/ 228600 h 987425"/>
              <a:gd name="connsiteX43" fmla="*/ 2359024 w 3238499"/>
              <a:gd name="connsiteY43" fmla="*/ 276225 h 987425"/>
              <a:gd name="connsiteX44" fmla="*/ 2371724 w 3238499"/>
              <a:gd name="connsiteY44" fmla="*/ 307975 h 987425"/>
              <a:gd name="connsiteX45" fmla="*/ 2371724 w 3238499"/>
              <a:gd name="connsiteY45" fmla="*/ 346075 h 987425"/>
              <a:gd name="connsiteX46" fmla="*/ 2400299 w 3238499"/>
              <a:gd name="connsiteY46" fmla="*/ 406400 h 987425"/>
              <a:gd name="connsiteX47" fmla="*/ 2317749 w 3238499"/>
              <a:gd name="connsiteY47" fmla="*/ 393700 h 987425"/>
              <a:gd name="connsiteX48" fmla="*/ 2222499 w 3238499"/>
              <a:gd name="connsiteY48" fmla="*/ 368300 h 987425"/>
              <a:gd name="connsiteX49" fmla="*/ 2162174 w 3238499"/>
              <a:gd name="connsiteY49" fmla="*/ 346075 h 987425"/>
              <a:gd name="connsiteX50" fmla="*/ 2127249 w 3238499"/>
              <a:gd name="connsiteY50" fmla="*/ 349250 h 987425"/>
              <a:gd name="connsiteX51" fmla="*/ 2095499 w 3238499"/>
              <a:gd name="connsiteY51" fmla="*/ 377825 h 987425"/>
              <a:gd name="connsiteX52" fmla="*/ 2066924 w 3238499"/>
              <a:gd name="connsiteY52" fmla="*/ 384175 h 987425"/>
              <a:gd name="connsiteX53" fmla="*/ 2025649 w 3238499"/>
              <a:gd name="connsiteY53" fmla="*/ 428625 h 987425"/>
              <a:gd name="connsiteX54" fmla="*/ 2009774 w 3238499"/>
              <a:gd name="connsiteY54" fmla="*/ 473075 h 987425"/>
              <a:gd name="connsiteX55" fmla="*/ 1965324 w 3238499"/>
              <a:gd name="connsiteY55" fmla="*/ 473075 h 987425"/>
              <a:gd name="connsiteX56" fmla="*/ 1933574 w 3238499"/>
              <a:gd name="connsiteY56" fmla="*/ 492125 h 987425"/>
              <a:gd name="connsiteX57" fmla="*/ 1911349 w 3238499"/>
              <a:gd name="connsiteY57" fmla="*/ 530225 h 987425"/>
              <a:gd name="connsiteX58" fmla="*/ 1895474 w 3238499"/>
              <a:gd name="connsiteY58" fmla="*/ 590550 h 987425"/>
              <a:gd name="connsiteX59" fmla="*/ 1895474 w 3238499"/>
              <a:gd name="connsiteY59" fmla="*/ 644525 h 987425"/>
              <a:gd name="connsiteX60" fmla="*/ 1889124 w 3238499"/>
              <a:gd name="connsiteY60" fmla="*/ 682625 h 987425"/>
              <a:gd name="connsiteX61" fmla="*/ 1803399 w 3238499"/>
              <a:gd name="connsiteY61" fmla="*/ 669925 h 987425"/>
              <a:gd name="connsiteX62" fmla="*/ 1762124 w 3238499"/>
              <a:gd name="connsiteY62" fmla="*/ 679450 h 987425"/>
              <a:gd name="connsiteX63" fmla="*/ 1704974 w 3238499"/>
              <a:gd name="connsiteY63" fmla="*/ 682625 h 987425"/>
              <a:gd name="connsiteX64" fmla="*/ 1657349 w 3238499"/>
              <a:gd name="connsiteY64" fmla="*/ 698500 h 987425"/>
              <a:gd name="connsiteX65" fmla="*/ 1644649 w 3238499"/>
              <a:gd name="connsiteY65" fmla="*/ 723900 h 987425"/>
              <a:gd name="connsiteX66" fmla="*/ 1581149 w 3238499"/>
              <a:gd name="connsiteY66" fmla="*/ 723900 h 987425"/>
              <a:gd name="connsiteX67" fmla="*/ 1558924 w 3238499"/>
              <a:gd name="connsiteY67" fmla="*/ 739775 h 987425"/>
              <a:gd name="connsiteX68" fmla="*/ 1508124 w 3238499"/>
              <a:gd name="connsiteY68" fmla="*/ 787400 h 987425"/>
              <a:gd name="connsiteX69" fmla="*/ 1482724 w 3238499"/>
              <a:gd name="connsiteY69" fmla="*/ 708025 h 987425"/>
              <a:gd name="connsiteX70" fmla="*/ 1482724 w 3238499"/>
              <a:gd name="connsiteY70" fmla="*/ 631825 h 987425"/>
              <a:gd name="connsiteX71" fmla="*/ 1422399 w 3238499"/>
              <a:gd name="connsiteY71" fmla="*/ 561975 h 987425"/>
              <a:gd name="connsiteX72" fmla="*/ 1336674 w 3238499"/>
              <a:gd name="connsiteY72" fmla="*/ 454025 h 987425"/>
              <a:gd name="connsiteX73" fmla="*/ 1247774 w 3238499"/>
              <a:gd name="connsiteY73" fmla="*/ 358775 h 987425"/>
              <a:gd name="connsiteX74" fmla="*/ 1200149 w 3238499"/>
              <a:gd name="connsiteY74" fmla="*/ 339725 h 987425"/>
              <a:gd name="connsiteX75" fmla="*/ 939799 w 3238499"/>
              <a:gd name="connsiteY75" fmla="*/ 184150 h 987425"/>
              <a:gd name="connsiteX76" fmla="*/ 403225 w 3238499"/>
              <a:gd name="connsiteY76" fmla="*/ 196850 h 987425"/>
              <a:gd name="connsiteX77" fmla="*/ 19050 w 3238499"/>
              <a:gd name="connsiteY77" fmla="*/ 206375 h 987425"/>
              <a:gd name="connsiteX78" fmla="*/ 22225 w 3238499"/>
              <a:gd name="connsiteY78" fmla="*/ 984250 h 987425"/>
              <a:gd name="connsiteX79" fmla="*/ 1247774 w 3238499"/>
              <a:gd name="connsiteY79" fmla="*/ 981075 h 987425"/>
              <a:gd name="connsiteX80" fmla="*/ 3114674 w 3238499"/>
              <a:gd name="connsiteY80" fmla="*/ 987425 h 987425"/>
              <a:gd name="connsiteX0" fmla="*/ 3114674 w 3238499"/>
              <a:gd name="connsiteY0" fmla="*/ 1069975 h 1069975"/>
              <a:gd name="connsiteX1" fmla="*/ 3082924 w 3238499"/>
              <a:gd name="connsiteY1" fmla="*/ 993775 h 1069975"/>
              <a:gd name="connsiteX2" fmla="*/ 3035299 w 3238499"/>
              <a:gd name="connsiteY2" fmla="*/ 955675 h 1069975"/>
              <a:gd name="connsiteX3" fmla="*/ 2978149 w 3238499"/>
              <a:gd name="connsiteY3" fmla="*/ 936625 h 1069975"/>
              <a:gd name="connsiteX4" fmla="*/ 2895599 w 3238499"/>
              <a:gd name="connsiteY4" fmla="*/ 911225 h 1069975"/>
              <a:gd name="connsiteX5" fmla="*/ 2813049 w 3238499"/>
              <a:gd name="connsiteY5" fmla="*/ 908050 h 1069975"/>
              <a:gd name="connsiteX6" fmla="*/ 2771774 w 3238499"/>
              <a:gd name="connsiteY6" fmla="*/ 904875 h 1069975"/>
              <a:gd name="connsiteX7" fmla="*/ 2768599 w 3238499"/>
              <a:gd name="connsiteY7" fmla="*/ 863600 h 1069975"/>
              <a:gd name="connsiteX8" fmla="*/ 2847974 w 3238499"/>
              <a:gd name="connsiteY8" fmla="*/ 860425 h 1069975"/>
              <a:gd name="connsiteX9" fmla="*/ 2882899 w 3238499"/>
              <a:gd name="connsiteY9" fmla="*/ 835025 h 1069975"/>
              <a:gd name="connsiteX10" fmla="*/ 2930524 w 3238499"/>
              <a:gd name="connsiteY10" fmla="*/ 796925 h 1069975"/>
              <a:gd name="connsiteX11" fmla="*/ 2930524 w 3238499"/>
              <a:gd name="connsiteY11" fmla="*/ 739775 h 1069975"/>
              <a:gd name="connsiteX12" fmla="*/ 2920999 w 3238499"/>
              <a:gd name="connsiteY12" fmla="*/ 695325 h 1069975"/>
              <a:gd name="connsiteX13" fmla="*/ 2901949 w 3238499"/>
              <a:gd name="connsiteY13" fmla="*/ 695325 h 1069975"/>
              <a:gd name="connsiteX14" fmla="*/ 2920999 w 3238499"/>
              <a:gd name="connsiteY14" fmla="*/ 641350 h 1069975"/>
              <a:gd name="connsiteX15" fmla="*/ 2920999 w 3238499"/>
              <a:gd name="connsiteY15" fmla="*/ 587375 h 1069975"/>
              <a:gd name="connsiteX16" fmla="*/ 2917824 w 3238499"/>
              <a:gd name="connsiteY16" fmla="*/ 527050 h 1069975"/>
              <a:gd name="connsiteX17" fmla="*/ 2905124 w 3238499"/>
              <a:gd name="connsiteY17" fmla="*/ 492125 h 1069975"/>
              <a:gd name="connsiteX18" fmla="*/ 2905124 w 3238499"/>
              <a:gd name="connsiteY18" fmla="*/ 492125 h 1069975"/>
              <a:gd name="connsiteX19" fmla="*/ 2949574 w 3238499"/>
              <a:gd name="connsiteY19" fmla="*/ 485775 h 1069975"/>
              <a:gd name="connsiteX20" fmla="*/ 2984499 w 3238499"/>
              <a:gd name="connsiteY20" fmla="*/ 485775 h 1069975"/>
              <a:gd name="connsiteX21" fmla="*/ 3032124 w 3238499"/>
              <a:gd name="connsiteY21" fmla="*/ 460375 h 1069975"/>
              <a:gd name="connsiteX22" fmla="*/ 3070224 w 3238499"/>
              <a:gd name="connsiteY22" fmla="*/ 488950 h 1069975"/>
              <a:gd name="connsiteX23" fmla="*/ 3098799 w 3238499"/>
              <a:gd name="connsiteY23" fmla="*/ 501650 h 1069975"/>
              <a:gd name="connsiteX24" fmla="*/ 3143249 w 3238499"/>
              <a:gd name="connsiteY24" fmla="*/ 501650 h 1069975"/>
              <a:gd name="connsiteX25" fmla="*/ 3213099 w 3238499"/>
              <a:gd name="connsiteY25" fmla="*/ 419100 h 1069975"/>
              <a:gd name="connsiteX26" fmla="*/ 3228974 w 3238499"/>
              <a:gd name="connsiteY26" fmla="*/ 330200 h 1069975"/>
              <a:gd name="connsiteX27" fmla="*/ 3238499 w 3238499"/>
              <a:gd name="connsiteY27" fmla="*/ 254000 h 1069975"/>
              <a:gd name="connsiteX28" fmla="*/ 3200399 w 3238499"/>
              <a:gd name="connsiteY28" fmla="*/ 234950 h 1069975"/>
              <a:gd name="connsiteX29" fmla="*/ 3165474 w 3238499"/>
              <a:gd name="connsiteY29" fmla="*/ 225425 h 1069975"/>
              <a:gd name="connsiteX30" fmla="*/ 3136899 w 3238499"/>
              <a:gd name="connsiteY30" fmla="*/ 222250 h 1069975"/>
              <a:gd name="connsiteX31" fmla="*/ 3152774 w 3238499"/>
              <a:gd name="connsiteY31" fmla="*/ 127000 h 1069975"/>
              <a:gd name="connsiteX32" fmla="*/ 3152774 w 3238499"/>
              <a:gd name="connsiteY32" fmla="*/ 88900 h 1069975"/>
              <a:gd name="connsiteX33" fmla="*/ 2400301 w 3238499"/>
              <a:gd name="connsiteY33" fmla="*/ 0 h 1069975"/>
              <a:gd name="connsiteX34" fmla="*/ 2368549 w 3238499"/>
              <a:gd name="connsiteY34" fmla="*/ 82550 h 1069975"/>
              <a:gd name="connsiteX35" fmla="*/ 2368549 w 3238499"/>
              <a:gd name="connsiteY35" fmla="*/ 123825 h 1069975"/>
              <a:gd name="connsiteX36" fmla="*/ 2368549 w 3238499"/>
              <a:gd name="connsiteY36" fmla="*/ 152400 h 1069975"/>
              <a:gd name="connsiteX37" fmla="*/ 2339974 w 3238499"/>
              <a:gd name="connsiteY37" fmla="*/ 123825 h 1069975"/>
              <a:gd name="connsiteX38" fmla="*/ 2317749 w 3238499"/>
              <a:gd name="connsiteY38" fmla="*/ 117475 h 1069975"/>
              <a:gd name="connsiteX39" fmla="*/ 2308224 w 3238499"/>
              <a:gd name="connsiteY39" fmla="*/ 168275 h 1069975"/>
              <a:gd name="connsiteX40" fmla="*/ 2292349 w 3238499"/>
              <a:gd name="connsiteY40" fmla="*/ 203200 h 1069975"/>
              <a:gd name="connsiteX41" fmla="*/ 2317749 w 3238499"/>
              <a:gd name="connsiteY41" fmla="*/ 241300 h 1069975"/>
              <a:gd name="connsiteX42" fmla="*/ 2359024 w 3238499"/>
              <a:gd name="connsiteY42" fmla="*/ 269875 h 1069975"/>
              <a:gd name="connsiteX43" fmla="*/ 2359024 w 3238499"/>
              <a:gd name="connsiteY43" fmla="*/ 311150 h 1069975"/>
              <a:gd name="connsiteX44" fmla="*/ 2359024 w 3238499"/>
              <a:gd name="connsiteY44" fmla="*/ 358775 h 1069975"/>
              <a:gd name="connsiteX45" fmla="*/ 2371724 w 3238499"/>
              <a:gd name="connsiteY45" fmla="*/ 390525 h 1069975"/>
              <a:gd name="connsiteX46" fmla="*/ 2371724 w 3238499"/>
              <a:gd name="connsiteY46" fmla="*/ 428625 h 1069975"/>
              <a:gd name="connsiteX47" fmla="*/ 2400299 w 3238499"/>
              <a:gd name="connsiteY47" fmla="*/ 488950 h 1069975"/>
              <a:gd name="connsiteX48" fmla="*/ 2317749 w 3238499"/>
              <a:gd name="connsiteY48" fmla="*/ 476250 h 1069975"/>
              <a:gd name="connsiteX49" fmla="*/ 2222499 w 3238499"/>
              <a:gd name="connsiteY49" fmla="*/ 450850 h 1069975"/>
              <a:gd name="connsiteX50" fmla="*/ 2162174 w 3238499"/>
              <a:gd name="connsiteY50" fmla="*/ 428625 h 1069975"/>
              <a:gd name="connsiteX51" fmla="*/ 2127249 w 3238499"/>
              <a:gd name="connsiteY51" fmla="*/ 431800 h 1069975"/>
              <a:gd name="connsiteX52" fmla="*/ 2095499 w 3238499"/>
              <a:gd name="connsiteY52" fmla="*/ 460375 h 1069975"/>
              <a:gd name="connsiteX53" fmla="*/ 2066924 w 3238499"/>
              <a:gd name="connsiteY53" fmla="*/ 466725 h 1069975"/>
              <a:gd name="connsiteX54" fmla="*/ 2025649 w 3238499"/>
              <a:gd name="connsiteY54" fmla="*/ 511175 h 1069975"/>
              <a:gd name="connsiteX55" fmla="*/ 2009774 w 3238499"/>
              <a:gd name="connsiteY55" fmla="*/ 555625 h 1069975"/>
              <a:gd name="connsiteX56" fmla="*/ 1965324 w 3238499"/>
              <a:gd name="connsiteY56" fmla="*/ 555625 h 1069975"/>
              <a:gd name="connsiteX57" fmla="*/ 1933574 w 3238499"/>
              <a:gd name="connsiteY57" fmla="*/ 574675 h 1069975"/>
              <a:gd name="connsiteX58" fmla="*/ 1911349 w 3238499"/>
              <a:gd name="connsiteY58" fmla="*/ 612775 h 1069975"/>
              <a:gd name="connsiteX59" fmla="*/ 1895474 w 3238499"/>
              <a:gd name="connsiteY59" fmla="*/ 673100 h 1069975"/>
              <a:gd name="connsiteX60" fmla="*/ 1895474 w 3238499"/>
              <a:gd name="connsiteY60" fmla="*/ 727075 h 1069975"/>
              <a:gd name="connsiteX61" fmla="*/ 1889124 w 3238499"/>
              <a:gd name="connsiteY61" fmla="*/ 765175 h 1069975"/>
              <a:gd name="connsiteX62" fmla="*/ 1803399 w 3238499"/>
              <a:gd name="connsiteY62" fmla="*/ 752475 h 1069975"/>
              <a:gd name="connsiteX63" fmla="*/ 1762124 w 3238499"/>
              <a:gd name="connsiteY63" fmla="*/ 762000 h 1069975"/>
              <a:gd name="connsiteX64" fmla="*/ 1704974 w 3238499"/>
              <a:gd name="connsiteY64" fmla="*/ 765175 h 1069975"/>
              <a:gd name="connsiteX65" fmla="*/ 1657349 w 3238499"/>
              <a:gd name="connsiteY65" fmla="*/ 781050 h 1069975"/>
              <a:gd name="connsiteX66" fmla="*/ 1644649 w 3238499"/>
              <a:gd name="connsiteY66" fmla="*/ 806450 h 1069975"/>
              <a:gd name="connsiteX67" fmla="*/ 1581149 w 3238499"/>
              <a:gd name="connsiteY67" fmla="*/ 806450 h 1069975"/>
              <a:gd name="connsiteX68" fmla="*/ 1558924 w 3238499"/>
              <a:gd name="connsiteY68" fmla="*/ 822325 h 1069975"/>
              <a:gd name="connsiteX69" fmla="*/ 1508124 w 3238499"/>
              <a:gd name="connsiteY69" fmla="*/ 869950 h 1069975"/>
              <a:gd name="connsiteX70" fmla="*/ 1482724 w 3238499"/>
              <a:gd name="connsiteY70" fmla="*/ 790575 h 1069975"/>
              <a:gd name="connsiteX71" fmla="*/ 1482724 w 3238499"/>
              <a:gd name="connsiteY71" fmla="*/ 714375 h 1069975"/>
              <a:gd name="connsiteX72" fmla="*/ 1422399 w 3238499"/>
              <a:gd name="connsiteY72" fmla="*/ 644525 h 1069975"/>
              <a:gd name="connsiteX73" fmla="*/ 1336674 w 3238499"/>
              <a:gd name="connsiteY73" fmla="*/ 536575 h 1069975"/>
              <a:gd name="connsiteX74" fmla="*/ 1247774 w 3238499"/>
              <a:gd name="connsiteY74" fmla="*/ 441325 h 1069975"/>
              <a:gd name="connsiteX75" fmla="*/ 1200149 w 3238499"/>
              <a:gd name="connsiteY75" fmla="*/ 422275 h 1069975"/>
              <a:gd name="connsiteX76" fmla="*/ 939799 w 3238499"/>
              <a:gd name="connsiteY76" fmla="*/ 266700 h 1069975"/>
              <a:gd name="connsiteX77" fmla="*/ 403225 w 3238499"/>
              <a:gd name="connsiteY77" fmla="*/ 279400 h 1069975"/>
              <a:gd name="connsiteX78" fmla="*/ 19050 w 3238499"/>
              <a:gd name="connsiteY78" fmla="*/ 288925 h 1069975"/>
              <a:gd name="connsiteX79" fmla="*/ 22225 w 3238499"/>
              <a:gd name="connsiteY79" fmla="*/ 1066800 h 1069975"/>
              <a:gd name="connsiteX80" fmla="*/ 1247774 w 3238499"/>
              <a:gd name="connsiteY80" fmla="*/ 1063625 h 1069975"/>
              <a:gd name="connsiteX81" fmla="*/ 3114674 w 3238499"/>
              <a:gd name="connsiteY81" fmla="*/ 1069975 h 1069975"/>
              <a:gd name="connsiteX0" fmla="*/ 3114674 w 3238499"/>
              <a:gd name="connsiteY0" fmla="*/ 1133475 h 1133475"/>
              <a:gd name="connsiteX1" fmla="*/ 3082924 w 3238499"/>
              <a:gd name="connsiteY1" fmla="*/ 1057275 h 1133475"/>
              <a:gd name="connsiteX2" fmla="*/ 3035299 w 3238499"/>
              <a:gd name="connsiteY2" fmla="*/ 1019175 h 1133475"/>
              <a:gd name="connsiteX3" fmla="*/ 2978149 w 3238499"/>
              <a:gd name="connsiteY3" fmla="*/ 1000125 h 1133475"/>
              <a:gd name="connsiteX4" fmla="*/ 2895599 w 3238499"/>
              <a:gd name="connsiteY4" fmla="*/ 974725 h 1133475"/>
              <a:gd name="connsiteX5" fmla="*/ 2813049 w 3238499"/>
              <a:gd name="connsiteY5" fmla="*/ 971550 h 1133475"/>
              <a:gd name="connsiteX6" fmla="*/ 2771774 w 3238499"/>
              <a:gd name="connsiteY6" fmla="*/ 968375 h 1133475"/>
              <a:gd name="connsiteX7" fmla="*/ 2768599 w 3238499"/>
              <a:gd name="connsiteY7" fmla="*/ 927100 h 1133475"/>
              <a:gd name="connsiteX8" fmla="*/ 2847974 w 3238499"/>
              <a:gd name="connsiteY8" fmla="*/ 923925 h 1133475"/>
              <a:gd name="connsiteX9" fmla="*/ 2882899 w 3238499"/>
              <a:gd name="connsiteY9" fmla="*/ 898525 h 1133475"/>
              <a:gd name="connsiteX10" fmla="*/ 2930524 w 3238499"/>
              <a:gd name="connsiteY10" fmla="*/ 860425 h 1133475"/>
              <a:gd name="connsiteX11" fmla="*/ 2930524 w 3238499"/>
              <a:gd name="connsiteY11" fmla="*/ 803275 h 1133475"/>
              <a:gd name="connsiteX12" fmla="*/ 2920999 w 3238499"/>
              <a:gd name="connsiteY12" fmla="*/ 758825 h 1133475"/>
              <a:gd name="connsiteX13" fmla="*/ 2901949 w 3238499"/>
              <a:gd name="connsiteY13" fmla="*/ 758825 h 1133475"/>
              <a:gd name="connsiteX14" fmla="*/ 2920999 w 3238499"/>
              <a:gd name="connsiteY14" fmla="*/ 704850 h 1133475"/>
              <a:gd name="connsiteX15" fmla="*/ 2920999 w 3238499"/>
              <a:gd name="connsiteY15" fmla="*/ 650875 h 1133475"/>
              <a:gd name="connsiteX16" fmla="*/ 2917824 w 3238499"/>
              <a:gd name="connsiteY16" fmla="*/ 590550 h 1133475"/>
              <a:gd name="connsiteX17" fmla="*/ 2905124 w 3238499"/>
              <a:gd name="connsiteY17" fmla="*/ 555625 h 1133475"/>
              <a:gd name="connsiteX18" fmla="*/ 2905124 w 3238499"/>
              <a:gd name="connsiteY18" fmla="*/ 555625 h 1133475"/>
              <a:gd name="connsiteX19" fmla="*/ 2949574 w 3238499"/>
              <a:gd name="connsiteY19" fmla="*/ 549275 h 1133475"/>
              <a:gd name="connsiteX20" fmla="*/ 2984499 w 3238499"/>
              <a:gd name="connsiteY20" fmla="*/ 549275 h 1133475"/>
              <a:gd name="connsiteX21" fmla="*/ 3032124 w 3238499"/>
              <a:gd name="connsiteY21" fmla="*/ 523875 h 1133475"/>
              <a:gd name="connsiteX22" fmla="*/ 3070224 w 3238499"/>
              <a:gd name="connsiteY22" fmla="*/ 552450 h 1133475"/>
              <a:gd name="connsiteX23" fmla="*/ 3098799 w 3238499"/>
              <a:gd name="connsiteY23" fmla="*/ 565150 h 1133475"/>
              <a:gd name="connsiteX24" fmla="*/ 3143249 w 3238499"/>
              <a:gd name="connsiteY24" fmla="*/ 565150 h 1133475"/>
              <a:gd name="connsiteX25" fmla="*/ 3213099 w 3238499"/>
              <a:gd name="connsiteY25" fmla="*/ 482600 h 1133475"/>
              <a:gd name="connsiteX26" fmla="*/ 3228974 w 3238499"/>
              <a:gd name="connsiteY26" fmla="*/ 393700 h 1133475"/>
              <a:gd name="connsiteX27" fmla="*/ 3238499 w 3238499"/>
              <a:gd name="connsiteY27" fmla="*/ 317500 h 1133475"/>
              <a:gd name="connsiteX28" fmla="*/ 3200399 w 3238499"/>
              <a:gd name="connsiteY28" fmla="*/ 298450 h 1133475"/>
              <a:gd name="connsiteX29" fmla="*/ 3165474 w 3238499"/>
              <a:gd name="connsiteY29" fmla="*/ 288925 h 1133475"/>
              <a:gd name="connsiteX30" fmla="*/ 3136899 w 3238499"/>
              <a:gd name="connsiteY30" fmla="*/ 285750 h 1133475"/>
              <a:gd name="connsiteX31" fmla="*/ 3152774 w 3238499"/>
              <a:gd name="connsiteY31" fmla="*/ 190500 h 1133475"/>
              <a:gd name="connsiteX32" fmla="*/ 3152774 w 3238499"/>
              <a:gd name="connsiteY32" fmla="*/ 152400 h 1133475"/>
              <a:gd name="connsiteX33" fmla="*/ 2447926 w 3238499"/>
              <a:gd name="connsiteY33" fmla="*/ 0 h 1133475"/>
              <a:gd name="connsiteX34" fmla="*/ 2400301 w 3238499"/>
              <a:gd name="connsiteY34" fmla="*/ 63500 h 1133475"/>
              <a:gd name="connsiteX35" fmla="*/ 2368549 w 3238499"/>
              <a:gd name="connsiteY35" fmla="*/ 146050 h 1133475"/>
              <a:gd name="connsiteX36" fmla="*/ 2368549 w 3238499"/>
              <a:gd name="connsiteY36" fmla="*/ 187325 h 1133475"/>
              <a:gd name="connsiteX37" fmla="*/ 2368549 w 3238499"/>
              <a:gd name="connsiteY37" fmla="*/ 215900 h 1133475"/>
              <a:gd name="connsiteX38" fmla="*/ 2339974 w 3238499"/>
              <a:gd name="connsiteY38" fmla="*/ 187325 h 1133475"/>
              <a:gd name="connsiteX39" fmla="*/ 2317749 w 3238499"/>
              <a:gd name="connsiteY39" fmla="*/ 180975 h 1133475"/>
              <a:gd name="connsiteX40" fmla="*/ 2308224 w 3238499"/>
              <a:gd name="connsiteY40" fmla="*/ 231775 h 1133475"/>
              <a:gd name="connsiteX41" fmla="*/ 2292349 w 3238499"/>
              <a:gd name="connsiteY41" fmla="*/ 266700 h 1133475"/>
              <a:gd name="connsiteX42" fmla="*/ 2317749 w 3238499"/>
              <a:gd name="connsiteY42" fmla="*/ 304800 h 1133475"/>
              <a:gd name="connsiteX43" fmla="*/ 2359024 w 3238499"/>
              <a:gd name="connsiteY43" fmla="*/ 333375 h 1133475"/>
              <a:gd name="connsiteX44" fmla="*/ 2359024 w 3238499"/>
              <a:gd name="connsiteY44" fmla="*/ 374650 h 1133475"/>
              <a:gd name="connsiteX45" fmla="*/ 2359024 w 3238499"/>
              <a:gd name="connsiteY45" fmla="*/ 422275 h 1133475"/>
              <a:gd name="connsiteX46" fmla="*/ 2371724 w 3238499"/>
              <a:gd name="connsiteY46" fmla="*/ 454025 h 1133475"/>
              <a:gd name="connsiteX47" fmla="*/ 2371724 w 3238499"/>
              <a:gd name="connsiteY47" fmla="*/ 492125 h 1133475"/>
              <a:gd name="connsiteX48" fmla="*/ 2400299 w 3238499"/>
              <a:gd name="connsiteY48" fmla="*/ 552450 h 1133475"/>
              <a:gd name="connsiteX49" fmla="*/ 2317749 w 3238499"/>
              <a:gd name="connsiteY49" fmla="*/ 539750 h 1133475"/>
              <a:gd name="connsiteX50" fmla="*/ 2222499 w 3238499"/>
              <a:gd name="connsiteY50" fmla="*/ 514350 h 1133475"/>
              <a:gd name="connsiteX51" fmla="*/ 2162174 w 3238499"/>
              <a:gd name="connsiteY51" fmla="*/ 492125 h 1133475"/>
              <a:gd name="connsiteX52" fmla="*/ 2127249 w 3238499"/>
              <a:gd name="connsiteY52" fmla="*/ 495300 h 1133475"/>
              <a:gd name="connsiteX53" fmla="*/ 2095499 w 3238499"/>
              <a:gd name="connsiteY53" fmla="*/ 523875 h 1133475"/>
              <a:gd name="connsiteX54" fmla="*/ 2066924 w 3238499"/>
              <a:gd name="connsiteY54" fmla="*/ 530225 h 1133475"/>
              <a:gd name="connsiteX55" fmla="*/ 2025649 w 3238499"/>
              <a:gd name="connsiteY55" fmla="*/ 574675 h 1133475"/>
              <a:gd name="connsiteX56" fmla="*/ 2009774 w 3238499"/>
              <a:gd name="connsiteY56" fmla="*/ 619125 h 1133475"/>
              <a:gd name="connsiteX57" fmla="*/ 1965324 w 3238499"/>
              <a:gd name="connsiteY57" fmla="*/ 619125 h 1133475"/>
              <a:gd name="connsiteX58" fmla="*/ 1933574 w 3238499"/>
              <a:gd name="connsiteY58" fmla="*/ 638175 h 1133475"/>
              <a:gd name="connsiteX59" fmla="*/ 1911349 w 3238499"/>
              <a:gd name="connsiteY59" fmla="*/ 676275 h 1133475"/>
              <a:gd name="connsiteX60" fmla="*/ 1895474 w 3238499"/>
              <a:gd name="connsiteY60" fmla="*/ 736600 h 1133475"/>
              <a:gd name="connsiteX61" fmla="*/ 1895474 w 3238499"/>
              <a:gd name="connsiteY61" fmla="*/ 790575 h 1133475"/>
              <a:gd name="connsiteX62" fmla="*/ 1889124 w 3238499"/>
              <a:gd name="connsiteY62" fmla="*/ 828675 h 1133475"/>
              <a:gd name="connsiteX63" fmla="*/ 1803399 w 3238499"/>
              <a:gd name="connsiteY63" fmla="*/ 815975 h 1133475"/>
              <a:gd name="connsiteX64" fmla="*/ 1762124 w 3238499"/>
              <a:gd name="connsiteY64" fmla="*/ 825500 h 1133475"/>
              <a:gd name="connsiteX65" fmla="*/ 1704974 w 3238499"/>
              <a:gd name="connsiteY65" fmla="*/ 828675 h 1133475"/>
              <a:gd name="connsiteX66" fmla="*/ 1657349 w 3238499"/>
              <a:gd name="connsiteY66" fmla="*/ 844550 h 1133475"/>
              <a:gd name="connsiteX67" fmla="*/ 1644649 w 3238499"/>
              <a:gd name="connsiteY67" fmla="*/ 869950 h 1133475"/>
              <a:gd name="connsiteX68" fmla="*/ 1581149 w 3238499"/>
              <a:gd name="connsiteY68" fmla="*/ 869950 h 1133475"/>
              <a:gd name="connsiteX69" fmla="*/ 1558924 w 3238499"/>
              <a:gd name="connsiteY69" fmla="*/ 885825 h 1133475"/>
              <a:gd name="connsiteX70" fmla="*/ 1508124 w 3238499"/>
              <a:gd name="connsiteY70" fmla="*/ 933450 h 1133475"/>
              <a:gd name="connsiteX71" fmla="*/ 1482724 w 3238499"/>
              <a:gd name="connsiteY71" fmla="*/ 854075 h 1133475"/>
              <a:gd name="connsiteX72" fmla="*/ 1482724 w 3238499"/>
              <a:gd name="connsiteY72" fmla="*/ 777875 h 1133475"/>
              <a:gd name="connsiteX73" fmla="*/ 1422399 w 3238499"/>
              <a:gd name="connsiteY73" fmla="*/ 708025 h 1133475"/>
              <a:gd name="connsiteX74" fmla="*/ 1336674 w 3238499"/>
              <a:gd name="connsiteY74" fmla="*/ 600075 h 1133475"/>
              <a:gd name="connsiteX75" fmla="*/ 1247774 w 3238499"/>
              <a:gd name="connsiteY75" fmla="*/ 504825 h 1133475"/>
              <a:gd name="connsiteX76" fmla="*/ 1200149 w 3238499"/>
              <a:gd name="connsiteY76" fmla="*/ 485775 h 1133475"/>
              <a:gd name="connsiteX77" fmla="*/ 939799 w 3238499"/>
              <a:gd name="connsiteY77" fmla="*/ 330200 h 1133475"/>
              <a:gd name="connsiteX78" fmla="*/ 403225 w 3238499"/>
              <a:gd name="connsiteY78" fmla="*/ 342900 h 1133475"/>
              <a:gd name="connsiteX79" fmla="*/ 19050 w 3238499"/>
              <a:gd name="connsiteY79" fmla="*/ 352425 h 1133475"/>
              <a:gd name="connsiteX80" fmla="*/ 22225 w 3238499"/>
              <a:gd name="connsiteY80" fmla="*/ 1130300 h 1133475"/>
              <a:gd name="connsiteX81" fmla="*/ 1247774 w 3238499"/>
              <a:gd name="connsiteY81" fmla="*/ 1127125 h 1133475"/>
              <a:gd name="connsiteX82" fmla="*/ 3114674 w 3238499"/>
              <a:gd name="connsiteY82" fmla="*/ 1133475 h 1133475"/>
              <a:gd name="connsiteX0" fmla="*/ 3114674 w 3238499"/>
              <a:gd name="connsiteY0" fmla="*/ 1168400 h 1168400"/>
              <a:gd name="connsiteX1" fmla="*/ 3082924 w 3238499"/>
              <a:gd name="connsiteY1" fmla="*/ 1092200 h 1168400"/>
              <a:gd name="connsiteX2" fmla="*/ 3035299 w 3238499"/>
              <a:gd name="connsiteY2" fmla="*/ 1054100 h 1168400"/>
              <a:gd name="connsiteX3" fmla="*/ 2978149 w 3238499"/>
              <a:gd name="connsiteY3" fmla="*/ 1035050 h 1168400"/>
              <a:gd name="connsiteX4" fmla="*/ 2895599 w 3238499"/>
              <a:gd name="connsiteY4" fmla="*/ 1009650 h 1168400"/>
              <a:gd name="connsiteX5" fmla="*/ 2813049 w 3238499"/>
              <a:gd name="connsiteY5" fmla="*/ 1006475 h 1168400"/>
              <a:gd name="connsiteX6" fmla="*/ 2771774 w 3238499"/>
              <a:gd name="connsiteY6" fmla="*/ 1003300 h 1168400"/>
              <a:gd name="connsiteX7" fmla="*/ 2768599 w 3238499"/>
              <a:gd name="connsiteY7" fmla="*/ 962025 h 1168400"/>
              <a:gd name="connsiteX8" fmla="*/ 2847974 w 3238499"/>
              <a:gd name="connsiteY8" fmla="*/ 958850 h 1168400"/>
              <a:gd name="connsiteX9" fmla="*/ 2882899 w 3238499"/>
              <a:gd name="connsiteY9" fmla="*/ 933450 h 1168400"/>
              <a:gd name="connsiteX10" fmla="*/ 2930524 w 3238499"/>
              <a:gd name="connsiteY10" fmla="*/ 895350 h 1168400"/>
              <a:gd name="connsiteX11" fmla="*/ 2930524 w 3238499"/>
              <a:gd name="connsiteY11" fmla="*/ 838200 h 1168400"/>
              <a:gd name="connsiteX12" fmla="*/ 2920999 w 3238499"/>
              <a:gd name="connsiteY12" fmla="*/ 793750 h 1168400"/>
              <a:gd name="connsiteX13" fmla="*/ 2901949 w 3238499"/>
              <a:gd name="connsiteY13" fmla="*/ 793750 h 1168400"/>
              <a:gd name="connsiteX14" fmla="*/ 2920999 w 3238499"/>
              <a:gd name="connsiteY14" fmla="*/ 739775 h 1168400"/>
              <a:gd name="connsiteX15" fmla="*/ 2920999 w 3238499"/>
              <a:gd name="connsiteY15" fmla="*/ 685800 h 1168400"/>
              <a:gd name="connsiteX16" fmla="*/ 2917824 w 3238499"/>
              <a:gd name="connsiteY16" fmla="*/ 625475 h 1168400"/>
              <a:gd name="connsiteX17" fmla="*/ 2905124 w 3238499"/>
              <a:gd name="connsiteY17" fmla="*/ 590550 h 1168400"/>
              <a:gd name="connsiteX18" fmla="*/ 2905124 w 3238499"/>
              <a:gd name="connsiteY18" fmla="*/ 590550 h 1168400"/>
              <a:gd name="connsiteX19" fmla="*/ 2949574 w 3238499"/>
              <a:gd name="connsiteY19" fmla="*/ 584200 h 1168400"/>
              <a:gd name="connsiteX20" fmla="*/ 2984499 w 3238499"/>
              <a:gd name="connsiteY20" fmla="*/ 584200 h 1168400"/>
              <a:gd name="connsiteX21" fmla="*/ 3032124 w 3238499"/>
              <a:gd name="connsiteY21" fmla="*/ 558800 h 1168400"/>
              <a:gd name="connsiteX22" fmla="*/ 3070224 w 3238499"/>
              <a:gd name="connsiteY22" fmla="*/ 587375 h 1168400"/>
              <a:gd name="connsiteX23" fmla="*/ 3098799 w 3238499"/>
              <a:gd name="connsiteY23" fmla="*/ 600075 h 1168400"/>
              <a:gd name="connsiteX24" fmla="*/ 3143249 w 3238499"/>
              <a:gd name="connsiteY24" fmla="*/ 600075 h 1168400"/>
              <a:gd name="connsiteX25" fmla="*/ 3213099 w 3238499"/>
              <a:gd name="connsiteY25" fmla="*/ 517525 h 1168400"/>
              <a:gd name="connsiteX26" fmla="*/ 3228974 w 3238499"/>
              <a:gd name="connsiteY26" fmla="*/ 428625 h 1168400"/>
              <a:gd name="connsiteX27" fmla="*/ 3238499 w 3238499"/>
              <a:gd name="connsiteY27" fmla="*/ 352425 h 1168400"/>
              <a:gd name="connsiteX28" fmla="*/ 3200399 w 3238499"/>
              <a:gd name="connsiteY28" fmla="*/ 333375 h 1168400"/>
              <a:gd name="connsiteX29" fmla="*/ 3165474 w 3238499"/>
              <a:gd name="connsiteY29" fmla="*/ 323850 h 1168400"/>
              <a:gd name="connsiteX30" fmla="*/ 3136899 w 3238499"/>
              <a:gd name="connsiteY30" fmla="*/ 320675 h 1168400"/>
              <a:gd name="connsiteX31" fmla="*/ 3152774 w 3238499"/>
              <a:gd name="connsiteY31" fmla="*/ 225425 h 1168400"/>
              <a:gd name="connsiteX32" fmla="*/ 3152774 w 3238499"/>
              <a:gd name="connsiteY32" fmla="*/ 187325 h 1168400"/>
              <a:gd name="connsiteX33" fmla="*/ 2479676 w 3238499"/>
              <a:gd name="connsiteY33" fmla="*/ 0 h 1168400"/>
              <a:gd name="connsiteX34" fmla="*/ 2447926 w 3238499"/>
              <a:gd name="connsiteY34" fmla="*/ 34925 h 1168400"/>
              <a:gd name="connsiteX35" fmla="*/ 2400301 w 3238499"/>
              <a:gd name="connsiteY35" fmla="*/ 98425 h 1168400"/>
              <a:gd name="connsiteX36" fmla="*/ 2368549 w 3238499"/>
              <a:gd name="connsiteY36" fmla="*/ 180975 h 1168400"/>
              <a:gd name="connsiteX37" fmla="*/ 2368549 w 3238499"/>
              <a:gd name="connsiteY37" fmla="*/ 222250 h 1168400"/>
              <a:gd name="connsiteX38" fmla="*/ 2368549 w 3238499"/>
              <a:gd name="connsiteY38" fmla="*/ 250825 h 1168400"/>
              <a:gd name="connsiteX39" fmla="*/ 2339974 w 3238499"/>
              <a:gd name="connsiteY39" fmla="*/ 222250 h 1168400"/>
              <a:gd name="connsiteX40" fmla="*/ 2317749 w 3238499"/>
              <a:gd name="connsiteY40" fmla="*/ 215900 h 1168400"/>
              <a:gd name="connsiteX41" fmla="*/ 2308224 w 3238499"/>
              <a:gd name="connsiteY41" fmla="*/ 266700 h 1168400"/>
              <a:gd name="connsiteX42" fmla="*/ 2292349 w 3238499"/>
              <a:gd name="connsiteY42" fmla="*/ 301625 h 1168400"/>
              <a:gd name="connsiteX43" fmla="*/ 2317749 w 3238499"/>
              <a:gd name="connsiteY43" fmla="*/ 339725 h 1168400"/>
              <a:gd name="connsiteX44" fmla="*/ 2359024 w 3238499"/>
              <a:gd name="connsiteY44" fmla="*/ 368300 h 1168400"/>
              <a:gd name="connsiteX45" fmla="*/ 2359024 w 3238499"/>
              <a:gd name="connsiteY45" fmla="*/ 409575 h 1168400"/>
              <a:gd name="connsiteX46" fmla="*/ 2359024 w 3238499"/>
              <a:gd name="connsiteY46" fmla="*/ 457200 h 1168400"/>
              <a:gd name="connsiteX47" fmla="*/ 2371724 w 3238499"/>
              <a:gd name="connsiteY47" fmla="*/ 488950 h 1168400"/>
              <a:gd name="connsiteX48" fmla="*/ 2371724 w 3238499"/>
              <a:gd name="connsiteY48" fmla="*/ 527050 h 1168400"/>
              <a:gd name="connsiteX49" fmla="*/ 2400299 w 3238499"/>
              <a:gd name="connsiteY49" fmla="*/ 587375 h 1168400"/>
              <a:gd name="connsiteX50" fmla="*/ 2317749 w 3238499"/>
              <a:gd name="connsiteY50" fmla="*/ 574675 h 1168400"/>
              <a:gd name="connsiteX51" fmla="*/ 2222499 w 3238499"/>
              <a:gd name="connsiteY51" fmla="*/ 549275 h 1168400"/>
              <a:gd name="connsiteX52" fmla="*/ 2162174 w 3238499"/>
              <a:gd name="connsiteY52" fmla="*/ 527050 h 1168400"/>
              <a:gd name="connsiteX53" fmla="*/ 2127249 w 3238499"/>
              <a:gd name="connsiteY53" fmla="*/ 530225 h 1168400"/>
              <a:gd name="connsiteX54" fmla="*/ 2095499 w 3238499"/>
              <a:gd name="connsiteY54" fmla="*/ 558800 h 1168400"/>
              <a:gd name="connsiteX55" fmla="*/ 2066924 w 3238499"/>
              <a:gd name="connsiteY55" fmla="*/ 565150 h 1168400"/>
              <a:gd name="connsiteX56" fmla="*/ 2025649 w 3238499"/>
              <a:gd name="connsiteY56" fmla="*/ 609600 h 1168400"/>
              <a:gd name="connsiteX57" fmla="*/ 2009774 w 3238499"/>
              <a:gd name="connsiteY57" fmla="*/ 654050 h 1168400"/>
              <a:gd name="connsiteX58" fmla="*/ 1965324 w 3238499"/>
              <a:gd name="connsiteY58" fmla="*/ 654050 h 1168400"/>
              <a:gd name="connsiteX59" fmla="*/ 1933574 w 3238499"/>
              <a:gd name="connsiteY59" fmla="*/ 673100 h 1168400"/>
              <a:gd name="connsiteX60" fmla="*/ 1911349 w 3238499"/>
              <a:gd name="connsiteY60" fmla="*/ 711200 h 1168400"/>
              <a:gd name="connsiteX61" fmla="*/ 1895474 w 3238499"/>
              <a:gd name="connsiteY61" fmla="*/ 771525 h 1168400"/>
              <a:gd name="connsiteX62" fmla="*/ 1895474 w 3238499"/>
              <a:gd name="connsiteY62" fmla="*/ 825500 h 1168400"/>
              <a:gd name="connsiteX63" fmla="*/ 1889124 w 3238499"/>
              <a:gd name="connsiteY63" fmla="*/ 863600 h 1168400"/>
              <a:gd name="connsiteX64" fmla="*/ 1803399 w 3238499"/>
              <a:gd name="connsiteY64" fmla="*/ 850900 h 1168400"/>
              <a:gd name="connsiteX65" fmla="*/ 1762124 w 3238499"/>
              <a:gd name="connsiteY65" fmla="*/ 860425 h 1168400"/>
              <a:gd name="connsiteX66" fmla="*/ 1704974 w 3238499"/>
              <a:gd name="connsiteY66" fmla="*/ 863600 h 1168400"/>
              <a:gd name="connsiteX67" fmla="*/ 1657349 w 3238499"/>
              <a:gd name="connsiteY67" fmla="*/ 879475 h 1168400"/>
              <a:gd name="connsiteX68" fmla="*/ 1644649 w 3238499"/>
              <a:gd name="connsiteY68" fmla="*/ 904875 h 1168400"/>
              <a:gd name="connsiteX69" fmla="*/ 1581149 w 3238499"/>
              <a:gd name="connsiteY69" fmla="*/ 904875 h 1168400"/>
              <a:gd name="connsiteX70" fmla="*/ 1558924 w 3238499"/>
              <a:gd name="connsiteY70" fmla="*/ 920750 h 1168400"/>
              <a:gd name="connsiteX71" fmla="*/ 1508124 w 3238499"/>
              <a:gd name="connsiteY71" fmla="*/ 968375 h 1168400"/>
              <a:gd name="connsiteX72" fmla="*/ 1482724 w 3238499"/>
              <a:gd name="connsiteY72" fmla="*/ 889000 h 1168400"/>
              <a:gd name="connsiteX73" fmla="*/ 1482724 w 3238499"/>
              <a:gd name="connsiteY73" fmla="*/ 812800 h 1168400"/>
              <a:gd name="connsiteX74" fmla="*/ 1422399 w 3238499"/>
              <a:gd name="connsiteY74" fmla="*/ 742950 h 1168400"/>
              <a:gd name="connsiteX75" fmla="*/ 1336674 w 3238499"/>
              <a:gd name="connsiteY75" fmla="*/ 635000 h 1168400"/>
              <a:gd name="connsiteX76" fmla="*/ 1247774 w 3238499"/>
              <a:gd name="connsiteY76" fmla="*/ 539750 h 1168400"/>
              <a:gd name="connsiteX77" fmla="*/ 1200149 w 3238499"/>
              <a:gd name="connsiteY77" fmla="*/ 520700 h 1168400"/>
              <a:gd name="connsiteX78" fmla="*/ 939799 w 3238499"/>
              <a:gd name="connsiteY78" fmla="*/ 365125 h 1168400"/>
              <a:gd name="connsiteX79" fmla="*/ 403225 w 3238499"/>
              <a:gd name="connsiteY79" fmla="*/ 377825 h 1168400"/>
              <a:gd name="connsiteX80" fmla="*/ 19050 w 3238499"/>
              <a:gd name="connsiteY80" fmla="*/ 387350 h 1168400"/>
              <a:gd name="connsiteX81" fmla="*/ 22225 w 3238499"/>
              <a:gd name="connsiteY81" fmla="*/ 1165225 h 1168400"/>
              <a:gd name="connsiteX82" fmla="*/ 1247774 w 3238499"/>
              <a:gd name="connsiteY82" fmla="*/ 1162050 h 1168400"/>
              <a:gd name="connsiteX83" fmla="*/ 3114674 w 3238499"/>
              <a:gd name="connsiteY83" fmla="*/ 1168400 h 1168400"/>
              <a:gd name="connsiteX0" fmla="*/ 3114674 w 3238499"/>
              <a:gd name="connsiteY0" fmla="*/ 1219200 h 1219200"/>
              <a:gd name="connsiteX1" fmla="*/ 3082924 w 3238499"/>
              <a:gd name="connsiteY1" fmla="*/ 1143000 h 1219200"/>
              <a:gd name="connsiteX2" fmla="*/ 3035299 w 3238499"/>
              <a:gd name="connsiteY2" fmla="*/ 1104900 h 1219200"/>
              <a:gd name="connsiteX3" fmla="*/ 2978149 w 3238499"/>
              <a:gd name="connsiteY3" fmla="*/ 1085850 h 1219200"/>
              <a:gd name="connsiteX4" fmla="*/ 2895599 w 3238499"/>
              <a:gd name="connsiteY4" fmla="*/ 1060450 h 1219200"/>
              <a:gd name="connsiteX5" fmla="*/ 2813049 w 3238499"/>
              <a:gd name="connsiteY5" fmla="*/ 1057275 h 1219200"/>
              <a:gd name="connsiteX6" fmla="*/ 2771774 w 3238499"/>
              <a:gd name="connsiteY6" fmla="*/ 1054100 h 1219200"/>
              <a:gd name="connsiteX7" fmla="*/ 2768599 w 3238499"/>
              <a:gd name="connsiteY7" fmla="*/ 1012825 h 1219200"/>
              <a:gd name="connsiteX8" fmla="*/ 2847974 w 3238499"/>
              <a:gd name="connsiteY8" fmla="*/ 1009650 h 1219200"/>
              <a:gd name="connsiteX9" fmla="*/ 2882899 w 3238499"/>
              <a:gd name="connsiteY9" fmla="*/ 984250 h 1219200"/>
              <a:gd name="connsiteX10" fmla="*/ 2930524 w 3238499"/>
              <a:gd name="connsiteY10" fmla="*/ 946150 h 1219200"/>
              <a:gd name="connsiteX11" fmla="*/ 2930524 w 3238499"/>
              <a:gd name="connsiteY11" fmla="*/ 889000 h 1219200"/>
              <a:gd name="connsiteX12" fmla="*/ 2920999 w 3238499"/>
              <a:gd name="connsiteY12" fmla="*/ 844550 h 1219200"/>
              <a:gd name="connsiteX13" fmla="*/ 2901949 w 3238499"/>
              <a:gd name="connsiteY13" fmla="*/ 844550 h 1219200"/>
              <a:gd name="connsiteX14" fmla="*/ 2920999 w 3238499"/>
              <a:gd name="connsiteY14" fmla="*/ 790575 h 1219200"/>
              <a:gd name="connsiteX15" fmla="*/ 2920999 w 3238499"/>
              <a:gd name="connsiteY15" fmla="*/ 736600 h 1219200"/>
              <a:gd name="connsiteX16" fmla="*/ 2917824 w 3238499"/>
              <a:gd name="connsiteY16" fmla="*/ 676275 h 1219200"/>
              <a:gd name="connsiteX17" fmla="*/ 2905124 w 3238499"/>
              <a:gd name="connsiteY17" fmla="*/ 641350 h 1219200"/>
              <a:gd name="connsiteX18" fmla="*/ 2905124 w 3238499"/>
              <a:gd name="connsiteY18" fmla="*/ 641350 h 1219200"/>
              <a:gd name="connsiteX19" fmla="*/ 2949574 w 3238499"/>
              <a:gd name="connsiteY19" fmla="*/ 635000 h 1219200"/>
              <a:gd name="connsiteX20" fmla="*/ 2984499 w 3238499"/>
              <a:gd name="connsiteY20" fmla="*/ 635000 h 1219200"/>
              <a:gd name="connsiteX21" fmla="*/ 3032124 w 3238499"/>
              <a:gd name="connsiteY21" fmla="*/ 609600 h 1219200"/>
              <a:gd name="connsiteX22" fmla="*/ 3070224 w 3238499"/>
              <a:gd name="connsiteY22" fmla="*/ 638175 h 1219200"/>
              <a:gd name="connsiteX23" fmla="*/ 3098799 w 3238499"/>
              <a:gd name="connsiteY23" fmla="*/ 650875 h 1219200"/>
              <a:gd name="connsiteX24" fmla="*/ 3143249 w 3238499"/>
              <a:gd name="connsiteY24" fmla="*/ 650875 h 1219200"/>
              <a:gd name="connsiteX25" fmla="*/ 3213099 w 3238499"/>
              <a:gd name="connsiteY25" fmla="*/ 568325 h 1219200"/>
              <a:gd name="connsiteX26" fmla="*/ 3228974 w 3238499"/>
              <a:gd name="connsiteY26" fmla="*/ 479425 h 1219200"/>
              <a:gd name="connsiteX27" fmla="*/ 3238499 w 3238499"/>
              <a:gd name="connsiteY27" fmla="*/ 403225 h 1219200"/>
              <a:gd name="connsiteX28" fmla="*/ 3200399 w 3238499"/>
              <a:gd name="connsiteY28" fmla="*/ 384175 h 1219200"/>
              <a:gd name="connsiteX29" fmla="*/ 3165474 w 3238499"/>
              <a:gd name="connsiteY29" fmla="*/ 374650 h 1219200"/>
              <a:gd name="connsiteX30" fmla="*/ 3136899 w 3238499"/>
              <a:gd name="connsiteY30" fmla="*/ 371475 h 1219200"/>
              <a:gd name="connsiteX31" fmla="*/ 3152774 w 3238499"/>
              <a:gd name="connsiteY31" fmla="*/ 276225 h 1219200"/>
              <a:gd name="connsiteX32" fmla="*/ 3152774 w 3238499"/>
              <a:gd name="connsiteY32" fmla="*/ 238125 h 1219200"/>
              <a:gd name="connsiteX33" fmla="*/ 2505076 w 3238499"/>
              <a:gd name="connsiteY33" fmla="*/ 0 h 1219200"/>
              <a:gd name="connsiteX34" fmla="*/ 2479676 w 3238499"/>
              <a:gd name="connsiteY34" fmla="*/ 50800 h 1219200"/>
              <a:gd name="connsiteX35" fmla="*/ 2447926 w 3238499"/>
              <a:gd name="connsiteY35" fmla="*/ 85725 h 1219200"/>
              <a:gd name="connsiteX36" fmla="*/ 2400301 w 3238499"/>
              <a:gd name="connsiteY36" fmla="*/ 149225 h 1219200"/>
              <a:gd name="connsiteX37" fmla="*/ 2368549 w 3238499"/>
              <a:gd name="connsiteY37" fmla="*/ 231775 h 1219200"/>
              <a:gd name="connsiteX38" fmla="*/ 2368549 w 3238499"/>
              <a:gd name="connsiteY38" fmla="*/ 273050 h 1219200"/>
              <a:gd name="connsiteX39" fmla="*/ 2368549 w 3238499"/>
              <a:gd name="connsiteY39" fmla="*/ 301625 h 1219200"/>
              <a:gd name="connsiteX40" fmla="*/ 2339974 w 3238499"/>
              <a:gd name="connsiteY40" fmla="*/ 273050 h 1219200"/>
              <a:gd name="connsiteX41" fmla="*/ 2317749 w 3238499"/>
              <a:gd name="connsiteY41" fmla="*/ 266700 h 1219200"/>
              <a:gd name="connsiteX42" fmla="*/ 2308224 w 3238499"/>
              <a:gd name="connsiteY42" fmla="*/ 317500 h 1219200"/>
              <a:gd name="connsiteX43" fmla="*/ 2292349 w 3238499"/>
              <a:gd name="connsiteY43" fmla="*/ 352425 h 1219200"/>
              <a:gd name="connsiteX44" fmla="*/ 2317749 w 3238499"/>
              <a:gd name="connsiteY44" fmla="*/ 390525 h 1219200"/>
              <a:gd name="connsiteX45" fmla="*/ 2359024 w 3238499"/>
              <a:gd name="connsiteY45" fmla="*/ 419100 h 1219200"/>
              <a:gd name="connsiteX46" fmla="*/ 2359024 w 3238499"/>
              <a:gd name="connsiteY46" fmla="*/ 460375 h 1219200"/>
              <a:gd name="connsiteX47" fmla="*/ 2359024 w 3238499"/>
              <a:gd name="connsiteY47" fmla="*/ 508000 h 1219200"/>
              <a:gd name="connsiteX48" fmla="*/ 2371724 w 3238499"/>
              <a:gd name="connsiteY48" fmla="*/ 539750 h 1219200"/>
              <a:gd name="connsiteX49" fmla="*/ 2371724 w 3238499"/>
              <a:gd name="connsiteY49" fmla="*/ 577850 h 1219200"/>
              <a:gd name="connsiteX50" fmla="*/ 2400299 w 3238499"/>
              <a:gd name="connsiteY50" fmla="*/ 638175 h 1219200"/>
              <a:gd name="connsiteX51" fmla="*/ 2317749 w 3238499"/>
              <a:gd name="connsiteY51" fmla="*/ 625475 h 1219200"/>
              <a:gd name="connsiteX52" fmla="*/ 2222499 w 3238499"/>
              <a:gd name="connsiteY52" fmla="*/ 600075 h 1219200"/>
              <a:gd name="connsiteX53" fmla="*/ 2162174 w 3238499"/>
              <a:gd name="connsiteY53" fmla="*/ 577850 h 1219200"/>
              <a:gd name="connsiteX54" fmla="*/ 2127249 w 3238499"/>
              <a:gd name="connsiteY54" fmla="*/ 581025 h 1219200"/>
              <a:gd name="connsiteX55" fmla="*/ 2095499 w 3238499"/>
              <a:gd name="connsiteY55" fmla="*/ 609600 h 1219200"/>
              <a:gd name="connsiteX56" fmla="*/ 2066924 w 3238499"/>
              <a:gd name="connsiteY56" fmla="*/ 615950 h 1219200"/>
              <a:gd name="connsiteX57" fmla="*/ 2025649 w 3238499"/>
              <a:gd name="connsiteY57" fmla="*/ 660400 h 1219200"/>
              <a:gd name="connsiteX58" fmla="*/ 2009774 w 3238499"/>
              <a:gd name="connsiteY58" fmla="*/ 704850 h 1219200"/>
              <a:gd name="connsiteX59" fmla="*/ 1965324 w 3238499"/>
              <a:gd name="connsiteY59" fmla="*/ 704850 h 1219200"/>
              <a:gd name="connsiteX60" fmla="*/ 1933574 w 3238499"/>
              <a:gd name="connsiteY60" fmla="*/ 723900 h 1219200"/>
              <a:gd name="connsiteX61" fmla="*/ 1911349 w 3238499"/>
              <a:gd name="connsiteY61" fmla="*/ 762000 h 1219200"/>
              <a:gd name="connsiteX62" fmla="*/ 1895474 w 3238499"/>
              <a:gd name="connsiteY62" fmla="*/ 822325 h 1219200"/>
              <a:gd name="connsiteX63" fmla="*/ 1895474 w 3238499"/>
              <a:gd name="connsiteY63" fmla="*/ 876300 h 1219200"/>
              <a:gd name="connsiteX64" fmla="*/ 1889124 w 3238499"/>
              <a:gd name="connsiteY64" fmla="*/ 914400 h 1219200"/>
              <a:gd name="connsiteX65" fmla="*/ 1803399 w 3238499"/>
              <a:gd name="connsiteY65" fmla="*/ 901700 h 1219200"/>
              <a:gd name="connsiteX66" fmla="*/ 1762124 w 3238499"/>
              <a:gd name="connsiteY66" fmla="*/ 911225 h 1219200"/>
              <a:gd name="connsiteX67" fmla="*/ 1704974 w 3238499"/>
              <a:gd name="connsiteY67" fmla="*/ 914400 h 1219200"/>
              <a:gd name="connsiteX68" fmla="*/ 1657349 w 3238499"/>
              <a:gd name="connsiteY68" fmla="*/ 930275 h 1219200"/>
              <a:gd name="connsiteX69" fmla="*/ 1644649 w 3238499"/>
              <a:gd name="connsiteY69" fmla="*/ 955675 h 1219200"/>
              <a:gd name="connsiteX70" fmla="*/ 1581149 w 3238499"/>
              <a:gd name="connsiteY70" fmla="*/ 955675 h 1219200"/>
              <a:gd name="connsiteX71" fmla="*/ 1558924 w 3238499"/>
              <a:gd name="connsiteY71" fmla="*/ 971550 h 1219200"/>
              <a:gd name="connsiteX72" fmla="*/ 1508124 w 3238499"/>
              <a:gd name="connsiteY72" fmla="*/ 1019175 h 1219200"/>
              <a:gd name="connsiteX73" fmla="*/ 1482724 w 3238499"/>
              <a:gd name="connsiteY73" fmla="*/ 939800 h 1219200"/>
              <a:gd name="connsiteX74" fmla="*/ 1482724 w 3238499"/>
              <a:gd name="connsiteY74" fmla="*/ 863600 h 1219200"/>
              <a:gd name="connsiteX75" fmla="*/ 1422399 w 3238499"/>
              <a:gd name="connsiteY75" fmla="*/ 793750 h 1219200"/>
              <a:gd name="connsiteX76" fmla="*/ 1336674 w 3238499"/>
              <a:gd name="connsiteY76" fmla="*/ 685800 h 1219200"/>
              <a:gd name="connsiteX77" fmla="*/ 1247774 w 3238499"/>
              <a:gd name="connsiteY77" fmla="*/ 590550 h 1219200"/>
              <a:gd name="connsiteX78" fmla="*/ 1200149 w 3238499"/>
              <a:gd name="connsiteY78" fmla="*/ 571500 h 1219200"/>
              <a:gd name="connsiteX79" fmla="*/ 939799 w 3238499"/>
              <a:gd name="connsiteY79" fmla="*/ 415925 h 1219200"/>
              <a:gd name="connsiteX80" fmla="*/ 403225 w 3238499"/>
              <a:gd name="connsiteY80" fmla="*/ 428625 h 1219200"/>
              <a:gd name="connsiteX81" fmla="*/ 19050 w 3238499"/>
              <a:gd name="connsiteY81" fmla="*/ 438150 h 1219200"/>
              <a:gd name="connsiteX82" fmla="*/ 22225 w 3238499"/>
              <a:gd name="connsiteY82" fmla="*/ 1216025 h 1219200"/>
              <a:gd name="connsiteX83" fmla="*/ 1247774 w 3238499"/>
              <a:gd name="connsiteY83" fmla="*/ 1212850 h 1219200"/>
              <a:gd name="connsiteX84" fmla="*/ 3114674 w 3238499"/>
              <a:gd name="connsiteY84" fmla="*/ 1219200 h 1219200"/>
              <a:gd name="connsiteX0" fmla="*/ 3114674 w 3238499"/>
              <a:gd name="connsiteY0" fmla="*/ 1244600 h 1244600"/>
              <a:gd name="connsiteX1" fmla="*/ 3082924 w 3238499"/>
              <a:gd name="connsiteY1" fmla="*/ 1168400 h 1244600"/>
              <a:gd name="connsiteX2" fmla="*/ 3035299 w 3238499"/>
              <a:gd name="connsiteY2" fmla="*/ 1130300 h 1244600"/>
              <a:gd name="connsiteX3" fmla="*/ 2978149 w 3238499"/>
              <a:gd name="connsiteY3" fmla="*/ 1111250 h 1244600"/>
              <a:gd name="connsiteX4" fmla="*/ 2895599 w 3238499"/>
              <a:gd name="connsiteY4" fmla="*/ 1085850 h 1244600"/>
              <a:gd name="connsiteX5" fmla="*/ 2813049 w 3238499"/>
              <a:gd name="connsiteY5" fmla="*/ 1082675 h 1244600"/>
              <a:gd name="connsiteX6" fmla="*/ 2771774 w 3238499"/>
              <a:gd name="connsiteY6" fmla="*/ 1079500 h 1244600"/>
              <a:gd name="connsiteX7" fmla="*/ 2768599 w 3238499"/>
              <a:gd name="connsiteY7" fmla="*/ 1038225 h 1244600"/>
              <a:gd name="connsiteX8" fmla="*/ 2847974 w 3238499"/>
              <a:gd name="connsiteY8" fmla="*/ 1035050 h 1244600"/>
              <a:gd name="connsiteX9" fmla="*/ 2882899 w 3238499"/>
              <a:gd name="connsiteY9" fmla="*/ 1009650 h 1244600"/>
              <a:gd name="connsiteX10" fmla="*/ 2930524 w 3238499"/>
              <a:gd name="connsiteY10" fmla="*/ 971550 h 1244600"/>
              <a:gd name="connsiteX11" fmla="*/ 2930524 w 3238499"/>
              <a:gd name="connsiteY11" fmla="*/ 914400 h 1244600"/>
              <a:gd name="connsiteX12" fmla="*/ 2920999 w 3238499"/>
              <a:gd name="connsiteY12" fmla="*/ 869950 h 1244600"/>
              <a:gd name="connsiteX13" fmla="*/ 2901949 w 3238499"/>
              <a:gd name="connsiteY13" fmla="*/ 869950 h 1244600"/>
              <a:gd name="connsiteX14" fmla="*/ 2920999 w 3238499"/>
              <a:gd name="connsiteY14" fmla="*/ 815975 h 1244600"/>
              <a:gd name="connsiteX15" fmla="*/ 2920999 w 3238499"/>
              <a:gd name="connsiteY15" fmla="*/ 762000 h 1244600"/>
              <a:gd name="connsiteX16" fmla="*/ 2917824 w 3238499"/>
              <a:gd name="connsiteY16" fmla="*/ 701675 h 1244600"/>
              <a:gd name="connsiteX17" fmla="*/ 2905124 w 3238499"/>
              <a:gd name="connsiteY17" fmla="*/ 666750 h 1244600"/>
              <a:gd name="connsiteX18" fmla="*/ 2905124 w 3238499"/>
              <a:gd name="connsiteY18" fmla="*/ 666750 h 1244600"/>
              <a:gd name="connsiteX19" fmla="*/ 2949574 w 3238499"/>
              <a:gd name="connsiteY19" fmla="*/ 660400 h 1244600"/>
              <a:gd name="connsiteX20" fmla="*/ 2984499 w 3238499"/>
              <a:gd name="connsiteY20" fmla="*/ 660400 h 1244600"/>
              <a:gd name="connsiteX21" fmla="*/ 3032124 w 3238499"/>
              <a:gd name="connsiteY21" fmla="*/ 635000 h 1244600"/>
              <a:gd name="connsiteX22" fmla="*/ 3070224 w 3238499"/>
              <a:gd name="connsiteY22" fmla="*/ 663575 h 1244600"/>
              <a:gd name="connsiteX23" fmla="*/ 3098799 w 3238499"/>
              <a:gd name="connsiteY23" fmla="*/ 676275 h 1244600"/>
              <a:gd name="connsiteX24" fmla="*/ 3143249 w 3238499"/>
              <a:gd name="connsiteY24" fmla="*/ 676275 h 1244600"/>
              <a:gd name="connsiteX25" fmla="*/ 3213099 w 3238499"/>
              <a:gd name="connsiteY25" fmla="*/ 593725 h 1244600"/>
              <a:gd name="connsiteX26" fmla="*/ 3228974 w 3238499"/>
              <a:gd name="connsiteY26" fmla="*/ 504825 h 1244600"/>
              <a:gd name="connsiteX27" fmla="*/ 3238499 w 3238499"/>
              <a:gd name="connsiteY27" fmla="*/ 428625 h 1244600"/>
              <a:gd name="connsiteX28" fmla="*/ 3200399 w 3238499"/>
              <a:gd name="connsiteY28" fmla="*/ 409575 h 1244600"/>
              <a:gd name="connsiteX29" fmla="*/ 3165474 w 3238499"/>
              <a:gd name="connsiteY29" fmla="*/ 400050 h 1244600"/>
              <a:gd name="connsiteX30" fmla="*/ 3136899 w 3238499"/>
              <a:gd name="connsiteY30" fmla="*/ 396875 h 1244600"/>
              <a:gd name="connsiteX31" fmla="*/ 3152774 w 3238499"/>
              <a:gd name="connsiteY31" fmla="*/ 301625 h 1244600"/>
              <a:gd name="connsiteX32" fmla="*/ 3152774 w 3238499"/>
              <a:gd name="connsiteY32" fmla="*/ 263525 h 1244600"/>
              <a:gd name="connsiteX33" fmla="*/ 2587626 w 3238499"/>
              <a:gd name="connsiteY33" fmla="*/ 0 h 1244600"/>
              <a:gd name="connsiteX34" fmla="*/ 2505076 w 3238499"/>
              <a:gd name="connsiteY34" fmla="*/ 25400 h 1244600"/>
              <a:gd name="connsiteX35" fmla="*/ 2479676 w 3238499"/>
              <a:gd name="connsiteY35" fmla="*/ 76200 h 1244600"/>
              <a:gd name="connsiteX36" fmla="*/ 2447926 w 3238499"/>
              <a:gd name="connsiteY36" fmla="*/ 111125 h 1244600"/>
              <a:gd name="connsiteX37" fmla="*/ 2400301 w 3238499"/>
              <a:gd name="connsiteY37" fmla="*/ 174625 h 1244600"/>
              <a:gd name="connsiteX38" fmla="*/ 2368549 w 3238499"/>
              <a:gd name="connsiteY38" fmla="*/ 257175 h 1244600"/>
              <a:gd name="connsiteX39" fmla="*/ 2368549 w 3238499"/>
              <a:gd name="connsiteY39" fmla="*/ 298450 h 1244600"/>
              <a:gd name="connsiteX40" fmla="*/ 2368549 w 3238499"/>
              <a:gd name="connsiteY40" fmla="*/ 327025 h 1244600"/>
              <a:gd name="connsiteX41" fmla="*/ 2339974 w 3238499"/>
              <a:gd name="connsiteY41" fmla="*/ 298450 h 1244600"/>
              <a:gd name="connsiteX42" fmla="*/ 2317749 w 3238499"/>
              <a:gd name="connsiteY42" fmla="*/ 292100 h 1244600"/>
              <a:gd name="connsiteX43" fmla="*/ 2308224 w 3238499"/>
              <a:gd name="connsiteY43" fmla="*/ 342900 h 1244600"/>
              <a:gd name="connsiteX44" fmla="*/ 2292349 w 3238499"/>
              <a:gd name="connsiteY44" fmla="*/ 377825 h 1244600"/>
              <a:gd name="connsiteX45" fmla="*/ 2317749 w 3238499"/>
              <a:gd name="connsiteY45" fmla="*/ 415925 h 1244600"/>
              <a:gd name="connsiteX46" fmla="*/ 2359024 w 3238499"/>
              <a:gd name="connsiteY46" fmla="*/ 444500 h 1244600"/>
              <a:gd name="connsiteX47" fmla="*/ 2359024 w 3238499"/>
              <a:gd name="connsiteY47" fmla="*/ 485775 h 1244600"/>
              <a:gd name="connsiteX48" fmla="*/ 2359024 w 3238499"/>
              <a:gd name="connsiteY48" fmla="*/ 533400 h 1244600"/>
              <a:gd name="connsiteX49" fmla="*/ 2371724 w 3238499"/>
              <a:gd name="connsiteY49" fmla="*/ 565150 h 1244600"/>
              <a:gd name="connsiteX50" fmla="*/ 2371724 w 3238499"/>
              <a:gd name="connsiteY50" fmla="*/ 603250 h 1244600"/>
              <a:gd name="connsiteX51" fmla="*/ 2400299 w 3238499"/>
              <a:gd name="connsiteY51" fmla="*/ 663575 h 1244600"/>
              <a:gd name="connsiteX52" fmla="*/ 2317749 w 3238499"/>
              <a:gd name="connsiteY52" fmla="*/ 650875 h 1244600"/>
              <a:gd name="connsiteX53" fmla="*/ 2222499 w 3238499"/>
              <a:gd name="connsiteY53" fmla="*/ 625475 h 1244600"/>
              <a:gd name="connsiteX54" fmla="*/ 2162174 w 3238499"/>
              <a:gd name="connsiteY54" fmla="*/ 603250 h 1244600"/>
              <a:gd name="connsiteX55" fmla="*/ 2127249 w 3238499"/>
              <a:gd name="connsiteY55" fmla="*/ 606425 h 1244600"/>
              <a:gd name="connsiteX56" fmla="*/ 2095499 w 3238499"/>
              <a:gd name="connsiteY56" fmla="*/ 635000 h 1244600"/>
              <a:gd name="connsiteX57" fmla="*/ 2066924 w 3238499"/>
              <a:gd name="connsiteY57" fmla="*/ 641350 h 1244600"/>
              <a:gd name="connsiteX58" fmla="*/ 2025649 w 3238499"/>
              <a:gd name="connsiteY58" fmla="*/ 685800 h 1244600"/>
              <a:gd name="connsiteX59" fmla="*/ 2009774 w 3238499"/>
              <a:gd name="connsiteY59" fmla="*/ 730250 h 1244600"/>
              <a:gd name="connsiteX60" fmla="*/ 1965324 w 3238499"/>
              <a:gd name="connsiteY60" fmla="*/ 730250 h 1244600"/>
              <a:gd name="connsiteX61" fmla="*/ 1933574 w 3238499"/>
              <a:gd name="connsiteY61" fmla="*/ 749300 h 1244600"/>
              <a:gd name="connsiteX62" fmla="*/ 1911349 w 3238499"/>
              <a:gd name="connsiteY62" fmla="*/ 787400 h 1244600"/>
              <a:gd name="connsiteX63" fmla="*/ 1895474 w 3238499"/>
              <a:gd name="connsiteY63" fmla="*/ 847725 h 1244600"/>
              <a:gd name="connsiteX64" fmla="*/ 1895474 w 3238499"/>
              <a:gd name="connsiteY64" fmla="*/ 901700 h 1244600"/>
              <a:gd name="connsiteX65" fmla="*/ 1889124 w 3238499"/>
              <a:gd name="connsiteY65" fmla="*/ 939800 h 1244600"/>
              <a:gd name="connsiteX66" fmla="*/ 1803399 w 3238499"/>
              <a:gd name="connsiteY66" fmla="*/ 927100 h 1244600"/>
              <a:gd name="connsiteX67" fmla="*/ 1762124 w 3238499"/>
              <a:gd name="connsiteY67" fmla="*/ 936625 h 1244600"/>
              <a:gd name="connsiteX68" fmla="*/ 1704974 w 3238499"/>
              <a:gd name="connsiteY68" fmla="*/ 939800 h 1244600"/>
              <a:gd name="connsiteX69" fmla="*/ 1657349 w 3238499"/>
              <a:gd name="connsiteY69" fmla="*/ 955675 h 1244600"/>
              <a:gd name="connsiteX70" fmla="*/ 1644649 w 3238499"/>
              <a:gd name="connsiteY70" fmla="*/ 981075 h 1244600"/>
              <a:gd name="connsiteX71" fmla="*/ 1581149 w 3238499"/>
              <a:gd name="connsiteY71" fmla="*/ 981075 h 1244600"/>
              <a:gd name="connsiteX72" fmla="*/ 1558924 w 3238499"/>
              <a:gd name="connsiteY72" fmla="*/ 996950 h 1244600"/>
              <a:gd name="connsiteX73" fmla="*/ 1508124 w 3238499"/>
              <a:gd name="connsiteY73" fmla="*/ 1044575 h 1244600"/>
              <a:gd name="connsiteX74" fmla="*/ 1482724 w 3238499"/>
              <a:gd name="connsiteY74" fmla="*/ 965200 h 1244600"/>
              <a:gd name="connsiteX75" fmla="*/ 1482724 w 3238499"/>
              <a:gd name="connsiteY75" fmla="*/ 889000 h 1244600"/>
              <a:gd name="connsiteX76" fmla="*/ 1422399 w 3238499"/>
              <a:gd name="connsiteY76" fmla="*/ 819150 h 1244600"/>
              <a:gd name="connsiteX77" fmla="*/ 1336674 w 3238499"/>
              <a:gd name="connsiteY77" fmla="*/ 711200 h 1244600"/>
              <a:gd name="connsiteX78" fmla="*/ 1247774 w 3238499"/>
              <a:gd name="connsiteY78" fmla="*/ 615950 h 1244600"/>
              <a:gd name="connsiteX79" fmla="*/ 1200149 w 3238499"/>
              <a:gd name="connsiteY79" fmla="*/ 596900 h 1244600"/>
              <a:gd name="connsiteX80" fmla="*/ 939799 w 3238499"/>
              <a:gd name="connsiteY80" fmla="*/ 441325 h 1244600"/>
              <a:gd name="connsiteX81" fmla="*/ 403225 w 3238499"/>
              <a:gd name="connsiteY81" fmla="*/ 454025 h 1244600"/>
              <a:gd name="connsiteX82" fmla="*/ 19050 w 3238499"/>
              <a:gd name="connsiteY82" fmla="*/ 463550 h 1244600"/>
              <a:gd name="connsiteX83" fmla="*/ 22225 w 3238499"/>
              <a:gd name="connsiteY83" fmla="*/ 1241425 h 1244600"/>
              <a:gd name="connsiteX84" fmla="*/ 1247774 w 3238499"/>
              <a:gd name="connsiteY84" fmla="*/ 1238250 h 1244600"/>
              <a:gd name="connsiteX85" fmla="*/ 3114674 w 3238499"/>
              <a:gd name="connsiteY85" fmla="*/ 1244600 h 1244600"/>
              <a:gd name="connsiteX0" fmla="*/ 3114674 w 3238499"/>
              <a:gd name="connsiteY0" fmla="*/ 1244600 h 1244600"/>
              <a:gd name="connsiteX1" fmla="*/ 3082924 w 3238499"/>
              <a:gd name="connsiteY1" fmla="*/ 1168400 h 1244600"/>
              <a:gd name="connsiteX2" fmla="*/ 3035299 w 3238499"/>
              <a:gd name="connsiteY2" fmla="*/ 1130300 h 1244600"/>
              <a:gd name="connsiteX3" fmla="*/ 2978149 w 3238499"/>
              <a:gd name="connsiteY3" fmla="*/ 1111250 h 1244600"/>
              <a:gd name="connsiteX4" fmla="*/ 2895599 w 3238499"/>
              <a:gd name="connsiteY4" fmla="*/ 1085850 h 1244600"/>
              <a:gd name="connsiteX5" fmla="*/ 2813049 w 3238499"/>
              <a:gd name="connsiteY5" fmla="*/ 1082675 h 1244600"/>
              <a:gd name="connsiteX6" fmla="*/ 2771774 w 3238499"/>
              <a:gd name="connsiteY6" fmla="*/ 1079500 h 1244600"/>
              <a:gd name="connsiteX7" fmla="*/ 2768599 w 3238499"/>
              <a:gd name="connsiteY7" fmla="*/ 1038225 h 1244600"/>
              <a:gd name="connsiteX8" fmla="*/ 2847974 w 3238499"/>
              <a:gd name="connsiteY8" fmla="*/ 1035050 h 1244600"/>
              <a:gd name="connsiteX9" fmla="*/ 2882899 w 3238499"/>
              <a:gd name="connsiteY9" fmla="*/ 1009650 h 1244600"/>
              <a:gd name="connsiteX10" fmla="*/ 2930524 w 3238499"/>
              <a:gd name="connsiteY10" fmla="*/ 971550 h 1244600"/>
              <a:gd name="connsiteX11" fmla="*/ 2930524 w 3238499"/>
              <a:gd name="connsiteY11" fmla="*/ 914400 h 1244600"/>
              <a:gd name="connsiteX12" fmla="*/ 2920999 w 3238499"/>
              <a:gd name="connsiteY12" fmla="*/ 869950 h 1244600"/>
              <a:gd name="connsiteX13" fmla="*/ 2901949 w 3238499"/>
              <a:gd name="connsiteY13" fmla="*/ 869950 h 1244600"/>
              <a:gd name="connsiteX14" fmla="*/ 2920999 w 3238499"/>
              <a:gd name="connsiteY14" fmla="*/ 815975 h 1244600"/>
              <a:gd name="connsiteX15" fmla="*/ 2920999 w 3238499"/>
              <a:gd name="connsiteY15" fmla="*/ 762000 h 1244600"/>
              <a:gd name="connsiteX16" fmla="*/ 2917824 w 3238499"/>
              <a:gd name="connsiteY16" fmla="*/ 701675 h 1244600"/>
              <a:gd name="connsiteX17" fmla="*/ 2905124 w 3238499"/>
              <a:gd name="connsiteY17" fmla="*/ 666750 h 1244600"/>
              <a:gd name="connsiteX18" fmla="*/ 2905124 w 3238499"/>
              <a:gd name="connsiteY18" fmla="*/ 666750 h 1244600"/>
              <a:gd name="connsiteX19" fmla="*/ 2949574 w 3238499"/>
              <a:gd name="connsiteY19" fmla="*/ 660400 h 1244600"/>
              <a:gd name="connsiteX20" fmla="*/ 2984499 w 3238499"/>
              <a:gd name="connsiteY20" fmla="*/ 660400 h 1244600"/>
              <a:gd name="connsiteX21" fmla="*/ 3032124 w 3238499"/>
              <a:gd name="connsiteY21" fmla="*/ 635000 h 1244600"/>
              <a:gd name="connsiteX22" fmla="*/ 3070224 w 3238499"/>
              <a:gd name="connsiteY22" fmla="*/ 663575 h 1244600"/>
              <a:gd name="connsiteX23" fmla="*/ 3098799 w 3238499"/>
              <a:gd name="connsiteY23" fmla="*/ 676275 h 1244600"/>
              <a:gd name="connsiteX24" fmla="*/ 3143249 w 3238499"/>
              <a:gd name="connsiteY24" fmla="*/ 676275 h 1244600"/>
              <a:gd name="connsiteX25" fmla="*/ 3213099 w 3238499"/>
              <a:gd name="connsiteY25" fmla="*/ 593725 h 1244600"/>
              <a:gd name="connsiteX26" fmla="*/ 3228974 w 3238499"/>
              <a:gd name="connsiteY26" fmla="*/ 504825 h 1244600"/>
              <a:gd name="connsiteX27" fmla="*/ 3238499 w 3238499"/>
              <a:gd name="connsiteY27" fmla="*/ 428625 h 1244600"/>
              <a:gd name="connsiteX28" fmla="*/ 3200399 w 3238499"/>
              <a:gd name="connsiteY28" fmla="*/ 409575 h 1244600"/>
              <a:gd name="connsiteX29" fmla="*/ 3165474 w 3238499"/>
              <a:gd name="connsiteY29" fmla="*/ 400050 h 1244600"/>
              <a:gd name="connsiteX30" fmla="*/ 3136899 w 3238499"/>
              <a:gd name="connsiteY30" fmla="*/ 396875 h 1244600"/>
              <a:gd name="connsiteX31" fmla="*/ 3152774 w 3238499"/>
              <a:gd name="connsiteY31" fmla="*/ 301625 h 1244600"/>
              <a:gd name="connsiteX32" fmla="*/ 3152774 w 3238499"/>
              <a:gd name="connsiteY32" fmla="*/ 263525 h 1244600"/>
              <a:gd name="connsiteX33" fmla="*/ 2638426 w 3238499"/>
              <a:gd name="connsiteY33" fmla="*/ 69850 h 1244600"/>
              <a:gd name="connsiteX34" fmla="*/ 2587626 w 3238499"/>
              <a:gd name="connsiteY34" fmla="*/ 0 h 1244600"/>
              <a:gd name="connsiteX35" fmla="*/ 2505076 w 3238499"/>
              <a:gd name="connsiteY35" fmla="*/ 25400 h 1244600"/>
              <a:gd name="connsiteX36" fmla="*/ 2479676 w 3238499"/>
              <a:gd name="connsiteY36" fmla="*/ 76200 h 1244600"/>
              <a:gd name="connsiteX37" fmla="*/ 2447926 w 3238499"/>
              <a:gd name="connsiteY37" fmla="*/ 111125 h 1244600"/>
              <a:gd name="connsiteX38" fmla="*/ 2400301 w 3238499"/>
              <a:gd name="connsiteY38" fmla="*/ 174625 h 1244600"/>
              <a:gd name="connsiteX39" fmla="*/ 2368549 w 3238499"/>
              <a:gd name="connsiteY39" fmla="*/ 257175 h 1244600"/>
              <a:gd name="connsiteX40" fmla="*/ 2368549 w 3238499"/>
              <a:gd name="connsiteY40" fmla="*/ 298450 h 1244600"/>
              <a:gd name="connsiteX41" fmla="*/ 2368549 w 3238499"/>
              <a:gd name="connsiteY41" fmla="*/ 327025 h 1244600"/>
              <a:gd name="connsiteX42" fmla="*/ 2339974 w 3238499"/>
              <a:gd name="connsiteY42" fmla="*/ 298450 h 1244600"/>
              <a:gd name="connsiteX43" fmla="*/ 2317749 w 3238499"/>
              <a:gd name="connsiteY43" fmla="*/ 292100 h 1244600"/>
              <a:gd name="connsiteX44" fmla="*/ 2308224 w 3238499"/>
              <a:gd name="connsiteY44" fmla="*/ 342900 h 1244600"/>
              <a:gd name="connsiteX45" fmla="*/ 2292349 w 3238499"/>
              <a:gd name="connsiteY45" fmla="*/ 377825 h 1244600"/>
              <a:gd name="connsiteX46" fmla="*/ 2317749 w 3238499"/>
              <a:gd name="connsiteY46" fmla="*/ 415925 h 1244600"/>
              <a:gd name="connsiteX47" fmla="*/ 2359024 w 3238499"/>
              <a:gd name="connsiteY47" fmla="*/ 444500 h 1244600"/>
              <a:gd name="connsiteX48" fmla="*/ 2359024 w 3238499"/>
              <a:gd name="connsiteY48" fmla="*/ 485775 h 1244600"/>
              <a:gd name="connsiteX49" fmla="*/ 2359024 w 3238499"/>
              <a:gd name="connsiteY49" fmla="*/ 533400 h 1244600"/>
              <a:gd name="connsiteX50" fmla="*/ 2371724 w 3238499"/>
              <a:gd name="connsiteY50" fmla="*/ 565150 h 1244600"/>
              <a:gd name="connsiteX51" fmla="*/ 2371724 w 3238499"/>
              <a:gd name="connsiteY51" fmla="*/ 603250 h 1244600"/>
              <a:gd name="connsiteX52" fmla="*/ 2400299 w 3238499"/>
              <a:gd name="connsiteY52" fmla="*/ 663575 h 1244600"/>
              <a:gd name="connsiteX53" fmla="*/ 2317749 w 3238499"/>
              <a:gd name="connsiteY53" fmla="*/ 650875 h 1244600"/>
              <a:gd name="connsiteX54" fmla="*/ 2222499 w 3238499"/>
              <a:gd name="connsiteY54" fmla="*/ 625475 h 1244600"/>
              <a:gd name="connsiteX55" fmla="*/ 2162174 w 3238499"/>
              <a:gd name="connsiteY55" fmla="*/ 603250 h 1244600"/>
              <a:gd name="connsiteX56" fmla="*/ 2127249 w 3238499"/>
              <a:gd name="connsiteY56" fmla="*/ 606425 h 1244600"/>
              <a:gd name="connsiteX57" fmla="*/ 2095499 w 3238499"/>
              <a:gd name="connsiteY57" fmla="*/ 635000 h 1244600"/>
              <a:gd name="connsiteX58" fmla="*/ 2066924 w 3238499"/>
              <a:gd name="connsiteY58" fmla="*/ 641350 h 1244600"/>
              <a:gd name="connsiteX59" fmla="*/ 2025649 w 3238499"/>
              <a:gd name="connsiteY59" fmla="*/ 685800 h 1244600"/>
              <a:gd name="connsiteX60" fmla="*/ 2009774 w 3238499"/>
              <a:gd name="connsiteY60" fmla="*/ 730250 h 1244600"/>
              <a:gd name="connsiteX61" fmla="*/ 1965324 w 3238499"/>
              <a:gd name="connsiteY61" fmla="*/ 730250 h 1244600"/>
              <a:gd name="connsiteX62" fmla="*/ 1933574 w 3238499"/>
              <a:gd name="connsiteY62" fmla="*/ 749300 h 1244600"/>
              <a:gd name="connsiteX63" fmla="*/ 1911349 w 3238499"/>
              <a:gd name="connsiteY63" fmla="*/ 787400 h 1244600"/>
              <a:gd name="connsiteX64" fmla="*/ 1895474 w 3238499"/>
              <a:gd name="connsiteY64" fmla="*/ 847725 h 1244600"/>
              <a:gd name="connsiteX65" fmla="*/ 1895474 w 3238499"/>
              <a:gd name="connsiteY65" fmla="*/ 901700 h 1244600"/>
              <a:gd name="connsiteX66" fmla="*/ 1889124 w 3238499"/>
              <a:gd name="connsiteY66" fmla="*/ 939800 h 1244600"/>
              <a:gd name="connsiteX67" fmla="*/ 1803399 w 3238499"/>
              <a:gd name="connsiteY67" fmla="*/ 927100 h 1244600"/>
              <a:gd name="connsiteX68" fmla="*/ 1762124 w 3238499"/>
              <a:gd name="connsiteY68" fmla="*/ 936625 h 1244600"/>
              <a:gd name="connsiteX69" fmla="*/ 1704974 w 3238499"/>
              <a:gd name="connsiteY69" fmla="*/ 939800 h 1244600"/>
              <a:gd name="connsiteX70" fmla="*/ 1657349 w 3238499"/>
              <a:gd name="connsiteY70" fmla="*/ 955675 h 1244600"/>
              <a:gd name="connsiteX71" fmla="*/ 1644649 w 3238499"/>
              <a:gd name="connsiteY71" fmla="*/ 981075 h 1244600"/>
              <a:gd name="connsiteX72" fmla="*/ 1581149 w 3238499"/>
              <a:gd name="connsiteY72" fmla="*/ 981075 h 1244600"/>
              <a:gd name="connsiteX73" fmla="*/ 1558924 w 3238499"/>
              <a:gd name="connsiteY73" fmla="*/ 996950 h 1244600"/>
              <a:gd name="connsiteX74" fmla="*/ 1508124 w 3238499"/>
              <a:gd name="connsiteY74" fmla="*/ 1044575 h 1244600"/>
              <a:gd name="connsiteX75" fmla="*/ 1482724 w 3238499"/>
              <a:gd name="connsiteY75" fmla="*/ 965200 h 1244600"/>
              <a:gd name="connsiteX76" fmla="*/ 1482724 w 3238499"/>
              <a:gd name="connsiteY76" fmla="*/ 889000 h 1244600"/>
              <a:gd name="connsiteX77" fmla="*/ 1422399 w 3238499"/>
              <a:gd name="connsiteY77" fmla="*/ 819150 h 1244600"/>
              <a:gd name="connsiteX78" fmla="*/ 1336674 w 3238499"/>
              <a:gd name="connsiteY78" fmla="*/ 711200 h 1244600"/>
              <a:gd name="connsiteX79" fmla="*/ 1247774 w 3238499"/>
              <a:gd name="connsiteY79" fmla="*/ 615950 h 1244600"/>
              <a:gd name="connsiteX80" fmla="*/ 1200149 w 3238499"/>
              <a:gd name="connsiteY80" fmla="*/ 596900 h 1244600"/>
              <a:gd name="connsiteX81" fmla="*/ 939799 w 3238499"/>
              <a:gd name="connsiteY81" fmla="*/ 441325 h 1244600"/>
              <a:gd name="connsiteX82" fmla="*/ 403225 w 3238499"/>
              <a:gd name="connsiteY82" fmla="*/ 454025 h 1244600"/>
              <a:gd name="connsiteX83" fmla="*/ 19050 w 3238499"/>
              <a:gd name="connsiteY83" fmla="*/ 463550 h 1244600"/>
              <a:gd name="connsiteX84" fmla="*/ 22225 w 3238499"/>
              <a:gd name="connsiteY84" fmla="*/ 1241425 h 1244600"/>
              <a:gd name="connsiteX85" fmla="*/ 1247774 w 3238499"/>
              <a:gd name="connsiteY85" fmla="*/ 1238250 h 1244600"/>
              <a:gd name="connsiteX86" fmla="*/ 3114674 w 3238499"/>
              <a:gd name="connsiteY86" fmla="*/ 1244600 h 1244600"/>
              <a:gd name="connsiteX0" fmla="*/ 3114674 w 3238499"/>
              <a:gd name="connsiteY0" fmla="*/ 1244600 h 1244600"/>
              <a:gd name="connsiteX1" fmla="*/ 3082924 w 3238499"/>
              <a:gd name="connsiteY1" fmla="*/ 1168400 h 1244600"/>
              <a:gd name="connsiteX2" fmla="*/ 3035299 w 3238499"/>
              <a:gd name="connsiteY2" fmla="*/ 1130300 h 1244600"/>
              <a:gd name="connsiteX3" fmla="*/ 2978149 w 3238499"/>
              <a:gd name="connsiteY3" fmla="*/ 1111250 h 1244600"/>
              <a:gd name="connsiteX4" fmla="*/ 2895599 w 3238499"/>
              <a:gd name="connsiteY4" fmla="*/ 1085850 h 1244600"/>
              <a:gd name="connsiteX5" fmla="*/ 2813049 w 3238499"/>
              <a:gd name="connsiteY5" fmla="*/ 1082675 h 1244600"/>
              <a:gd name="connsiteX6" fmla="*/ 2771774 w 3238499"/>
              <a:gd name="connsiteY6" fmla="*/ 1079500 h 1244600"/>
              <a:gd name="connsiteX7" fmla="*/ 2768599 w 3238499"/>
              <a:gd name="connsiteY7" fmla="*/ 1038225 h 1244600"/>
              <a:gd name="connsiteX8" fmla="*/ 2847974 w 3238499"/>
              <a:gd name="connsiteY8" fmla="*/ 1035050 h 1244600"/>
              <a:gd name="connsiteX9" fmla="*/ 2882899 w 3238499"/>
              <a:gd name="connsiteY9" fmla="*/ 1009650 h 1244600"/>
              <a:gd name="connsiteX10" fmla="*/ 2930524 w 3238499"/>
              <a:gd name="connsiteY10" fmla="*/ 971550 h 1244600"/>
              <a:gd name="connsiteX11" fmla="*/ 2930524 w 3238499"/>
              <a:gd name="connsiteY11" fmla="*/ 914400 h 1244600"/>
              <a:gd name="connsiteX12" fmla="*/ 2920999 w 3238499"/>
              <a:gd name="connsiteY12" fmla="*/ 869950 h 1244600"/>
              <a:gd name="connsiteX13" fmla="*/ 2901949 w 3238499"/>
              <a:gd name="connsiteY13" fmla="*/ 869950 h 1244600"/>
              <a:gd name="connsiteX14" fmla="*/ 2920999 w 3238499"/>
              <a:gd name="connsiteY14" fmla="*/ 815975 h 1244600"/>
              <a:gd name="connsiteX15" fmla="*/ 2920999 w 3238499"/>
              <a:gd name="connsiteY15" fmla="*/ 762000 h 1244600"/>
              <a:gd name="connsiteX16" fmla="*/ 2917824 w 3238499"/>
              <a:gd name="connsiteY16" fmla="*/ 701675 h 1244600"/>
              <a:gd name="connsiteX17" fmla="*/ 2905124 w 3238499"/>
              <a:gd name="connsiteY17" fmla="*/ 666750 h 1244600"/>
              <a:gd name="connsiteX18" fmla="*/ 2905124 w 3238499"/>
              <a:gd name="connsiteY18" fmla="*/ 666750 h 1244600"/>
              <a:gd name="connsiteX19" fmla="*/ 2949574 w 3238499"/>
              <a:gd name="connsiteY19" fmla="*/ 660400 h 1244600"/>
              <a:gd name="connsiteX20" fmla="*/ 2984499 w 3238499"/>
              <a:gd name="connsiteY20" fmla="*/ 660400 h 1244600"/>
              <a:gd name="connsiteX21" fmla="*/ 3032124 w 3238499"/>
              <a:gd name="connsiteY21" fmla="*/ 635000 h 1244600"/>
              <a:gd name="connsiteX22" fmla="*/ 3070224 w 3238499"/>
              <a:gd name="connsiteY22" fmla="*/ 663575 h 1244600"/>
              <a:gd name="connsiteX23" fmla="*/ 3098799 w 3238499"/>
              <a:gd name="connsiteY23" fmla="*/ 676275 h 1244600"/>
              <a:gd name="connsiteX24" fmla="*/ 3143249 w 3238499"/>
              <a:gd name="connsiteY24" fmla="*/ 676275 h 1244600"/>
              <a:gd name="connsiteX25" fmla="*/ 3213099 w 3238499"/>
              <a:gd name="connsiteY25" fmla="*/ 593725 h 1244600"/>
              <a:gd name="connsiteX26" fmla="*/ 3228974 w 3238499"/>
              <a:gd name="connsiteY26" fmla="*/ 504825 h 1244600"/>
              <a:gd name="connsiteX27" fmla="*/ 3238499 w 3238499"/>
              <a:gd name="connsiteY27" fmla="*/ 428625 h 1244600"/>
              <a:gd name="connsiteX28" fmla="*/ 3200399 w 3238499"/>
              <a:gd name="connsiteY28" fmla="*/ 409575 h 1244600"/>
              <a:gd name="connsiteX29" fmla="*/ 3165474 w 3238499"/>
              <a:gd name="connsiteY29" fmla="*/ 400050 h 1244600"/>
              <a:gd name="connsiteX30" fmla="*/ 3136899 w 3238499"/>
              <a:gd name="connsiteY30" fmla="*/ 396875 h 1244600"/>
              <a:gd name="connsiteX31" fmla="*/ 3152774 w 3238499"/>
              <a:gd name="connsiteY31" fmla="*/ 301625 h 1244600"/>
              <a:gd name="connsiteX32" fmla="*/ 3152774 w 3238499"/>
              <a:gd name="connsiteY32" fmla="*/ 263525 h 1244600"/>
              <a:gd name="connsiteX33" fmla="*/ 2701926 w 3238499"/>
              <a:gd name="connsiteY33" fmla="*/ 31750 h 1244600"/>
              <a:gd name="connsiteX34" fmla="*/ 2638426 w 3238499"/>
              <a:gd name="connsiteY34" fmla="*/ 69850 h 1244600"/>
              <a:gd name="connsiteX35" fmla="*/ 2587626 w 3238499"/>
              <a:gd name="connsiteY35" fmla="*/ 0 h 1244600"/>
              <a:gd name="connsiteX36" fmla="*/ 2505076 w 3238499"/>
              <a:gd name="connsiteY36" fmla="*/ 25400 h 1244600"/>
              <a:gd name="connsiteX37" fmla="*/ 2479676 w 3238499"/>
              <a:gd name="connsiteY37" fmla="*/ 76200 h 1244600"/>
              <a:gd name="connsiteX38" fmla="*/ 2447926 w 3238499"/>
              <a:gd name="connsiteY38" fmla="*/ 111125 h 1244600"/>
              <a:gd name="connsiteX39" fmla="*/ 2400301 w 3238499"/>
              <a:gd name="connsiteY39" fmla="*/ 174625 h 1244600"/>
              <a:gd name="connsiteX40" fmla="*/ 2368549 w 3238499"/>
              <a:gd name="connsiteY40" fmla="*/ 257175 h 1244600"/>
              <a:gd name="connsiteX41" fmla="*/ 2368549 w 3238499"/>
              <a:gd name="connsiteY41" fmla="*/ 298450 h 1244600"/>
              <a:gd name="connsiteX42" fmla="*/ 2368549 w 3238499"/>
              <a:gd name="connsiteY42" fmla="*/ 327025 h 1244600"/>
              <a:gd name="connsiteX43" fmla="*/ 2339974 w 3238499"/>
              <a:gd name="connsiteY43" fmla="*/ 298450 h 1244600"/>
              <a:gd name="connsiteX44" fmla="*/ 2317749 w 3238499"/>
              <a:gd name="connsiteY44" fmla="*/ 292100 h 1244600"/>
              <a:gd name="connsiteX45" fmla="*/ 2308224 w 3238499"/>
              <a:gd name="connsiteY45" fmla="*/ 342900 h 1244600"/>
              <a:gd name="connsiteX46" fmla="*/ 2292349 w 3238499"/>
              <a:gd name="connsiteY46" fmla="*/ 377825 h 1244600"/>
              <a:gd name="connsiteX47" fmla="*/ 2317749 w 3238499"/>
              <a:gd name="connsiteY47" fmla="*/ 415925 h 1244600"/>
              <a:gd name="connsiteX48" fmla="*/ 2359024 w 3238499"/>
              <a:gd name="connsiteY48" fmla="*/ 444500 h 1244600"/>
              <a:gd name="connsiteX49" fmla="*/ 2359024 w 3238499"/>
              <a:gd name="connsiteY49" fmla="*/ 485775 h 1244600"/>
              <a:gd name="connsiteX50" fmla="*/ 2359024 w 3238499"/>
              <a:gd name="connsiteY50" fmla="*/ 533400 h 1244600"/>
              <a:gd name="connsiteX51" fmla="*/ 2371724 w 3238499"/>
              <a:gd name="connsiteY51" fmla="*/ 565150 h 1244600"/>
              <a:gd name="connsiteX52" fmla="*/ 2371724 w 3238499"/>
              <a:gd name="connsiteY52" fmla="*/ 603250 h 1244600"/>
              <a:gd name="connsiteX53" fmla="*/ 2400299 w 3238499"/>
              <a:gd name="connsiteY53" fmla="*/ 663575 h 1244600"/>
              <a:gd name="connsiteX54" fmla="*/ 2317749 w 3238499"/>
              <a:gd name="connsiteY54" fmla="*/ 650875 h 1244600"/>
              <a:gd name="connsiteX55" fmla="*/ 2222499 w 3238499"/>
              <a:gd name="connsiteY55" fmla="*/ 625475 h 1244600"/>
              <a:gd name="connsiteX56" fmla="*/ 2162174 w 3238499"/>
              <a:gd name="connsiteY56" fmla="*/ 603250 h 1244600"/>
              <a:gd name="connsiteX57" fmla="*/ 2127249 w 3238499"/>
              <a:gd name="connsiteY57" fmla="*/ 606425 h 1244600"/>
              <a:gd name="connsiteX58" fmla="*/ 2095499 w 3238499"/>
              <a:gd name="connsiteY58" fmla="*/ 635000 h 1244600"/>
              <a:gd name="connsiteX59" fmla="*/ 2066924 w 3238499"/>
              <a:gd name="connsiteY59" fmla="*/ 641350 h 1244600"/>
              <a:gd name="connsiteX60" fmla="*/ 2025649 w 3238499"/>
              <a:gd name="connsiteY60" fmla="*/ 685800 h 1244600"/>
              <a:gd name="connsiteX61" fmla="*/ 2009774 w 3238499"/>
              <a:gd name="connsiteY61" fmla="*/ 730250 h 1244600"/>
              <a:gd name="connsiteX62" fmla="*/ 1965324 w 3238499"/>
              <a:gd name="connsiteY62" fmla="*/ 730250 h 1244600"/>
              <a:gd name="connsiteX63" fmla="*/ 1933574 w 3238499"/>
              <a:gd name="connsiteY63" fmla="*/ 749300 h 1244600"/>
              <a:gd name="connsiteX64" fmla="*/ 1911349 w 3238499"/>
              <a:gd name="connsiteY64" fmla="*/ 787400 h 1244600"/>
              <a:gd name="connsiteX65" fmla="*/ 1895474 w 3238499"/>
              <a:gd name="connsiteY65" fmla="*/ 847725 h 1244600"/>
              <a:gd name="connsiteX66" fmla="*/ 1895474 w 3238499"/>
              <a:gd name="connsiteY66" fmla="*/ 901700 h 1244600"/>
              <a:gd name="connsiteX67" fmla="*/ 1889124 w 3238499"/>
              <a:gd name="connsiteY67" fmla="*/ 939800 h 1244600"/>
              <a:gd name="connsiteX68" fmla="*/ 1803399 w 3238499"/>
              <a:gd name="connsiteY68" fmla="*/ 927100 h 1244600"/>
              <a:gd name="connsiteX69" fmla="*/ 1762124 w 3238499"/>
              <a:gd name="connsiteY69" fmla="*/ 936625 h 1244600"/>
              <a:gd name="connsiteX70" fmla="*/ 1704974 w 3238499"/>
              <a:gd name="connsiteY70" fmla="*/ 939800 h 1244600"/>
              <a:gd name="connsiteX71" fmla="*/ 1657349 w 3238499"/>
              <a:gd name="connsiteY71" fmla="*/ 955675 h 1244600"/>
              <a:gd name="connsiteX72" fmla="*/ 1644649 w 3238499"/>
              <a:gd name="connsiteY72" fmla="*/ 981075 h 1244600"/>
              <a:gd name="connsiteX73" fmla="*/ 1581149 w 3238499"/>
              <a:gd name="connsiteY73" fmla="*/ 981075 h 1244600"/>
              <a:gd name="connsiteX74" fmla="*/ 1558924 w 3238499"/>
              <a:gd name="connsiteY74" fmla="*/ 996950 h 1244600"/>
              <a:gd name="connsiteX75" fmla="*/ 1508124 w 3238499"/>
              <a:gd name="connsiteY75" fmla="*/ 1044575 h 1244600"/>
              <a:gd name="connsiteX76" fmla="*/ 1482724 w 3238499"/>
              <a:gd name="connsiteY76" fmla="*/ 965200 h 1244600"/>
              <a:gd name="connsiteX77" fmla="*/ 1482724 w 3238499"/>
              <a:gd name="connsiteY77" fmla="*/ 889000 h 1244600"/>
              <a:gd name="connsiteX78" fmla="*/ 1422399 w 3238499"/>
              <a:gd name="connsiteY78" fmla="*/ 819150 h 1244600"/>
              <a:gd name="connsiteX79" fmla="*/ 1336674 w 3238499"/>
              <a:gd name="connsiteY79" fmla="*/ 711200 h 1244600"/>
              <a:gd name="connsiteX80" fmla="*/ 1247774 w 3238499"/>
              <a:gd name="connsiteY80" fmla="*/ 615950 h 1244600"/>
              <a:gd name="connsiteX81" fmla="*/ 1200149 w 3238499"/>
              <a:gd name="connsiteY81" fmla="*/ 596900 h 1244600"/>
              <a:gd name="connsiteX82" fmla="*/ 939799 w 3238499"/>
              <a:gd name="connsiteY82" fmla="*/ 441325 h 1244600"/>
              <a:gd name="connsiteX83" fmla="*/ 403225 w 3238499"/>
              <a:gd name="connsiteY83" fmla="*/ 454025 h 1244600"/>
              <a:gd name="connsiteX84" fmla="*/ 19050 w 3238499"/>
              <a:gd name="connsiteY84" fmla="*/ 463550 h 1244600"/>
              <a:gd name="connsiteX85" fmla="*/ 22225 w 3238499"/>
              <a:gd name="connsiteY85" fmla="*/ 1241425 h 1244600"/>
              <a:gd name="connsiteX86" fmla="*/ 1247774 w 3238499"/>
              <a:gd name="connsiteY86" fmla="*/ 1238250 h 1244600"/>
              <a:gd name="connsiteX87" fmla="*/ 3114674 w 3238499"/>
              <a:gd name="connsiteY87" fmla="*/ 1244600 h 1244600"/>
              <a:gd name="connsiteX0" fmla="*/ 3114674 w 3238499"/>
              <a:gd name="connsiteY0" fmla="*/ 1244600 h 1244600"/>
              <a:gd name="connsiteX1" fmla="*/ 3082924 w 3238499"/>
              <a:gd name="connsiteY1" fmla="*/ 1168400 h 1244600"/>
              <a:gd name="connsiteX2" fmla="*/ 3035299 w 3238499"/>
              <a:gd name="connsiteY2" fmla="*/ 1130300 h 1244600"/>
              <a:gd name="connsiteX3" fmla="*/ 2978149 w 3238499"/>
              <a:gd name="connsiteY3" fmla="*/ 1111250 h 1244600"/>
              <a:gd name="connsiteX4" fmla="*/ 2895599 w 3238499"/>
              <a:gd name="connsiteY4" fmla="*/ 1085850 h 1244600"/>
              <a:gd name="connsiteX5" fmla="*/ 2813049 w 3238499"/>
              <a:gd name="connsiteY5" fmla="*/ 1082675 h 1244600"/>
              <a:gd name="connsiteX6" fmla="*/ 2771774 w 3238499"/>
              <a:gd name="connsiteY6" fmla="*/ 1079500 h 1244600"/>
              <a:gd name="connsiteX7" fmla="*/ 2768599 w 3238499"/>
              <a:gd name="connsiteY7" fmla="*/ 1038225 h 1244600"/>
              <a:gd name="connsiteX8" fmla="*/ 2847974 w 3238499"/>
              <a:gd name="connsiteY8" fmla="*/ 1035050 h 1244600"/>
              <a:gd name="connsiteX9" fmla="*/ 2882899 w 3238499"/>
              <a:gd name="connsiteY9" fmla="*/ 1009650 h 1244600"/>
              <a:gd name="connsiteX10" fmla="*/ 2930524 w 3238499"/>
              <a:gd name="connsiteY10" fmla="*/ 971550 h 1244600"/>
              <a:gd name="connsiteX11" fmla="*/ 2930524 w 3238499"/>
              <a:gd name="connsiteY11" fmla="*/ 914400 h 1244600"/>
              <a:gd name="connsiteX12" fmla="*/ 2920999 w 3238499"/>
              <a:gd name="connsiteY12" fmla="*/ 869950 h 1244600"/>
              <a:gd name="connsiteX13" fmla="*/ 2901949 w 3238499"/>
              <a:gd name="connsiteY13" fmla="*/ 869950 h 1244600"/>
              <a:gd name="connsiteX14" fmla="*/ 2920999 w 3238499"/>
              <a:gd name="connsiteY14" fmla="*/ 815975 h 1244600"/>
              <a:gd name="connsiteX15" fmla="*/ 2920999 w 3238499"/>
              <a:gd name="connsiteY15" fmla="*/ 762000 h 1244600"/>
              <a:gd name="connsiteX16" fmla="*/ 2917824 w 3238499"/>
              <a:gd name="connsiteY16" fmla="*/ 701675 h 1244600"/>
              <a:gd name="connsiteX17" fmla="*/ 2905124 w 3238499"/>
              <a:gd name="connsiteY17" fmla="*/ 666750 h 1244600"/>
              <a:gd name="connsiteX18" fmla="*/ 2905124 w 3238499"/>
              <a:gd name="connsiteY18" fmla="*/ 666750 h 1244600"/>
              <a:gd name="connsiteX19" fmla="*/ 2949574 w 3238499"/>
              <a:gd name="connsiteY19" fmla="*/ 660400 h 1244600"/>
              <a:gd name="connsiteX20" fmla="*/ 2984499 w 3238499"/>
              <a:gd name="connsiteY20" fmla="*/ 660400 h 1244600"/>
              <a:gd name="connsiteX21" fmla="*/ 3032124 w 3238499"/>
              <a:gd name="connsiteY21" fmla="*/ 635000 h 1244600"/>
              <a:gd name="connsiteX22" fmla="*/ 3070224 w 3238499"/>
              <a:gd name="connsiteY22" fmla="*/ 663575 h 1244600"/>
              <a:gd name="connsiteX23" fmla="*/ 3098799 w 3238499"/>
              <a:gd name="connsiteY23" fmla="*/ 676275 h 1244600"/>
              <a:gd name="connsiteX24" fmla="*/ 3143249 w 3238499"/>
              <a:gd name="connsiteY24" fmla="*/ 676275 h 1244600"/>
              <a:gd name="connsiteX25" fmla="*/ 3213099 w 3238499"/>
              <a:gd name="connsiteY25" fmla="*/ 593725 h 1244600"/>
              <a:gd name="connsiteX26" fmla="*/ 3228974 w 3238499"/>
              <a:gd name="connsiteY26" fmla="*/ 504825 h 1244600"/>
              <a:gd name="connsiteX27" fmla="*/ 3238499 w 3238499"/>
              <a:gd name="connsiteY27" fmla="*/ 428625 h 1244600"/>
              <a:gd name="connsiteX28" fmla="*/ 3200399 w 3238499"/>
              <a:gd name="connsiteY28" fmla="*/ 409575 h 1244600"/>
              <a:gd name="connsiteX29" fmla="*/ 3165474 w 3238499"/>
              <a:gd name="connsiteY29" fmla="*/ 400050 h 1244600"/>
              <a:gd name="connsiteX30" fmla="*/ 3136899 w 3238499"/>
              <a:gd name="connsiteY30" fmla="*/ 396875 h 1244600"/>
              <a:gd name="connsiteX31" fmla="*/ 3152774 w 3238499"/>
              <a:gd name="connsiteY31" fmla="*/ 301625 h 1244600"/>
              <a:gd name="connsiteX32" fmla="*/ 3152774 w 3238499"/>
              <a:gd name="connsiteY32" fmla="*/ 263525 h 1244600"/>
              <a:gd name="connsiteX33" fmla="*/ 2762251 w 3238499"/>
              <a:gd name="connsiteY33" fmla="*/ 6350 h 1244600"/>
              <a:gd name="connsiteX34" fmla="*/ 2701926 w 3238499"/>
              <a:gd name="connsiteY34" fmla="*/ 31750 h 1244600"/>
              <a:gd name="connsiteX35" fmla="*/ 2638426 w 3238499"/>
              <a:gd name="connsiteY35" fmla="*/ 69850 h 1244600"/>
              <a:gd name="connsiteX36" fmla="*/ 2587626 w 3238499"/>
              <a:gd name="connsiteY36" fmla="*/ 0 h 1244600"/>
              <a:gd name="connsiteX37" fmla="*/ 2505076 w 3238499"/>
              <a:gd name="connsiteY37" fmla="*/ 25400 h 1244600"/>
              <a:gd name="connsiteX38" fmla="*/ 2479676 w 3238499"/>
              <a:gd name="connsiteY38" fmla="*/ 76200 h 1244600"/>
              <a:gd name="connsiteX39" fmla="*/ 2447926 w 3238499"/>
              <a:gd name="connsiteY39" fmla="*/ 111125 h 1244600"/>
              <a:gd name="connsiteX40" fmla="*/ 2400301 w 3238499"/>
              <a:gd name="connsiteY40" fmla="*/ 174625 h 1244600"/>
              <a:gd name="connsiteX41" fmla="*/ 2368549 w 3238499"/>
              <a:gd name="connsiteY41" fmla="*/ 257175 h 1244600"/>
              <a:gd name="connsiteX42" fmla="*/ 2368549 w 3238499"/>
              <a:gd name="connsiteY42" fmla="*/ 298450 h 1244600"/>
              <a:gd name="connsiteX43" fmla="*/ 2368549 w 3238499"/>
              <a:gd name="connsiteY43" fmla="*/ 327025 h 1244600"/>
              <a:gd name="connsiteX44" fmla="*/ 2339974 w 3238499"/>
              <a:gd name="connsiteY44" fmla="*/ 298450 h 1244600"/>
              <a:gd name="connsiteX45" fmla="*/ 2317749 w 3238499"/>
              <a:gd name="connsiteY45" fmla="*/ 292100 h 1244600"/>
              <a:gd name="connsiteX46" fmla="*/ 2308224 w 3238499"/>
              <a:gd name="connsiteY46" fmla="*/ 342900 h 1244600"/>
              <a:gd name="connsiteX47" fmla="*/ 2292349 w 3238499"/>
              <a:gd name="connsiteY47" fmla="*/ 377825 h 1244600"/>
              <a:gd name="connsiteX48" fmla="*/ 2317749 w 3238499"/>
              <a:gd name="connsiteY48" fmla="*/ 415925 h 1244600"/>
              <a:gd name="connsiteX49" fmla="*/ 2359024 w 3238499"/>
              <a:gd name="connsiteY49" fmla="*/ 444500 h 1244600"/>
              <a:gd name="connsiteX50" fmla="*/ 2359024 w 3238499"/>
              <a:gd name="connsiteY50" fmla="*/ 485775 h 1244600"/>
              <a:gd name="connsiteX51" fmla="*/ 2359024 w 3238499"/>
              <a:gd name="connsiteY51" fmla="*/ 533400 h 1244600"/>
              <a:gd name="connsiteX52" fmla="*/ 2371724 w 3238499"/>
              <a:gd name="connsiteY52" fmla="*/ 565150 h 1244600"/>
              <a:gd name="connsiteX53" fmla="*/ 2371724 w 3238499"/>
              <a:gd name="connsiteY53" fmla="*/ 603250 h 1244600"/>
              <a:gd name="connsiteX54" fmla="*/ 2400299 w 3238499"/>
              <a:gd name="connsiteY54" fmla="*/ 663575 h 1244600"/>
              <a:gd name="connsiteX55" fmla="*/ 2317749 w 3238499"/>
              <a:gd name="connsiteY55" fmla="*/ 650875 h 1244600"/>
              <a:gd name="connsiteX56" fmla="*/ 2222499 w 3238499"/>
              <a:gd name="connsiteY56" fmla="*/ 625475 h 1244600"/>
              <a:gd name="connsiteX57" fmla="*/ 2162174 w 3238499"/>
              <a:gd name="connsiteY57" fmla="*/ 603250 h 1244600"/>
              <a:gd name="connsiteX58" fmla="*/ 2127249 w 3238499"/>
              <a:gd name="connsiteY58" fmla="*/ 606425 h 1244600"/>
              <a:gd name="connsiteX59" fmla="*/ 2095499 w 3238499"/>
              <a:gd name="connsiteY59" fmla="*/ 635000 h 1244600"/>
              <a:gd name="connsiteX60" fmla="*/ 2066924 w 3238499"/>
              <a:gd name="connsiteY60" fmla="*/ 641350 h 1244600"/>
              <a:gd name="connsiteX61" fmla="*/ 2025649 w 3238499"/>
              <a:gd name="connsiteY61" fmla="*/ 685800 h 1244600"/>
              <a:gd name="connsiteX62" fmla="*/ 2009774 w 3238499"/>
              <a:gd name="connsiteY62" fmla="*/ 730250 h 1244600"/>
              <a:gd name="connsiteX63" fmla="*/ 1965324 w 3238499"/>
              <a:gd name="connsiteY63" fmla="*/ 730250 h 1244600"/>
              <a:gd name="connsiteX64" fmla="*/ 1933574 w 3238499"/>
              <a:gd name="connsiteY64" fmla="*/ 749300 h 1244600"/>
              <a:gd name="connsiteX65" fmla="*/ 1911349 w 3238499"/>
              <a:gd name="connsiteY65" fmla="*/ 787400 h 1244600"/>
              <a:gd name="connsiteX66" fmla="*/ 1895474 w 3238499"/>
              <a:gd name="connsiteY66" fmla="*/ 847725 h 1244600"/>
              <a:gd name="connsiteX67" fmla="*/ 1895474 w 3238499"/>
              <a:gd name="connsiteY67" fmla="*/ 901700 h 1244600"/>
              <a:gd name="connsiteX68" fmla="*/ 1889124 w 3238499"/>
              <a:gd name="connsiteY68" fmla="*/ 939800 h 1244600"/>
              <a:gd name="connsiteX69" fmla="*/ 1803399 w 3238499"/>
              <a:gd name="connsiteY69" fmla="*/ 927100 h 1244600"/>
              <a:gd name="connsiteX70" fmla="*/ 1762124 w 3238499"/>
              <a:gd name="connsiteY70" fmla="*/ 936625 h 1244600"/>
              <a:gd name="connsiteX71" fmla="*/ 1704974 w 3238499"/>
              <a:gd name="connsiteY71" fmla="*/ 939800 h 1244600"/>
              <a:gd name="connsiteX72" fmla="*/ 1657349 w 3238499"/>
              <a:gd name="connsiteY72" fmla="*/ 955675 h 1244600"/>
              <a:gd name="connsiteX73" fmla="*/ 1644649 w 3238499"/>
              <a:gd name="connsiteY73" fmla="*/ 981075 h 1244600"/>
              <a:gd name="connsiteX74" fmla="*/ 1581149 w 3238499"/>
              <a:gd name="connsiteY74" fmla="*/ 981075 h 1244600"/>
              <a:gd name="connsiteX75" fmla="*/ 1558924 w 3238499"/>
              <a:gd name="connsiteY75" fmla="*/ 996950 h 1244600"/>
              <a:gd name="connsiteX76" fmla="*/ 1508124 w 3238499"/>
              <a:gd name="connsiteY76" fmla="*/ 1044575 h 1244600"/>
              <a:gd name="connsiteX77" fmla="*/ 1482724 w 3238499"/>
              <a:gd name="connsiteY77" fmla="*/ 965200 h 1244600"/>
              <a:gd name="connsiteX78" fmla="*/ 1482724 w 3238499"/>
              <a:gd name="connsiteY78" fmla="*/ 889000 h 1244600"/>
              <a:gd name="connsiteX79" fmla="*/ 1422399 w 3238499"/>
              <a:gd name="connsiteY79" fmla="*/ 819150 h 1244600"/>
              <a:gd name="connsiteX80" fmla="*/ 1336674 w 3238499"/>
              <a:gd name="connsiteY80" fmla="*/ 711200 h 1244600"/>
              <a:gd name="connsiteX81" fmla="*/ 1247774 w 3238499"/>
              <a:gd name="connsiteY81" fmla="*/ 615950 h 1244600"/>
              <a:gd name="connsiteX82" fmla="*/ 1200149 w 3238499"/>
              <a:gd name="connsiteY82" fmla="*/ 596900 h 1244600"/>
              <a:gd name="connsiteX83" fmla="*/ 939799 w 3238499"/>
              <a:gd name="connsiteY83" fmla="*/ 441325 h 1244600"/>
              <a:gd name="connsiteX84" fmla="*/ 403225 w 3238499"/>
              <a:gd name="connsiteY84" fmla="*/ 454025 h 1244600"/>
              <a:gd name="connsiteX85" fmla="*/ 19050 w 3238499"/>
              <a:gd name="connsiteY85" fmla="*/ 463550 h 1244600"/>
              <a:gd name="connsiteX86" fmla="*/ 22225 w 3238499"/>
              <a:gd name="connsiteY86" fmla="*/ 1241425 h 1244600"/>
              <a:gd name="connsiteX87" fmla="*/ 1247774 w 3238499"/>
              <a:gd name="connsiteY87" fmla="*/ 1238250 h 1244600"/>
              <a:gd name="connsiteX88" fmla="*/ 3114674 w 3238499"/>
              <a:gd name="connsiteY88" fmla="*/ 1244600 h 1244600"/>
              <a:gd name="connsiteX0" fmla="*/ 3114674 w 3238499"/>
              <a:gd name="connsiteY0" fmla="*/ 1244600 h 1244600"/>
              <a:gd name="connsiteX1" fmla="*/ 3082924 w 3238499"/>
              <a:gd name="connsiteY1" fmla="*/ 1168400 h 1244600"/>
              <a:gd name="connsiteX2" fmla="*/ 3035299 w 3238499"/>
              <a:gd name="connsiteY2" fmla="*/ 1130300 h 1244600"/>
              <a:gd name="connsiteX3" fmla="*/ 2978149 w 3238499"/>
              <a:gd name="connsiteY3" fmla="*/ 1111250 h 1244600"/>
              <a:gd name="connsiteX4" fmla="*/ 2895599 w 3238499"/>
              <a:gd name="connsiteY4" fmla="*/ 1085850 h 1244600"/>
              <a:gd name="connsiteX5" fmla="*/ 2813049 w 3238499"/>
              <a:gd name="connsiteY5" fmla="*/ 1082675 h 1244600"/>
              <a:gd name="connsiteX6" fmla="*/ 2771774 w 3238499"/>
              <a:gd name="connsiteY6" fmla="*/ 1079500 h 1244600"/>
              <a:gd name="connsiteX7" fmla="*/ 2768599 w 3238499"/>
              <a:gd name="connsiteY7" fmla="*/ 1038225 h 1244600"/>
              <a:gd name="connsiteX8" fmla="*/ 2847974 w 3238499"/>
              <a:gd name="connsiteY8" fmla="*/ 1035050 h 1244600"/>
              <a:gd name="connsiteX9" fmla="*/ 2882899 w 3238499"/>
              <a:gd name="connsiteY9" fmla="*/ 1009650 h 1244600"/>
              <a:gd name="connsiteX10" fmla="*/ 2930524 w 3238499"/>
              <a:gd name="connsiteY10" fmla="*/ 971550 h 1244600"/>
              <a:gd name="connsiteX11" fmla="*/ 2930524 w 3238499"/>
              <a:gd name="connsiteY11" fmla="*/ 914400 h 1244600"/>
              <a:gd name="connsiteX12" fmla="*/ 2920999 w 3238499"/>
              <a:gd name="connsiteY12" fmla="*/ 869950 h 1244600"/>
              <a:gd name="connsiteX13" fmla="*/ 2901949 w 3238499"/>
              <a:gd name="connsiteY13" fmla="*/ 869950 h 1244600"/>
              <a:gd name="connsiteX14" fmla="*/ 2920999 w 3238499"/>
              <a:gd name="connsiteY14" fmla="*/ 815975 h 1244600"/>
              <a:gd name="connsiteX15" fmla="*/ 2920999 w 3238499"/>
              <a:gd name="connsiteY15" fmla="*/ 762000 h 1244600"/>
              <a:gd name="connsiteX16" fmla="*/ 2917824 w 3238499"/>
              <a:gd name="connsiteY16" fmla="*/ 701675 h 1244600"/>
              <a:gd name="connsiteX17" fmla="*/ 2905124 w 3238499"/>
              <a:gd name="connsiteY17" fmla="*/ 666750 h 1244600"/>
              <a:gd name="connsiteX18" fmla="*/ 2905124 w 3238499"/>
              <a:gd name="connsiteY18" fmla="*/ 666750 h 1244600"/>
              <a:gd name="connsiteX19" fmla="*/ 2949574 w 3238499"/>
              <a:gd name="connsiteY19" fmla="*/ 660400 h 1244600"/>
              <a:gd name="connsiteX20" fmla="*/ 2984499 w 3238499"/>
              <a:gd name="connsiteY20" fmla="*/ 660400 h 1244600"/>
              <a:gd name="connsiteX21" fmla="*/ 3032124 w 3238499"/>
              <a:gd name="connsiteY21" fmla="*/ 635000 h 1244600"/>
              <a:gd name="connsiteX22" fmla="*/ 3070224 w 3238499"/>
              <a:gd name="connsiteY22" fmla="*/ 663575 h 1244600"/>
              <a:gd name="connsiteX23" fmla="*/ 3098799 w 3238499"/>
              <a:gd name="connsiteY23" fmla="*/ 676275 h 1244600"/>
              <a:gd name="connsiteX24" fmla="*/ 3143249 w 3238499"/>
              <a:gd name="connsiteY24" fmla="*/ 676275 h 1244600"/>
              <a:gd name="connsiteX25" fmla="*/ 3213099 w 3238499"/>
              <a:gd name="connsiteY25" fmla="*/ 593725 h 1244600"/>
              <a:gd name="connsiteX26" fmla="*/ 3228974 w 3238499"/>
              <a:gd name="connsiteY26" fmla="*/ 504825 h 1244600"/>
              <a:gd name="connsiteX27" fmla="*/ 3238499 w 3238499"/>
              <a:gd name="connsiteY27" fmla="*/ 428625 h 1244600"/>
              <a:gd name="connsiteX28" fmla="*/ 3200399 w 3238499"/>
              <a:gd name="connsiteY28" fmla="*/ 409575 h 1244600"/>
              <a:gd name="connsiteX29" fmla="*/ 3165474 w 3238499"/>
              <a:gd name="connsiteY29" fmla="*/ 400050 h 1244600"/>
              <a:gd name="connsiteX30" fmla="*/ 3136899 w 3238499"/>
              <a:gd name="connsiteY30" fmla="*/ 396875 h 1244600"/>
              <a:gd name="connsiteX31" fmla="*/ 3152774 w 3238499"/>
              <a:gd name="connsiteY31" fmla="*/ 301625 h 1244600"/>
              <a:gd name="connsiteX32" fmla="*/ 3152774 w 3238499"/>
              <a:gd name="connsiteY32" fmla="*/ 263525 h 1244600"/>
              <a:gd name="connsiteX33" fmla="*/ 2835276 w 3238499"/>
              <a:gd name="connsiteY33" fmla="*/ 9525 h 1244600"/>
              <a:gd name="connsiteX34" fmla="*/ 2762251 w 3238499"/>
              <a:gd name="connsiteY34" fmla="*/ 6350 h 1244600"/>
              <a:gd name="connsiteX35" fmla="*/ 2701926 w 3238499"/>
              <a:gd name="connsiteY35" fmla="*/ 31750 h 1244600"/>
              <a:gd name="connsiteX36" fmla="*/ 2638426 w 3238499"/>
              <a:gd name="connsiteY36" fmla="*/ 69850 h 1244600"/>
              <a:gd name="connsiteX37" fmla="*/ 2587626 w 3238499"/>
              <a:gd name="connsiteY37" fmla="*/ 0 h 1244600"/>
              <a:gd name="connsiteX38" fmla="*/ 2505076 w 3238499"/>
              <a:gd name="connsiteY38" fmla="*/ 25400 h 1244600"/>
              <a:gd name="connsiteX39" fmla="*/ 2479676 w 3238499"/>
              <a:gd name="connsiteY39" fmla="*/ 76200 h 1244600"/>
              <a:gd name="connsiteX40" fmla="*/ 2447926 w 3238499"/>
              <a:gd name="connsiteY40" fmla="*/ 111125 h 1244600"/>
              <a:gd name="connsiteX41" fmla="*/ 2400301 w 3238499"/>
              <a:gd name="connsiteY41" fmla="*/ 174625 h 1244600"/>
              <a:gd name="connsiteX42" fmla="*/ 2368549 w 3238499"/>
              <a:gd name="connsiteY42" fmla="*/ 257175 h 1244600"/>
              <a:gd name="connsiteX43" fmla="*/ 2368549 w 3238499"/>
              <a:gd name="connsiteY43" fmla="*/ 298450 h 1244600"/>
              <a:gd name="connsiteX44" fmla="*/ 2368549 w 3238499"/>
              <a:gd name="connsiteY44" fmla="*/ 327025 h 1244600"/>
              <a:gd name="connsiteX45" fmla="*/ 2339974 w 3238499"/>
              <a:gd name="connsiteY45" fmla="*/ 298450 h 1244600"/>
              <a:gd name="connsiteX46" fmla="*/ 2317749 w 3238499"/>
              <a:gd name="connsiteY46" fmla="*/ 292100 h 1244600"/>
              <a:gd name="connsiteX47" fmla="*/ 2308224 w 3238499"/>
              <a:gd name="connsiteY47" fmla="*/ 342900 h 1244600"/>
              <a:gd name="connsiteX48" fmla="*/ 2292349 w 3238499"/>
              <a:gd name="connsiteY48" fmla="*/ 377825 h 1244600"/>
              <a:gd name="connsiteX49" fmla="*/ 2317749 w 3238499"/>
              <a:gd name="connsiteY49" fmla="*/ 415925 h 1244600"/>
              <a:gd name="connsiteX50" fmla="*/ 2359024 w 3238499"/>
              <a:gd name="connsiteY50" fmla="*/ 444500 h 1244600"/>
              <a:gd name="connsiteX51" fmla="*/ 2359024 w 3238499"/>
              <a:gd name="connsiteY51" fmla="*/ 485775 h 1244600"/>
              <a:gd name="connsiteX52" fmla="*/ 2359024 w 3238499"/>
              <a:gd name="connsiteY52" fmla="*/ 533400 h 1244600"/>
              <a:gd name="connsiteX53" fmla="*/ 2371724 w 3238499"/>
              <a:gd name="connsiteY53" fmla="*/ 565150 h 1244600"/>
              <a:gd name="connsiteX54" fmla="*/ 2371724 w 3238499"/>
              <a:gd name="connsiteY54" fmla="*/ 603250 h 1244600"/>
              <a:gd name="connsiteX55" fmla="*/ 2400299 w 3238499"/>
              <a:gd name="connsiteY55" fmla="*/ 663575 h 1244600"/>
              <a:gd name="connsiteX56" fmla="*/ 2317749 w 3238499"/>
              <a:gd name="connsiteY56" fmla="*/ 650875 h 1244600"/>
              <a:gd name="connsiteX57" fmla="*/ 2222499 w 3238499"/>
              <a:gd name="connsiteY57" fmla="*/ 625475 h 1244600"/>
              <a:gd name="connsiteX58" fmla="*/ 2162174 w 3238499"/>
              <a:gd name="connsiteY58" fmla="*/ 603250 h 1244600"/>
              <a:gd name="connsiteX59" fmla="*/ 2127249 w 3238499"/>
              <a:gd name="connsiteY59" fmla="*/ 606425 h 1244600"/>
              <a:gd name="connsiteX60" fmla="*/ 2095499 w 3238499"/>
              <a:gd name="connsiteY60" fmla="*/ 635000 h 1244600"/>
              <a:gd name="connsiteX61" fmla="*/ 2066924 w 3238499"/>
              <a:gd name="connsiteY61" fmla="*/ 641350 h 1244600"/>
              <a:gd name="connsiteX62" fmla="*/ 2025649 w 3238499"/>
              <a:gd name="connsiteY62" fmla="*/ 685800 h 1244600"/>
              <a:gd name="connsiteX63" fmla="*/ 2009774 w 3238499"/>
              <a:gd name="connsiteY63" fmla="*/ 730250 h 1244600"/>
              <a:gd name="connsiteX64" fmla="*/ 1965324 w 3238499"/>
              <a:gd name="connsiteY64" fmla="*/ 730250 h 1244600"/>
              <a:gd name="connsiteX65" fmla="*/ 1933574 w 3238499"/>
              <a:gd name="connsiteY65" fmla="*/ 749300 h 1244600"/>
              <a:gd name="connsiteX66" fmla="*/ 1911349 w 3238499"/>
              <a:gd name="connsiteY66" fmla="*/ 787400 h 1244600"/>
              <a:gd name="connsiteX67" fmla="*/ 1895474 w 3238499"/>
              <a:gd name="connsiteY67" fmla="*/ 847725 h 1244600"/>
              <a:gd name="connsiteX68" fmla="*/ 1895474 w 3238499"/>
              <a:gd name="connsiteY68" fmla="*/ 901700 h 1244600"/>
              <a:gd name="connsiteX69" fmla="*/ 1889124 w 3238499"/>
              <a:gd name="connsiteY69" fmla="*/ 939800 h 1244600"/>
              <a:gd name="connsiteX70" fmla="*/ 1803399 w 3238499"/>
              <a:gd name="connsiteY70" fmla="*/ 927100 h 1244600"/>
              <a:gd name="connsiteX71" fmla="*/ 1762124 w 3238499"/>
              <a:gd name="connsiteY71" fmla="*/ 936625 h 1244600"/>
              <a:gd name="connsiteX72" fmla="*/ 1704974 w 3238499"/>
              <a:gd name="connsiteY72" fmla="*/ 939800 h 1244600"/>
              <a:gd name="connsiteX73" fmla="*/ 1657349 w 3238499"/>
              <a:gd name="connsiteY73" fmla="*/ 955675 h 1244600"/>
              <a:gd name="connsiteX74" fmla="*/ 1644649 w 3238499"/>
              <a:gd name="connsiteY74" fmla="*/ 981075 h 1244600"/>
              <a:gd name="connsiteX75" fmla="*/ 1581149 w 3238499"/>
              <a:gd name="connsiteY75" fmla="*/ 981075 h 1244600"/>
              <a:gd name="connsiteX76" fmla="*/ 1558924 w 3238499"/>
              <a:gd name="connsiteY76" fmla="*/ 996950 h 1244600"/>
              <a:gd name="connsiteX77" fmla="*/ 1508124 w 3238499"/>
              <a:gd name="connsiteY77" fmla="*/ 1044575 h 1244600"/>
              <a:gd name="connsiteX78" fmla="*/ 1482724 w 3238499"/>
              <a:gd name="connsiteY78" fmla="*/ 965200 h 1244600"/>
              <a:gd name="connsiteX79" fmla="*/ 1482724 w 3238499"/>
              <a:gd name="connsiteY79" fmla="*/ 889000 h 1244600"/>
              <a:gd name="connsiteX80" fmla="*/ 1422399 w 3238499"/>
              <a:gd name="connsiteY80" fmla="*/ 819150 h 1244600"/>
              <a:gd name="connsiteX81" fmla="*/ 1336674 w 3238499"/>
              <a:gd name="connsiteY81" fmla="*/ 711200 h 1244600"/>
              <a:gd name="connsiteX82" fmla="*/ 1247774 w 3238499"/>
              <a:gd name="connsiteY82" fmla="*/ 615950 h 1244600"/>
              <a:gd name="connsiteX83" fmla="*/ 1200149 w 3238499"/>
              <a:gd name="connsiteY83" fmla="*/ 596900 h 1244600"/>
              <a:gd name="connsiteX84" fmla="*/ 939799 w 3238499"/>
              <a:gd name="connsiteY84" fmla="*/ 441325 h 1244600"/>
              <a:gd name="connsiteX85" fmla="*/ 403225 w 3238499"/>
              <a:gd name="connsiteY85" fmla="*/ 454025 h 1244600"/>
              <a:gd name="connsiteX86" fmla="*/ 19050 w 3238499"/>
              <a:gd name="connsiteY86" fmla="*/ 463550 h 1244600"/>
              <a:gd name="connsiteX87" fmla="*/ 22225 w 3238499"/>
              <a:gd name="connsiteY87" fmla="*/ 1241425 h 1244600"/>
              <a:gd name="connsiteX88" fmla="*/ 1247774 w 3238499"/>
              <a:gd name="connsiteY88" fmla="*/ 1238250 h 1244600"/>
              <a:gd name="connsiteX89" fmla="*/ 3114674 w 3238499"/>
              <a:gd name="connsiteY89" fmla="*/ 1244600 h 1244600"/>
              <a:gd name="connsiteX0" fmla="*/ 3114674 w 3238499"/>
              <a:gd name="connsiteY0" fmla="*/ 1250950 h 1250950"/>
              <a:gd name="connsiteX1" fmla="*/ 3082924 w 3238499"/>
              <a:gd name="connsiteY1" fmla="*/ 1174750 h 1250950"/>
              <a:gd name="connsiteX2" fmla="*/ 3035299 w 3238499"/>
              <a:gd name="connsiteY2" fmla="*/ 1136650 h 1250950"/>
              <a:gd name="connsiteX3" fmla="*/ 2978149 w 3238499"/>
              <a:gd name="connsiteY3" fmla="*/ 1117600 h 1250950"/>
              <a:gd name="connsiteX4" fmla="*/ 2895599 w 3238499"/>
              <a:gd name="connsiteY4" fmla="*/ 1092200 h 1250950"/>
              <a:gd name="connsiteX5" fmla="*/ 2813049 w 3238499"/>
              <a:gd name="connsiteY5" fmla="*/ 1089025 h 1250950"/>
              <a:gd name="connsiteX6" fmla="*/ 2771774 w 3238499"/>
              <a:gd name="connsiteY6" fmla="*/ 1085850 h 1250950"/>
              <a:gd name="connsiteX7" fmla="*/ 2768599 w 3238499"/>
              <a:gd name="connsiteY7" fmla="*/ 1044575 h 1250950"/>
              <a:gd name="connsiteX8" fmla="*/ 2847974 w 3238499"/>
              <a:gd name="connsiteY8" fmla="*/ 1041400 h 1250950"/>
              <a:gd name="connsiteX9" fmla="*/ 2882899 w 3238499"/>
              <a:gd name="connsiteY9" fmla="*/ 1016000 h 1250950"/>
              <a:gd name="connsiteX10" fmla="*/ 2930524 w 3238499"/>
              <a:gd name="connsiteY10" fmla="*/ 977900 h 1250950"/>
              <a:gd name="connsiteX11" fmla="*/ 2930524 w 3238499"/>
              <a:gd name="connsiteY11" fmla="*/ 920750 h 1250950"/>
              <a:gd name="connsiteX12" fmla="*/ 2920999 w 3238499"/>
              <a:gd name="connsiteY12" fmla="*/ 876300 h 1250950"/>
              <a:gd name="connsiteX13" fmla="*/ 2901949 w 3238499"/>
              <a:gd name="connsiteY13" fmla="*/ 876300 h 1250950"/>
              <a:gd name="connsiteX14" fmla="*/ 2920999 w 3238499"/>
              <a:gd name="connsiteY14" fmla="*/ 822325 h 1250950"/>
              <a:gd name="connsiteX15" fmla="*/ 2920999 w 3238499"/>
              <a:gd name="connsiteY15" fmla="*/ 768350 h 1250950"/>
              <a:gd name="connsiteX16" fmla="*/ 2917824 w 3238499"/>
              <a:gd name="connsiteY16" fmla="*/ 708025 h 1250950"/>
              <a:gd name="connsiteX17" fmla="*/ 2905124 w 3238499"/>
              <a:gd name="connsiteY17" fmla="*/ 673100 h 1250950"/>
              <a:gd name="connsiteX18" fmla="*/ 2905124 w 3238499"/>
              <a:gd name="connsiteY18" fmla="*/ 673100 h 1250950"/>
              <a:gd name="connsiteX19" fmla="*/ 2949574 w 3238499"/>
              <a:gd name="connsiteY19" fmla="*/ 666750 h 1250950"/>
              <a:gd name="connsiteX20" fmla="*/ 2984499 w 3238499"/>
              <a:gd name="connsiteY20" fmla="*/ 666750 h 1250950"/>
              <a:gd name="connsiteX21" fmla="*/ 3032124 w 3238499"/>
              <a:gd name="connsiteY21" fmla="*/ 641350 h 1250950"/>
              <a:gd name="connsiteX22" fmla="*/ 3070224 w 3238499"/>
              <a:gd name="connsiteY22" fmla="*/ 669925 h 1250950"/>
              <a:gd name="connsiteX23" fmla="*/ 3098799 w 3238499"/>
              <a:gd name="connsiteY23" fmla="*/ 682625 h 1250950"/>
              <a:gd name="connsiteX24" fmla="*/ 3143249 w 3238499"/>
              <a:gd name="connsiteY24" fmla="*/ 682625 h 1250950"/>
              <a:gd name="connsiteX25" fmla="*/ 3213099 w 3238499"/>
              <a:gd name="connsiteY25" fmla="*/ 600075 h 1250950"/>
              <a:gd name="connsiteX26" fmla="*/ 3228974 w 3238499"/>
              <a:gd name="connsiteY26" fmla="*/ 511175 h 1250950"/>
              <a:gd name="connsiteX27" fmla="*/ 3238499 w 3238499"/>
              <a:gd name="connsiteY27" fmla="*/ 434975 h 1250950"/>
              <a:gd name="connsiteX28" fmla="*/ 3200399 w 3238499"/>
              <a:gd name="connsiteY28" fmla="*/ 415925 h 1250950"/>
              <a:gd name="connsiteX29" fmla="*/ 3165474 w 3238499"/>
              <a:gd name="connsiteY29" fmla="*/ 406400 h 1250950"/>
              <a:gd name="connsiteX30" fmla="*/ 3136899 w 3238499"/>
              <a:gd name="connsiteY30" fmla="*/ 403225 h 1250950"/>
              <a:gd name="connsiteX31" fmla="*/ 3152774 w 3238499"/>
              <a:gd name="connsiteY31" fmla="*/ 307975 h 1250950"/>
              <a:gd name="connsiteX32" fmla="*/ 3152774 w 3238499"/>
              <a:gd name="connsiteY32" fmla="*/ 269875 h 1250950"/>
              <a:gd name="connsiteX33" fmla="*/ 2895601 w 3238499"/>
              <a:gd name="connsiteY33" fmla="*/ 0 h 1250950"/>
              <a:gd name="connsiteX34" fmla="*/ 2835276 w 3238499"/>
              <a:gd name="connsiteY34" fmla="*/ 15875 h 1250950"/>
              <a:gd name="connsiteX35" fmla="*/ 2762251 w 3238499"/>
              <a:gd name="connsiteY35" fmla="*/ 12700 h 1250950"/>
              <a:gd name="connsiteX36" fmla="*/ 2701926 w 3238499"/>
              <a:gd name="connsiteY36" fmla="*/ 38100 h 1250950"/>
              <a:gd name="connsiteX37" fmla="*/ 2638426 w 3238499"/>
              <a:gd name="connsiteY37" fmla="*/ 76200 h 1250950"/>
              <a:gd name="connsiteX38" fmla="*/ 2587626 w 3238499"/>
              <a:gd name="connsiteY38" fmla="*/ 6350 h 1250950"/>
              <a:gd name="connsiteX39" fmla="*/ 2505076 w 3238499"/>
              <a:gd name="connsiteY39" fmla="*/ 31750 h 1250950"/>
              <a:gd name="connsiteX40" fmla="*/ 2479676 w 3238499"/>
              <a:gd name="connsiteY40" fmla="*/ 82550 h 1250950"/>
              <a:gd name="connsiteX41" fmla="*/ 2447926 w 3238499"/>
              <a:gd name="connsiteY41" fmla="*/ 117475 h 1250950"/>
              <a:gd name="connsiteX42" fmla="*/ 2400301 w 3238499"/>
              <a:gd name="connsiteY42" fmla="*/ 180975 h 1250950"/>
              <a:gd name="connsiteX43" fmla="*/ 2368549 w 3238499"/>
              <a:gd name="connsiteY43" fmla="*/ 263525 h 1250950"/>
              <a:gd name="connsiteX44" fmla="*/ 2368549 w 3238499"/>
              <a:gd name="connsiteY44" fmla="*/ 304800 h 1250950"/>
              <a:gd name="connsiteX45" fmla="*/ 2368549 w 3238499"/>
              <a:gd name="connsiteY45" fmla="*/ 333375 h 1250950"/>
              <a:gd name="connsiteX46" fmla="*/ 2339974 w 3238499"/>
              <a:gd name="connsiteY46" fmla="*/ 304800 h 1250950"/>
              <a:gd name="connsiteX47" fmla="*/ 2317749 w 3238499"/>
              <a:gd name="connsiteY47" fmla="*/ 298450 h 1250950"/>
              <a:gd name="connsiteX48" fmla="*/ 2308224 w 3238499"/>
              <a:gd name="connsiteY48" fmla="*/ 349250 h 1250950"/>
              <a:gd name="connsiteX49" fmla="*/ 2292349 w 3238499"/>
              <a:gd name="connsiteY49" fmla="*/ 384175 h 1250950"/>
              <a:gd name="connsiteX50" fmla="*/ 2317749 w 3238499"/>
              <a:gd name="connsiteY50" fmla="*/ 422275 h 1250950"/>
              <a:gd name="connsiteX51" fmla="*/ 2359024 w 3238499"/>
              <a:gd name="connsiteY51" fmla="*/ 450850 h 1250950"/>
              <a:gd name="connsiteX52" fmla="*/ 2359024 w 3238499"/>
              <a:gd name="connsiteY52" fmla="*/ 492125 h 1250950"/>
              <a:gd name="connsiteX53" fmla="*/ 2359024 w 3238499"/>
              <a:gd name="connsiteY53" fmla="*/ 539750 h 1250950"/>
              <a:gd name="connsiteX54" fmla="*/ 2371724 w 3238499"/>
              <a:gd name="connsiteY54" fmla="*/ 571500 h 1250950"/>
              <a:gd name="connsiteX55" fmla="*/ 2371724 w 3238499"/>
              <a:gd name="connsiteY55" fmla="*/ 609600 h 1250950"/>
              <a:gd name="connsiteX56" fmla="*/ 2400299 w 3238499"/>
              <a:gd name="connsiteY56" fmla="*/ 669925 h 1250950"/>
              <a:gd name="connsiteX57" fmla="*/ 2317749 w 3238499"/>
              <a:gd name="connsiteY57" fmla="*/ 657225 h 1250950"/>
              <a:gd name="connsiteX58" fmla="*/ 2222499 w 3238499"/>
              <a:gd name="connsiteY58" fmla="*/ 631825 h 1250950"/>
              <a:gd name="connsiteX59" fmla="*/ 2162174 w 3238499"/>
              <a:gd name="connsiteY59" fmla="*/ 609600 h 1250950"/>
              <a:gd name="connsiteX60" fmla="*/ 2127249 w 3238499"/>
              <a:gd name="connsiteY60" fmla="*/ 612775 h 1250950"/>
              <a:gd name="connsiteX61" fmla="*/ 2095499 w 3238499"/>
              <a:gd name="connsiteY61" fmla="*/ 641350 h 1250950"/>
              <a:gd name="connsiteX62" fmla="*/ 2066924 w 3238499"/>
              <a:gd name="connsiteY62" fmla="*/ 647700 h 1250950"/>
              <a:gd name="connsiteX63" fmla="*/ 2025649 w 3238499"/>
              <a:gd name="connsiteY63" fmla="*/ 692150 h 1250950"/>
              <a:gd name="connsiteX64" fmla="*/ 2009774 w 3238499"/>
              <a:gd name="connsiteY64" fmla="*/ 736600 h 1250950"/>
              <a:gd name="connsiteX65" fmla="*/ 1965324 w 3238499"/>
              <a:gd name="connsiteY65" fmla="*/ 736600 h 1250950"/>
              <a:gd name="connsiteX66" fmla="*/ 1933574 w 3238499"/>
              <a:gd name="connsiteY66" fmla="*/ 755650 h 1250950"/>
              <a:gd name="connsiteX67" fmla="*/ 1911349 w 3238499"/>
              <a:gd name="connsiteY67" fmla="*/ 793750 h 1250950"/>
              <a:gd name="connsiteX68" fmla="*/ 1895474 w 3238499"/>
              <a:gd name="connsiteY68" fmla="*/ 854075 h 1250950"/>
              <a:gd name="connsiteX69" fmla="*/ 1895474 w 3238499"/>
              <a:gd name="connsiteY69" fmla="*/ 908050 h 1250950"/>
              <a:gd name="connsiteX70" fmla="*/ 1889124 w 3238499"/>
              <a:gd name="connsiteY70" fmla="*/ 946150 h 1250950"/>
              <a:gd name="connsiteX71" fmla="*/ 1803399 w 3238499"/>
              <a:gd name="connsiteY71" fmla="*/ 933450 h 1250950"/>
              <a:gd name="connsiteX72" fmla="*/ 1762124 w 3238499"/>
              <a:gd name="connsiteY72" fmla="*/ 942975 h 1250950"/>
              <a:gd name="connsiteX73" fmla="*/ 1704974 w 3238499"/>
              <a:gd name="connsiteY73" fmla="*/ 946150 h 1250950"/>
              <a:gd name="connsiteX74" fmla="*/ 1657349 w 3238499"/>
              <a:gd name="connsiteY74" fmla="*/ 962025 h 1250950"/>
              <a:gd name="connsiteX75" fmla="*/ 1644649 w 3238499"/>
              <a:gd name="connsiteY75" fmla="*/ 987425 h 1250950"/>
              <a:gd name="connsiteX76" fmla="*/ 1581149 w 3238499"/>
              <a:gd name="connsiteY76" fmla="*/ 987425 h 1250950"/>
              <a:gd name="connsiteX77" fmla="*/ 1558924 w 3238499"/>
              <a:gd name="connsiteY77" fmla="*/ 1003300 h 1250950"/>
              <a:gd name="connsiteX78" fmla="*/ 1508124 w 3238499"/>
              <a:gd name="connsiteY78" fmla="*/ 1050925 h 1250950"/>
              <a:gd name="connsiteX79" fmla="*/ 1482724 w 3238499"/>
              <a:gd name="connsiteY79" fmla="*/ 971550 h 1250950"/>
              <a:gd name="connsiteX80" fmla="*/ 1482724 w 3238499"/>
              <a:gd name="connsiteY80" fmla="*/ 895350 h 1250950"/>
              <a:gd name="connsiteX81" fmla="*/ 1422399 w 3238499"/>
              <a:gd name="connsiteY81" fmla="*/ 825500 h 1250950"/>
              <a:gd name="connsiteX82" fmla="*/ 1336674 w 3238499"/>
              <a:gd name="connsiteY82" fmla="*/ 717550 h 1250950"/>
              <a:gd name="connsiteX83" fmla="*/ 1247774 w 3238499"/>
              <a:gd name="connsiteY83" fmla="*/ 622300 h 1250950"/>
              <a:gd name="connsiteX84" fmla="*/ 1200149 w 3238499"/>
              <a:gd name="connsiteY84" fmla="*/ 603250 h 1250950"/>
              <a:gd name="connsiteX85" fmla="*/ 939799 w 3238499"/>
              <a:gd name="connsiteY85" fmla="*/ 447675 h 1250950"/>
              <a:gd name="connsiteX86" fmla="*/ 403225 w 3238499"/>
              <a:gd name="connsiteY86" fmla="*/ 460375 h 1250950"/>
              <a:gd name="connsiteX87" fmla="*/ 19050 w 3238499"/>
              <a:gd name="connsiteY87" fmla="*/ 469900 h 1250950"/>
              <a:gd name="connsiteX88" fmla="*/ 22225 w 3238499"/>
              <a:gd name="connsiteY88" fmla="*/ 1247775 h 1250950"/>
              <a:gd name="connsiteX89" fmla="*/ 1247774 w 3238499"/>
              <a:gd name="connsiteY89" fmla="*/ 1244600 h 1250950"/>
              <a:gd name="connsiteX90" fmla="*/ 3114674 w 3238499"/>
              <a:gd name="connsiteY90" fmla="*/ 1250950 h 1250950"/>
              <a:gd name="connsiteX0" fmla="*/ 3114674 w 3238499"/>
              <a:gd name="connsiteY0" fmla="*/ 1250950 h 1250950"/>
              <a:gd name="connsiteX1" fmla="*/ 3082924 w 3238499"/>
              <a:gd name="connsiteY1" fmla="*/ 1174750 h 1250950"/>
              <a:gd name="connsiteX2" fmla="*/ 3035299 w 3238499"/>
              <a:gd name="connsiteY2" fmla="*/ 1136650 h 1250950"/>
              <a:gd name="connsiteX3" fmla="*/ 2978149 w 3238499"/>
              <a:gd name="connsiteY3" fmla="*/ 1117600 h 1250950"/>
              <a:gd name="connsiteX4" fmla="*/ 2895599 w 3238499"/>
              <a:gd name="connsiteY4" fmla="*/ 1092200 h 1250950"/>
              <a:gd name="connsiteX5" fmla="*/ 2813049 w 3238499"/>
              <a:gd name="connsiteY5" fmla="*/ 1089025 h 1250950"/>
              <a:gd name="connsiteX6" fmla="*/ 2771774 w 3238499"/>
              <a:gd name="connsiteY6" fmla="*/ 1085850 h 1250950"/>
              <a:gd name="connsiteX7" fmla="*/ 2768599 w 3238499"/>
              <a:gd name="connsiteY7" fmla="*/ 1044575 h 1250950"/>
              <a:gd name="connsiteX8" fmla="*/ 2847974 w 3238499"/>
              <a:gd name="connsiteY8" fmla="*/ 1041400 h 1250950"/>
              <a:gd name="connsiteX9" fmla="*/ 2882899 w 3238499"/>
              <a:gd name="connsiteY9" fmla="*/ 1016000 h 1250950"/>
              <a:gd name="connsiteX10" fmla="*/ 2930524 w 3238499"/>
              <a:gd name="connsiteY10" fmla="*/ 977900 h 1250950"/>
              <a:gd name="connsiteX11" fmla="*/ 2930524 w 3238499"/>
              <a:gd name="connsiteY11" fmla="*/ 920750 h 1250950"/>
              <a:gd name="connsiteX12" fmla="*/ 2920999 w 3238499"/>
              <a:gd name="connsiteY12" fmla="*/ 876300 h 1250950"/>
              <a:gd name="connsiteX13" fmla="*/ 2901949 w 3238499"/>
              <a:gd name="connsiteY13" fmla="*/ 876300 h 1250950"/>
              <a:gd name="connsiteX14" fmla="*/ 2920999 w 3238499"/>
              <a:gd name="connsiteY14" fmla="*/ 822325 h 1250950"/>
              <a:gd name="connsiteX15" fmla="*/ 2920999 w 3238499"/>
              <a:gd name="connsiteY15" fmla="*/ 768350 h 1250950"/>
              <a:gd name="connsiteX16" fmla="*/ 2917824 w 3238499"/>
              <a:gd name="connsiteY16" fmla="*/ 708025 h 1250950"/>
              <a:gd name="connsiteX17" fmla="*/ 2905124 w 3238499"/>
              <a:gd name="connsiteY17" fmla="*/ 673100 h 1250950"/>
              <a:gd name="connsiteX18" fmla="*/ 2905124 w 3238499"/>
              <a:gd name="connsiteY18" fmla="*/ 673100 h 1250950"/>
              <a:gd name="connsiteX19" fmla="*/ 2949574 w 3238499"/>
              <a:gd name="connsiteY19" fmla="*/ 666750 h 1250950"/>
              <a:gd name="connsiteX20" fmla="*/ 2984499 w 3238499"/>
              <a:gd name="connsiteY20" fmla="*/ 666750 h 1250950"/>
              <a:gd name="connsiteX21" fmla="*/ 3032124 w 3238499"/>
              <a:gd name="connsiteY21" fmla="*/ 641350 h 1250950"/>
              <a:gd name="connsiteX22" fmla="*/ 3070224 w 3238499"/>
              <a:gd name="connsiteY22" fmla="*/ 669925 h 1250950"/>
              <a:gd name="connsiteX23" fmla="*/ 3098799 w 3238499"/>
              <a:gd name="connsiteY23" fmla="*/ 682625 h 1250950"/>
              <a:gd name="connsiteX24" fmla="*/ 3143249 w 3238499"/>
              <a:gd name="connsiteY24" fmla="*/ 682625 h 1250950"/>
              <a:gd name="connsiteX25" fmla="*/ 3213099 w 3238499"/>
              <a:gd name="connsiteY25" fmla="*/ 600075 h 1250950"/>
              <a:gd name="connsiteX26" fmla="*/ 3228974 w 3238499"/>
              <a:gd name="connsiteY26" fmla="*/ 511175 h 1250950"/>
              <a:gd name="connsiteX27" fmla="*/ 3238499 w 3238499"/>
              <a:gd name="connsiteY27" fmla="*/ 434975 h 1250950"/>
              <a:gd name="connsiteX28" fmla="*/ 3200399 w 3238499"/>
              <a:gd name="connsiteY28" fmla="*/ 415925 h 1250950"/>
              <a:gd name="connsiteX29" fmla="*/ 3165474 w 3238499"/>
              <a:gd name="connsiteY29" fmla="*/ 406400 h 1250950"/>
              <a:gd name="connsiteX30" fmla="*/ 3136899 w 3238499"/>
              <a:gd name="connsiteY30" fmla="*/ 403225 h 1250950"/>
              <a:gd name="connsiteX31" fmla="*/ 3152774 w 3238499"/>
              <a:gd name="connsiteY31" fmla="*/ 307975 h 1250950"/>
              <a:gd name="connsiteX32" fmla="*/ 3152774 w 3238499"/>
              <a:gd name="connsiteY32" fmla="*/ 269875 h 1250950"/>
              <a:gd name="connsiteX33" fmla="*/ 2895601 w 3238499"/>
              <a:gd name="connsiteY33" fmla="*/ 0 h 1250950"/>
              <a:gd name="connsiteX34" fmla="*/ 2835276 w 3238499"/>
              <a:gd name="connsiteY34" fmla="*/ 15875 h 1250950"/>
              <a:gd name="connsiteX35" fmla="*/ 2762251 w 3238499"/>
              <a:gd name="connsiteY35" fmla="*/ 12700 h 1250950"/>
              <a:gd name="connsiteX36" fmla="*/ 2701926 w 3238499"/>
              <a:gd name="connsiteY36" fmla="*/ 38100 h 1250950"/>
              <a:gd name="connsiteX37" fmla="*/ 2638426 w 3238499"/>
              <a:gd name="connsiteY37" fmla="*/ 76200 h 1250950"/>
              <a:gd name="connsiteX38" fmla="*/ 2587626 w 3238499"/>
              <a:gd name="connsiteY38" fmla="*/ 6350 h 1250950"/>
              <a:gd name="connsiteX39" fmla="*/ 2505076 w 3238499"/>
              <a:gd name="connsiteY39" fmla="*/ 31750 h 1250950"/>
              <a:gd name="connsiteX40" fmla="*/ 2479676 w 3238499"/>
              <a:gd name="connsiteY40" fmla="*/ 82550 h 1250950"/>
              <a:gd name="connsiteX41" fmla="*/ 2447926 w 3238499"/>
              <a:gd name="connsiteY41" fmla="*/ 117475 h 1250950"/>
              <a:gd name="connsiteX42" fmla="*/ 2400301 w 3238499"/>
              <a:gd name="connsiteY42" fmla="*/ 180975 h 1250950"/>
              <a:gd name="connsiteX43" fmla="*/ 2368549 w 3238499"/>
              <a:gd name="connsiteY43" fmla="*/ 263525 h 1250950"/>
              <a:gd name="connsiteX44" fmla="*/ 2368549 w 3238499"/>
              <a:gd name="connsiteY44" fmla="*/ 304800 h 1250950"/>
              <a:gd name="connsiteX45" fmla="*/ 2368549 w 3238499"/>
              <a:gd name="connsiteY45" fmla="*/ 333375 h 1250950"/>
              <a:gd name="connsiteX46" fmla="*/ 2339974 w 3238499"/>
              <a:gd name="connsiteY46" fmla="*/ 304800 h 1250950"/>
              <a:gd name="connsiteX47" fmla="*/ 2317749 w 3238499"/>
              <a:gd name="connsiteY47" fmla="*/ 298450 h 1250950"/>
              <a:gd name="connsiteX48" fmla="*/ 2308224 w 3238499"/>
              <a:gd name="connsiteY48" fmla="*/ 349250 h 1250950"/>
              <a:gd name="connsiteX49" fmla="*/ 2292349 w 3238499"/>
              <a:gd name="connsiteY49" fmla="*/ 384175 h 1250950"/>
              <a:gd name="connsiteX50" fmla="*/ 2317749 w 3238499"/>
              <a:gd name="connsiteY50" fmla="*/ 422275 h 1250950"/>
              <a:gd name="connsiteX51" fmla="*/ 2359024 w 3238499"/>
              <a:gd name="connsiteY51" fmla="*/ 450850 h 1250950"/>
              <a:gd name="connsiteX52" fmla="*/ 2359024 w 3238499"/>
              <a:gd name="connsiteY52" fmla="*/ 492125 h 1250950"/>
              <a:gd name="connsiteX53" fmla="*/ 2359024 w 3238499"/>
              <a:gd name="connsiteY53" fmla="*/ 539750 h 1250950"/>
              <a:gd name="connsiteX54" fmla="*/ 2371724 w 3238499"/>
              <a:gd name="connsiteY54" fmla="*/ 571500 h 1250950"/>
              <a:gd name="connsiteX55" fmla="*/ 2371724 w 3238499"/>
              <a:gd name="connsiteY55" fmla="*/ 609600 h 1250950"/>
              <a:gd name="connsiteX56" fmla="*/ 2400299 w 3238499"/>
              <a:gd name="connsiteY56" fmla="*/ 669925 h 1250950"/>
              <a:gd name="connsiteX57" fmla="*/ 2317749 w 3238499"/>
              <a:gd name="connsiteY57" fmla="*/ 657225 h 1250950"/>
              <a:gd name="connsiteX58" fmla="*/ 2222499 w 3238499"/>
              <a:gd name="connsiteY58" fmla="*/ 631825 h 1250950"/>
              <a:gd name="connsiteX59" fmla="*/ 2162174 w 3238499"/>
              <a:gd name="connsiteY59" fmla="*/ 609600 h 1250950"/>
              <a:gd name="connsiteX60" fmla="*/ 2127249 w 3238499"/>
              <a:gd name="connsiteY60" fmla="*/ 612775 h 1250950"/>
              <a:gd name="connsiteX61" fmla="*/ 2095499 w 3238499"/>
              <a:gd name="connsiteY61" fmla="*/ 641350 h 1250950"/>
              <a:gd name="connsiteX62" fmla="*/ 2066924 w 3238499"/>
              <a:gd name="connsiteY62" fmla="*/ 647700 h 1250950"/>
              <a:gd name="connsiteX63" fmla="*/ 2025649 w 3238499"/>
              <a:gd name="connsiteY63" fmla="*/ 692150 h 1250950"/>
              <a:gd name="connsiteX64" fmla="*/ 2009774 w 3238499"/>
              <a:gd name="connsiteY64" fmla="*/ 736600 h 1250950"/>
              <a:gd name="connsiteX65" fmla="*/ 1965324 w 3238499"/>
              <a:gd name="connsiteY65" fmla="*/ 736600 h 1250950"/>
              <a:gd name="connsiteX66" fmla="*/ 1933574 w 3238499"/>
              <a:gd name="connsiteY66" fmla="*/ 755650 h 1250950"/>
              <a:gd name="connsiteX67" fmla="*/ 1911349 w 3238499"/>
              <a:gd name="connsiteY67" fmla="*/ 793750 h 1250950"/>
              <a:gd name="connsiteX68" fmla="*/ 1895474 w 3238499"/>
              <a:gd name="connsiteY68" fmla="*/ 854075 h 1250950"/>
              <a:gd name="connsiteX69" fmla="*/ 1895474 w 3238499"/>
              <a:gd name="connsiteY69" fmla="*/ 908050 h 1250950"/>
              <a:gd name="connsiteX70" fmla="*/ 1889124 w 3238499"/>
              <a:gd name="connsiteY70" fmla="*/ 946150 h 1250950"/>
              <a:gd name="connsiteX71" fmla="*/ 1803399 w 3238499"/>
              <a:gd name="connsiteY71" fmla="*/ 933450 h 1250950"/>
              <a:gd name="connsiteX72" fmla="*/ 1762124 w 3238499"/>
              <a:gd name="connsiteY72" fmla="*/ 942975 h 1250950"/>
              <a:gd name="connsiteX73" fmla="*/ 1704974 w 3238499"/>
              <a:gd name="connsiteY73" fmla="*/ 946150 h 1250950"/>
              <a:gd name="connsiteX74" fmla="*/ 1657349 w 3238499"/>
              <a:gd name="connsiteY74" fmla="*/ 962025 h 1250950"/>
              <a:gd name="connsiteX75" fmla="*/ 1644649 w 3238499"/>
              <a:gd name="connsiteY75" fmla="*/ 987425 h 1250950"/>
              <a:gd name="connsiteX76" fmla="*/ 1581149 w 3238499"/>
              <a:gd name="connsiteY76" fmla="*/ 987425 h 1250950"/>
              <a:gd name="connsiteX77" fmla="*/ 1558924 w 3238499"/>
              <a:gd name="connsiteY77" fmla="*/ 1003300 h 1250950"/>
              <a:gd name="connsiteX78" fmla="*/ 1508124 w 3238499"/>
              <a:gd name="connsiteY78" fmla="*/ 1050925 h 1250950"/>
              <a:gd name="connsiteX79" fmla="*/ 1482724 w 3238499"/>
              <a:gd name="connsiteY79" fmla="*/ 971550 h 1250950"/>
              <a:gd name="connsiteX80" fmla="*/ 1482724 w 3238499"/>
              <a:gd name="connsiteY80" fmla="*/ 895350 h 1250950"/>
              <a:gd name="connsiteX81" fmla="*/ 1422399 w 3238499"/>
              <a:gd name="connsiteY81" fmla="*/ 825500 h 1250950"/>
              <a:gd name="connsiteX82" fmla="*/ 1336674 w 3238499"/>
              <a:gd name="connsiteY82" fmla="*/ 717550 h 1250950"/>
              <a:gd name="connsiteX83" fmla="*/ 1247774 w 3238499"/>
              <a:gd name="connsiteY83" fmla="*/ 622300 h 1250950"/>
              <a:gd name="connsiteX84" fmla="*/ 1200149 w 3238499"/>
              <a:gd name="connsiteY84" fmla="*/ 603250 h 1250950"/>
              <a:gd name="connsiteX85" fmla="*/ 939799 w 3238499"/>
              <a:gd name="connsiteY85" fmla="*/ 447675 h 1250950"/>
              <a:gd name="connsiteX86" fmla="*/ 403225 w 3238499"/>
              <a:gd name="connsiteY86" fmla="*/ 460375 h 1250950"/>
              <a:gd name="connsiteX87" fmla="*/ 19050 w 3238499"/>
              <a:gd name="connsiteY87" fmla="*/ 469900 h 1250950"/>
              <a:gd name="connsiteX88" fmla="*/ 22225 w 3238499"/>
              <a:gd name="connsiteY88" fmla="*/ 1247775 h 1250950"/>
              <a:gd name="connsiteX89" fmla="*/ 1247774 w 3238499"/>
              <a:gd name="connsiteY89" fmla="*/ 1244600 h 1250950"/>
              <a:gd name="connsiteX90" fmla="*/ 3114674 w 3238499"/>
              <a:gd name="connsiteY90" fmla="*/ 1250950 h 1250950"/>
              <a:gd name="connsiteX0" fmla="*/ 3114674 w 3238499"/>
              <a:gd name="connsiteY0" fmla="*/ 1251479 h 1251479"/>
              <a:gd name="connsiteX1" fmla="*/ 3082924 w 3238499"/>
              <a:gd name="connsiteY1" fmla="*/ 1175279 h 1251479"/>
              <a:gd name="connsiteX2" fmla="*/ 3035299 w 3238499"/>
              <a:gd name="connsiteY2" fmla="*/ 1137179 h 1251479"/>
              <a:gd name="connsiteX3" fmla="*/ 2978149 w 3238499"/>
              <a:gd name="connsiteY3" fmla="*/ 1118129 h 1251479"/>
              <a:gd name="connsiteX4" fmla="*/ 2895599 w 3238499"/>
              <a:gd name="connsiteY4" fmla="*/ 1092729 h 1251479"/>
              <a:gd name="connsiteX5" fmla="*/ 2813049 w 3238499"/>
              <a:gd name="connsiteY5" fmla="*/ 1089554 h 1251479"/>
              <a:gd name="connsiteX6" fmla="*/ 2771774 w 3238499"/>
              <a:gd name="connsiteY6" fmla="*/ 1086379 h 1251479"/>
              <a:gd name="connsiteX7" fmla="*/ 2768599 w 3238499"/>
              <a:gd name="connsiteY7" fmla="*/ 1045104 h 1251479"/>
              <a:gd name="connsiteX8" fmla="*/ 2847974 w 3238499"/>
              <a:gd name="connsiteY8" fmla="*/ 1041929 h 1251479"/>
              <a:gd name="connsiteX9" fmla="*/ 2882899 w 3238499"/>
              <a:gd name="connsiteY9" fmla="*/ 1016529 h 1251479"/>
              <a:gd name="connsiteX10" fmla="*/ 2930524 w 3238499"/>
              <a:gd name="connsiteY10" fmla="*/ 978429 h 1251479"/>
              <a:gd name="connsiteX11" fmla="*/ 2930524 w 3238499"/>
              <a:gd name="connsiteY11" fmla="*/ 921279 h 1251479"/>
              <a:gd name="connsiteX12" fmla="*/ 2920999 w 3238499"/>
              <a:gd name="connsiteY12" fmla="*/ 876829 h 1251479"/>
              <a:gd name="connsiteX13" fmla="*/ 2901949 w 3238499"/>
              <a:gd name="connsiteY13" fmla="*/ 876829 h 1251479"/>
              <a:gd name="connsiteX14" fmla="*/ 2920999 w 3238499"/>
              <a:gd name="connsiteY14" fmla="*/ 822854 h 1251479"/>
              <a:gd name="connsiteX15" fmla="*/ 2920999 w 3238499"/>
              <a:gd name="connsiteY15" fmla="*/ 768879 h 1251479"/>
              <a:gd name="connsiteX16" fmla="*/ 2917824 w 3238499"/>
              <a:gd name="connsiteY16" fmla="*/ 708554 h 1251479"/>
              <a:gd name="connsiteX17" fmla="*/ 2905124 w 3238499"/>
              <a:gd name="connsiteY17" fmla="*/ 673629 h 1251479"/>
              <a:gd name="connsiteX18" fmla="*/ 2905124 w 3238499"/>
              <a:gd name="connsiteY18" fmla="*/ 673629 h 1251479"/>
              <a:gd name="connsiteX19" fmla="*/ 2949574 w 3238499"/>
              <a:gd name="connsiteY19" fmla="*/ 667279 h 1251479"/>
              <a:gd name="connsiteX20" fmla="*/ 2984499 w 3238499"/>
              <a:gd name="connsiteY20" fmla="*/ 667279 h 1251479"/>
              <a:gd name="connsiteX21" fmla="*/ 3032124 w 3238499"/>
              <a:gd name="connsiteY21" fmla="*/ 641879 h 1251479"/>
              <a:gd name="connsiteX22" fmla="*/ 3070224 w 3238499"/>
              <a:gd name="connsiteY22" fmla="*/ 670454 h 1251479"/>
              <a:gd name="connsiteX23" fmla="*/ 3098799 w 3238499"/>
              <a:gd name="connsiteY23" fmla="*/ 683154 h 1251479"/>
              <a:gd name="connsiteX24" fmla="*/ 3143249 w 3238499"/>
              <a:gd name="connsiteY24" fmla="*/ 683154 h 1251479"/>
              <a:gd name="connsiteX25" fmla="*/ 3213099 w 3238499"/>
              <a:gd name="connsiteY25" fmla="*/ 600604 h 1251479"/>
              <a:gd name="connsiteX26" fmla="*/ 3228974 w 3238499"/>
              <a:gd name="connsiteY26" fmla="*/ 511704 h 1251479"/>
              <a:gd name="connsiteX27" fmla="*/ 3238499 w 3238499"/>
              <a:gd name="connsiteY27" fmla="*/ 435504 h 1251479"/>
              <a:gd name="connsiteX28" fmla="*/ 3200399 w 3238499"/>
              <a:gd name="connsiteY28" fmla="*/ 416454 h 1251479"/>
              <a:gd name="connsiteX29" fmla="*/ 3165474 w 3238499"/>
              <a:gd name="connsiteY29" fmla="*/ 406929 h 1251479"/>
              <a:gd name="connsiteX30" fmla="*/ 3136899 w 3238499"/>
              <a:gd name="connsiteY30" fmla="*/ 403754 h 1251479"/>
              <a:gd name="connsiteX31" fmla="*/ 3152774 w 3238499"/>
              <a:gd name="connsiteY31" fmla="*/ 308504 h 1251479"/>
              <a:gd name="connsiteX32" fmla="*/ 3152774 w 3238499"/>
              <a:gd name="connsiteY32" fmla="*/ 270404 h 1251479"/>
              <a:gd name="connsiteX33" fmla="*/ 3006726 w 3238499"/>
              <a:gd name="connsiteY33" fmla="*/ 44979 h 1251479"/>
              <a:gd name="connsiteX34" fmla="*/ 2895601 w 3238499"/>
              <a:gd name="connsiteY34" fmla="*/ 529 h 1251479"/>
              <a:gd name="connsiteX35" fmla="*/ 2835276 w 3238499"/>
              <a:gd name="connsiteY35" fmla="*/ 16404 h 1251479"/>
              <a:gd name="connsiteX36" fmla="*/ 2762251 w 3238499"/>
              <a:gd name="connsiteY36" fmla="*/ 13229 h 1251479"/>
              <a:gd name="connsiteX37" fmla="*/ 2701926 w 3238499"/>
              <a:gd name="connsiteY37" fmla="*/ 38629 h 1251479"/>
              <a:gd name="connsiteX38" fmla="*/ 2638426 w 3238499"/>
              <a:gd name="connsiteY38" fmla="*/ 76729 h 1251479"/>
              <a:gd name="connsiteX39" fmla="*/ 2587626 w 3238499"/>
              <a:gd name="connsiteY39" fmla="*/ 6879 h 1251479"/>
              <a:gd name="connsiteX40" fmla="*/ 2505076 w 3238499"/>
              <a:gd name="connsiteY40" fmla="*/ 32279 h 1251479"/>
              <a:gd name="connsiteX41" fmla="*/ 2479676 w 3238499"/>
              <a:gd name="connsiteY41" fmla="*/ 83079 h 1251479"/>
              <a:gd name="connsiteX42" fmla="*/ 2447926 w 3238499"/>
              <a:gd name="connsiteY42" fmla="*/ 118004 h 1251479"/>
              <a:gd name="connsiteX43" fmla="*/ 2400301 w 3238499"/>
              <a:gd name="connsiteY43" fmla="*/ 181504 h 1251479"/>
              <a:gd name="connsiteX44" fmla="*/ 2368549 w 3238499"/>
              <a:gd name="connsiteY44" fmla="*/ 264054 h 1251479"/>
              <a:gd name="connsiteX45" fmla="*/ 2368549 w 3238499"/>
              <a:gd name="connsiteY45" fmla="*/ 305329 h 1251479"/>
              <a:gd name="connsiteX46" fmla="*/ 2368549 w 3238499"/>
              <a:gd name="connsiteY46" fmla="*/ 333904 h 1251479"/>
              <a:gd name="connsiteX47" fmla="*/ 2339974 w 3238499"/>
              <a:gd name="connsiteY47" fmla="*/ 305329 h 1251479"/>
              <a:gd name="connsiteX48" fmla="*/ 2317749 w 3238499"/>
              <a:gd name="connsiteY48" fmla="*/ 298979 h 1251479"/>
              <a:gd name="connsiteX49" fmla="*/ 2308224 w 3238499"/>
              <a:gd name="connsiteY49" fmla="*/ 349779 h 1251479"/>
              <a:gd name="connsiteX50" fmla="*/ 2292349 w 3238499"/>
              <a:gd name="connsiteY50" fmla="*/ 384704 h 1251479"/>
              <a:gd name="connsiteX51" fmla="*/ 2317749 w 3238499"/>
              <a:gd name="connsiteY51" fmla="*/ 422804 h 1251479"/>
              <a:gd name="connsiteX52" fmla="*/ 2359024 w 3238499"/>
              <a:gd name="connsiteY52" fmla="*/ 451379 h 1251479"/>
              <a:gd name="connsiteX53" fmla="*/ 2359024 w 3238499"/>
              <a:gd name="connsiteY53" fmla="*/ 492654 h 1251479"/>
              <a:gd name="connsiteX54" fmla="*/ 2359024 w 3238499"/>
              <a:gd name="connsiteY54" fmla="*/ 540279 h 1251479"/>
              <a:gd name="connsiteX55" fmla="*/ 2371724 w 3238499"/>
              <a:gd name="connsiteY55" fmla="*/ 572029 h 1251479"/>
              <a:gd name="connsiteX56" fmla="*/ 2371724 w 3238499"/>
              <a:gd name="connsiteY56" fmla="*/ 610129 h 1251479"/>
              <a:gd name="connsiteX57" fmla="*/ 2400299 w 3238499"/>
              <a:gd name="connsiteY57" fmla="*/ 670454 h 1251479"/>
              <a:gd name="connsiteX58" fmla="*/ 2317749 w 3238499"/>
              <a:gd name="connsiteY58" fmla="*/ 657754 h 1251479"/>
              <a:gd name="connsiteX59" fmla="*/ 2222499 w 3238499"/>
              <a:gd name="connsiteY59" fmla="*/ 632354 h 1251479"/>
              <a:gd name="connsiteX60" fmla="*/ 2162174 w 3238499"/>
              <a:gd name="connsiteY60" fmla="*/ 610129 h 1251479"/>
              <a:gd name="connsiteX61" fmla="*/ 2127249 w 3238499"/>
              <a:gd name="connsiteY61" fmla="*/ 613304 h 1251479"/>
              <a:gd name="connsiteX62" fmla="*/ 2095499 w 3238499"/>
              <a:gd name="connsiteY62" fmla="*/ 641879 h 1251479"/>
              <a:gd name="connsiteX63" fmla="*/ 2066924 w 3238499"/>
              <a:gd name="connsiteY63" fmla="*/ 648229 h 1251479"/>
              <a:gd name="connsiteX64" fmla="*/ 2025649 w 3238499"/>
              <a:gd name="connsiteY64" fmla="*/ 692679 h 1251479"/>
              <a:gd name="connsiteX65" fmla="*/ 2009774 w 3238499"/>
              <a:gd name="connsiteY65" fmla="*/ 737129 h 1251479"/>
              <a:gd name="connsiteX66" fmla="*/ 1965324 w 3238499"/>
              <a:gd name="connsiteY66" fmla="*/ 737129 h 1251479"/>
              <a:gd name="connsiteX67" fmla="*/ 1933574 w 3238499"/>
              <a:gd name="connsiteY67" fmla="*/ 756179 h 1251479"/>
              <a:gd name="connsiteX68" fmla="*/ 1911349 w 3238499"/>
              <a:gd name="connsiteY68" fmla="*/ 794279 h 1251479"/>
              <a:gd name="connsiteX69" fmla="*/ 1895474 w 3238499"/>
              <a:gd name="connsiteY69" fmla="*/ 854604 h 1251479"/>
              <a:gd name="connsiteX70" fmla="*/ 1895474 w 3238499"/>
              <a:gd name="connsiteY70" fmla="*/ 908579 h 1251479"/>
              <a:gd name="connsiteX71" fmla="*/ 1889124 w 3238499"/>
              <a:gd name="connsiteY71" fmla="*/ 946679 h 1251479"/>
              <a:gd name="connsiteX72" fmla="*/ 1803399 w 3238499"/>
              <a:gd name="connsiteY72" fmla="*/ 933979 h 1251479"/>
              <a:gd name="connsiteX73" fmla="*/ 1762124 w 3238499"/>
              <a:gd name="connsiteY73" fmla="*/ 943504 h 1251479"/>
              <a:gd name="connsiteX74" fmla="*/ 1704974 w 3238499"/>
              <a:gd name="connsiteY74" fmla="*/ 946679 h 1251479"/>
              <a:gd name="connsiteX75" fmla="*/ 1657349 w 3238499"/>
              <a:gd name="connsiteY75" fmla="*/ 962554 h 1251479"/>
              <a:gd name="connsiteX76" fmla="*/ 1644649 w 3238499"/>
              <a:gd name="connsiteY76" fmla="*/ 987954 h 1251479"/>
              <a:gd name="connsiteX77" fmla="*/ 1581149 w 3238499"/>
              <a:gd name="connsiteY77" fmla="*/ 987954 h 1251479"/>
              <a:gd name="connsiteX78" fmla="*/ 1558924 w 3238499"/>
              <a:gd name="connsiteY78" fmla="*/ 1003829 h 1251479"/>
              <a:gd name="connsiteX79" fmla="*/ 1508124 w 3238499"/>
              <a:gd name="connsiteY79" fmla="*/ 1051454 h 1251479"/>
              <a:gd name="connsiteX80" fmla="*/ 1482724 w 3238499"/>
              <a:gd name="connsiteY80" fmla="*/ 972079 h 1251479"/>
              <a:gd name="connsiteX81" fmla="*/ 1482724 w 3238499"/>
              <a:gd name="connsiteY81" fmla="*/ 895879 h 1251479"/>
              <a:gd name="connsiteX82" fmla="*/ 1422399 w 3238499"/>
              <a:gd name="connsiteY82" fmla="*/ 826029 h 1251479"/>
              <a:gd name="connsiteX83" fmla="*/ 1336674 w 3238499"/>
              <a:gd name="connsiteY83" fmla="*/ 718079 h 1251479"/>
              <a:gd name="connsiteX84" fmla="*/ 1247774 w 3238499"/>
              <a:gd name="connsiteY84" fmla="*/ 622829 h 1251479"/>
              <a:gd name="connsiteX85" fmla="*/ 1200149 w 3238499"/>
              <a:gd name="connsiteY85" fmla="*/ 603779 h 1251479"/>
              <a:gd name="connsiteX86" fmla="*/ 939799 w 3238499"/>
              <a:gd name="connsiteY86" fmla="*/ 448204 h 1251479"/>
              <a:gd name="connsiteX87" fmla="*/ 403225 w 3238499"/>
              <a:gd name="connsiteY87" fmla="*/ 460904 h 1251479"/>
              <a:gd name="connsiteX88" fmla="*/ 19050 w 3238499"/>
              <a:gd name="connsiteY88" fmla="*/ 470429 h 1251479"/>
              <a:gd name="connsiteX89" fmla="*/ 22225 w 3238499"/>
              <a:gd name="connsiteY89" fmla="*/ 1248304 h 1251479"/>
              <a:gd name="connsiteX90" fmla="*/ 1247774 w 3238499"/>
              <a:gd name="connsiteY90" fmla="*/ 1245129 h 1251479"/>
              <a:gd name="connsiteX91" fmla="*/ 3114674 w 3238499"/>
              <a:gd name="connsiteY91" fmla="*/ 1251479 h 1251479"/>
              <a:gd name="connsiteX0" fmla="*/ 3114674 w 3238499"/>
              <a:gd name="connsiteY0" fmla="*/ 1250950 h 1250950"/>
              <a:gd name="connsiteX1" fmla="*/ 3082924 w 3238499"/>
              <a:gd name="connsiteY1" fmla="*/ 1174750 h 1250950"/>
              <a:gd name="connsiteX2" fmla="*/ 3035299 w 3238499"/>
              <a:gd name="connsiteY2" fmla="*/ 1136650 h 1250950"/>
              <a:gd name="connsiteX3" fmla="*/ 2978149 w 3238499"/>
              <a:gd name="connsiteY3" fmla="*/ 1117600 h 1250950"/>
              <a:gd name="connsiteX4" fmla="*/ 2895599 w 3238499"/>
              <a:gd name="connsiteY4" fmla="*/ 1092200 h 1250950"/>
              <a:gd name="connsiteX5" fmla="*/ 2813049 w 3238499"/>
              <a:gd name="connsiteY5" fmla="*/ 1089025 h 1250950"/>
              <a:gd name="connsiteX6" fmla="*/ 2771774 w 3238499"/>
              <a:gd name="connsiteY6" fmla="*/ 1085850 h 1250950"/>
              <a:gd name="connsiteX7" fmla="*/ 2768599 w 3238499"/>
              <a:gd name="connsiteY7" fmla="*/ 1044575 h 1250950"/>
              <a:gd name="connsiteX8" fmla="*/ 2847974 w 3238499"/>
              <a:gd name="connsiteY8" fmla="*/ 1041400 h 1250950"/>
              <a:gd name="connsiteX9" fmla="*/ 2882899 w 3238499"/>
              <a:gd name="connsiteY9" fmla="*/ 1016000 h 1250950"/>
              <a:gd name="connsiteX10" fmla="*/ 2930524 w 3238499"/>
              <a:gd name="connsiteY10" fmla="*/ 977900 h 1250950"/>
              <a:gd name="connsiteX11" fmla="*/ 2930524 w 3238499"/>
              <a:gd name="connsiteY11" fmla="*/ 920750 h 1250950"/>
              <a:gd name="connsiteX12" fmla="*/ 2920999 w 3238499"/>
              <a:gd name="connsiteY12" fmla="*/ 876300 h 1250950"/>
              <a:gd name="connsiteX13" fmla="*/ 2901949 w 3238499"/>
              <a:gd name="connsiteY13" fmla="*/ 876300 h 1250950"/>
              <a:gd name="connsiteX14" fmla="*/ 2920999 w 3238499"/>
              <a:gd name="connsiteY14" fmla="*/ 822325 h 1250950"/>
              <a:gd name="connsiteX15" fmla="*/ 2920999 w 3238499"/>
              <a:gd name="connsiteY15" fmla="*/ 768350 h 1250950"/>
              <a:gd name="connsiteX16" fmla="*/ 2917824 w 3238499"/>
              <a:gd name="connsiteY16" fmla="*/ 708025 h 1250950"/>
              <a:gd name="connsiteX17" fmla="*/ 2905124 w 3238499"/>
              <a:gd name="connsiteY17" fmla="*/ 673100 h 1250950"/>
              <a:gd name="connsiteX18" fmla="*/ 2905124 w 3238499"/>
              <a:gd name="connsiteY18" fmla="*/ 673100 h 1250950"/>
              <a:gd name="connsiteX19" fmla="*/ 2949574 w 3238499"/>
              <a:gd name="connsiteY19" fmla="*/ 666750 h 1250950"/>
              <a:gd name="connsiteX20" fmla="*/ 2984499 w 3238499"/>
              <a:gd name="connsiteY20" fmla="*/ 666750 h 1250950"/>
              <a:gd name="connsiteX21" fmla="*/ 3032124 w 3238499"/>
              <a:gd name="connsiteY21" fmla="*/ 641350 h 1250950"/>
              <a:gd name="connsiteX22" fmla="*/ 3070224 w 3238499"/>
              <a:gd name="connsiteY22" fmla="*/ 669925 h 1250950"/>
              <a:gd name="connsiteX23" fmla="*/ 3098799 w 3238499"/>
              <a:gd name="connsiteY23" fmla="*/ 682625 h 1250950"/>
              <a:gd name="connsiteX24" fmla="*/ 3143249 w 3238499"/>
              <a:gd name="connsiteY24" fmla="*/ 682625 h 1250950"/>
              <a:gd name="connsiteX25" fmla="*/ 3213099 w 3238499"/>
              <a:gd name="connsiteY25" fmla="*/ 600075 h 1250950"/>
              <a:gd name="connsiteX26" fmla="*/ 3228974 w 3238499"/>
              <a:gd name="connsiteY26" fmla="*/ 511175 h 1250950"/>
              <a:gd name="connsiteX27" fmla="*/ 3238499 w 3238499"/>
              <a:gd name="connsiteY27" fmla="*/ 434975 h 1250950"/>
              <a:gd name="connsiteX28" fmla="*/ 3200399 w 3238499"/>
              <a:gd name="connsiteY28" fmla="*/ 415925 h 1250950"/>
              <a:gd name="connsiteX29" fmla="*/ 3165474 w 3238499"/>
              <a:gd name="connsiteY29" fmla="*/ 406400 h 1250950"/>
              <a:gd name="connsiteX30" fmla="*/ 3136899 w 3238499"/>
              <a:gd name="connsiteY30" fmla="*/ 403225 h 1250950"/>
              <a:gd name="connsiteX31" fmla="*/ 3152774 w 3238499"/>
              <a:gd name="connsiteY31" fmla="*/ 307975 h 1250950"/>
              <a:gd name="connsiteX32" fmla="*/ 3152774 w 3238499"/>
              <a:gd name="connsiteY32" fmla="*/ 269875 h 1250950"/>
              <a:gd name="connsiteX33" fmla="*/ 3076576 w 3238499"/>
              <a:gd name="connsiteY33" fmla="*/ 146051 h 1250950"/>
              <a:gd name="connsiteX34" fmla="*/ 3006726 w 3238499"/>
              <a:gd name="connsiteY34" fmla="*/ 44450 h 1250950"/>
              <a:gd name="connsiteX35" fmla="*/ 2895601 w 3238499"/>
              <a:gd name="connsiteY35" fmla="*/ 0 h 1250950"/>
              <a:gd name="connsiteX36" fmla="*/ 2835276 w 3238499"/>
              <a:gd name="connsiteY36" fmla="*/ 15875 h 1250950"/>
              <a:gd name="connsiteX37" fmla="*/ 2762251 w 3238499"/>
              <a:gd name="connsiteY37" fmla="*/ 12700 h 1250950"/>
              <a:gd name="connsiteX38" fmla="*/ 2701926 w 3238499"/>
              <a:gd name="connsiteY38" fmla="*/ 38100 h 1250950"/>
              <a:gd name="connsiteX39" fmla="*/ 2638426 w 3238499"/>
              <a:gd name="connsiteY39" fmla="*/ 76200 h 1250950"/>
              <a:gd name="connsiteX40" fmla="*/ 2587626 w 3238499"/>
              <a:gd name="connsiteY40" fmla="*/ 6350 h 1250950"/>
              <a:gd name="connsiteX41" fmla="*/ 2505076 w 3238499"/>
              <a:gd name="connsiteY41" fmla="*/ 31750 h 1250950"/>
              <a:gd name="connsiteX42" fmla="*/ 2479676 w 3238499"/>
              <a:gd name="connsiteY42" fmla="*/ 82550 h 1250950"/>
              <a:gd name="connsiteX43" fmla="*/ 2447926 w 3238499"/>
              <a:gd name="connsiteY43" fmla="*/ 117475 h 1250950"/>
              <a:gd name="connsiteX44" fmla="*/ 2400301 w 3238499"/>
              <a:gd name="connsiteY44" fmla="*/ 180975 h 1250950"/>
              <a:gd name="connsiteX45" fmla="*/ 2368549 w 3238499"/>
              <a:gd name="connsiteY45" fmla="*/ 263525 h 1250950"/>
              <a:gd name="connsiteX46" fmla="*/ 2368549 w 3238499"/>
              <a:gd name="connsiteY46" fmla="*/ 304800 h 1250950"/>
              <a:gd name="connsiteX47" fmla="*/ 2368549 w 3238499"/>
              <a:gd name="connsiteY47" fmla="*/ 333375 h 1250950"/>
              <a:gd name="connsiteX48" fmla="*/ 2339974 w 3238499"/>
              <a:gd name="connsiteY48" fmla="*/ 304800 h 1250950"/>
              <a:gd name="connsiteX49" fmla="*/ 2317749 w 3238499"/>
              <a:gd name="connsiteY49" fmla="*/ 298450 h 1250950"/>
              <a:gd name="connsiteX50" fmla="*/ 2308224 w 3238499"/>
              <a:gd name="connsiteY50" fmla="*/ 349250 h 1250950"/>
              <a:gd name="connsiteX51" fmla="*/ 2292349 w 3238499"/>
              <a:gd name="connsiteY51" fmla="*/ 384175 h 1250950"/>
              <a:gd name="connsiteX52" fmla="*/ 2317749 w 3238499"/>
              <a:gd name="connsiteY52" fmla="*/ 422275 h 1250950"/>
              <a:gd name="connsiteX53" fmla="*/ 2359024 w 3238499"/>
              <a:gd name="connsiteY53" fmla="*/ 450850 h 1250950"/>
              <a:gd name="connsiteX54" fmla="*/ 2359024 w 3238499"/>
              <a:gd name="connsiteY54" fmla="*/ 492125 h 1250950"/>
              <a:gd name="connsiteX55" fmla="*/ 2359024 w 3238499"/>
              <a:gd name="connsiteY55" fmla="*/ 539750 h 1250950"/>
              <a:gd name="connsiteX56" fmla="*/ 2371724 w 3238499"/>
              <a:gd name="connsiteY56" fmla="*/ 571500 h 1250950"/>
              <a:gd name="connsiteX57" fmla="*/ 2371724 w 3238499"/>
              <a:gd name="connsiteY57" fmla="*/ 609600 h 1250950"/>
              <a:gd name="connsiteX58" fmla="*/ 2400299 w 3238499"/>
              <a:gd name="connsiteY58" fmla="*/ 669925 h 1250950"/>
              <a:gd name="connsiteX59" fmla="*/ 2317749 w 3238499"/>
              <a:gd name="connsiteY59" fmla="*/ 657225 h 1250950"/>
              <a:gd name="connsiteX60" fmla="*/ 2222499 w 3238499"/>
              <a:gd name="connsiteY60" fmla="*/ 631825 h 1250950"/>
              <a:gd name="connsiteX61" fmla="*/ 2162174 w 3238499"/>
              <a:gd name="connsiteY61" fmla="*/ 609600 h 1250950"/>
              <a:gd name="connsiteX62" fmla="*/ 2127249 w 3238499"/>
              <a:gd name="connsiteY62" fmla="*/ 612775 h 1250950"/>
              <a:gd name="connsiteX63" fmla="*/ 2095499 w 3238499"/>
              <a:gd name="connsiteY63" fmla="*/ 641350 h 1250950"/>
              <a:gd name="connsiteX64" fmla="*/ 2066924 w 3238499"/>
              <a:gd name="connsiteY64" fmla="*/ 647700 h 1250950"/>
              <a:gd name="connsiteX65" fmla="*/ 2025649 w 3238499"/>
              <a:gd name="connsiteY65" fmla="*/ 692150 h 1250950"/>
              <a:gd name="connsiteX66" fmla="*/ 2009774 w 3238499"/>
              <a:gd name="connsiteY66" fmla="*/ 736600 h 1250950"/>
              <a:gd name="connsiteX67" fmla="*/ 1965324 w 3238499"/>
              <a:gd name="connsiteY67" fmla="*/ 736600 h 1250950"/>
              <a:gd name="connsiteX68" fmla="*/ 1933574 w 3238499"/>
              <a:gd name="connsiteY68" fmla="*/ 755650 h 1250950"/>
              <a:gd name="connsiteX69" fmla="*/ 1911349 w 3238499"/>
              <a:gd name="connsiteY69" fmla="*/ 793750 h 1250950"/>
              <a:gd name="connsiteX70" fmla="*/ 1895474 w 3238499"/>
              <a:gd name="connsiteY70" fmla="*/ 854075 h 1250950"/>
              <a:gd name="connsiteX71" fmla="*/ 1895474 w 3238499"/>
              <a:gd name="connsiteY71" fmla="*/ 908050 h 1250950"/>
              <a:gd name="connsiteX72" fmla="*/ 1889124 w 3238499"/>
              <a:gd name="connsiteY72" fmla="*/ 946150 h 1250950"/>
              <a:gd name="connsiteX73" fmla="*/ 1803399 w 3238499"/>
              <a:gd name="connsiteY73" fmla="*/ 933450 h 1250950"/>
              <a:gd name="connsiteX74" fmla="*/ 1762124 w 3238499"/>
              <a:gd name="connsiteY74" fmla="*/ 942975 h 1250950"/>
              <a:gd name="connsiteX75" fmla="*/ 1704974 w 3238499"/>
              <a:gd name="connsiteY75" fmla="*/ 946150 h 1250950"/>
              <a:gd name="connsiteX76" fmla="*/ 1657349 w 3238499"/>
              <a:gd name="connsiteY76" fmla="*/ 962025 h 1250950"/>
              <a:gd name="connsiteX77" fmla="*/ 1644649 w 3238499"/>
              <a:gd name="connsiteY77" fmla="*/ 987425 h 1250950"/>
              <a:gd name="connsiteX78" fmla="*/ 1581149 w 3238499"/>
              <a:gd name="connsiteY78" fmla="*/ 987425 h 1250950"/>
              <a:gd name="connsiteX79" fmla="*/ 1558924 w 3238499"/>
              <a:gd name="connsiteY79" fmla="*/ 1003300 h 1250950"/>
              <a:gd name="connsiteX80" fmla="*/ 1508124 w 3238499"/>
              <a:gd name="connsiteY80" fmla="*/ 1050925 h 1250950"/>
              <a:gd name="connsiteX81" fmla="*/ 1482724 w 3238499"/>
              <a:gd name="connsiteY81" fmla="*/ 971550 h 1250950"/>
              <a:gd name="connsiteX82" fmla="*/ 1482724 w 3238499"/>
              <a:gd name="connsiteY82" fmla="*/ 895350 h 1250950"/>
              <a:gd name="connsiteX83" fmla="*/ 1422399 w 3238499"/>
              <a:gd name="connsiteY83" fmla="*/ 825500 h 1250950"/>
              <a:gd name="connsiteX84" fmla="*/ 1336674 w 3238499"/>
              <a:gd name="connsiteY84" fmla="*/ 717550 h 1250950"/>
              <a:gd name="connsiteX85" fmla="*/ 1247774 w 3238499"/>
              <a:gd name="connsiteY85" fmla="*/ 622300 h 1250950"/>
              <a:gd name="connsiteX86" fmla="*/ 1200149 w 3238499"/>
              <a:gd name="connsiteY86" fmla="*/ 603250 h 1250950"/>
              <a:gd name="connsiteX87" fmla="*/ 939799 w 3238499"/>
              <a:gd name="connsiteY87" fmla="*/ 447675 h 1250950"/>
              <a:gd name="connsiteX88" fmla="*/ 403225 w 3238499"/>
              <a:gd name="connsiteY88" fmla="*/ 460375 h 1250950"/>
              <a:gd name="connsiteX89" fmla="*/ 19050 w 3238499"/>
              <a:gd name="connsiteY89" fmla="*/ 469900 h 1250950"/>
              <a:gd name="connsiteX90" fmla="*/ 22225 w 3238499"/>
              <a:gd name="connsiteY90" fmla="*/ 1247775 h 1250950"/>
              <a:gd name="connsiteX91" fmla="*/ 1247774 w 3238499"/>
              <a:gd name="connsiteY91" fmla="*/ 1244600 h 1250950"/>
              <a:gd name="connsiteX92" fmla="*/ 3114674 w 3238499"/>
              <a:gd name="connsiteY92" fmla="*/ 1250950 h 1250950"/>
              <a:gd name="connsiteX0" fmla="*/ 3114674 w 3238499"/>
              <a:gd name="connsiteY0" fmla="*/ 1250950 h 1250950"/>
              <a:gd name="connsiteX1" fmla="*/ 3082924 w 3238499"/>
              <a:gd name="connsiteY1" fmla="*/ 1174750 h 1250950"/>
              <a:gd name="connsiteX2" fmla="*/ 3035299 w 3238499"/>
              <a:gd name="connsiteY2" fmla="*/ 1136650 h 1250950"/>
              <a:gd name="connsiteX3" fmla="*/ 2978149 w 3238499"/>
              <a:gd name="connsiteY3" fmla="*/ 1117600 h 1250950"/>
              <a:gd name="connsiteX4" fmla="*/ 2895599 w 3238499"/>
              <a:gd name="connsiteY4" fmla="*/ 1092200 h 1250950"/>
              <a:gd name="connsiteX5" fmla="*/ 2813049 w 3238499"/>
              <a:gd name="connsiteY5" fmla="*/ 1089025 h 1250950"/>
              <a:gd name="connsiteX6" fmla="*/ 2771774 w 3238499"/>
              <a:gd name="connsiteY6" fmla="*/ 1085850 h 1250950"/>
              <a:gd name="connsiteX7" fmla="*/ 2768599 w 3238499"/>
              <a:gd name="connsiteY7" fmla="*/ 1044575 h 1250950"/>
              <a:gd name="connsiteX8" fmla="*/ 2847974 w 3238499"/>
              <a:gd name="connsiteY8" fmla="*/ 1041400 h 1250950"/>
              <a:gd name="connsiteX9" fmla="*/ 2882899 w 3238499"/>
              <a:gd name="connsiteY9" fmla="*/ 1016000 h 1250950"/>
              <a:gd name="connsiteX10" fmla="*/ 2930524 w 3238499"/>
              <a:gd name="connsiteY10" fmla="*/ 977900 h 1250950"/>
              <a:gd name="connsiteX11" fmla="*/ 2930524 w 3238499"/>
              <a:gd name="connsiteY11" fmla="*/ 920750 h 1250950"/>
              <a:gd name="connsiteX12" fmla="*/ 2920999 w 3238499"/>
              <a:gd name="connsiteY12" fmla="*/ 876300 h 1250950"/>
              <a:gd name="connsiteX13" fmla="*/ 2901949 w 3238499"/>
              <a:gd name="connsiteY13" fmla="*/ 876300 h 1250950"/>
              <a:gd name="connsiteX14" fmla="*/ 2920999 w 3238499"/>
              <a:gd name="connsiteY14" fmla="*/ 822325 h 1250950"/>
              <a:gd name="connsiteX15" fmla="*/ 2920999 w 3238499"/>
              <a:gd name="connsiteY15" fmla="*/ 768350 h 1250950"/>
              <a:gd name="connsiteX16" fmla="*/ 2917824 w 3238499"/>
              <a:gd name="connsiteY16" fmla="*/ 708025 h 1250950"/>
              <a:gd name="connsiteX17" fmla="*/ 2905124 w 3238499"/>
              <a:gd name="connsiteY17" fmla="*/ 673100 h 1250950"/>
              <a:gd name="connsiteX18" fmla="*/ 2905124 w 3238499"/>
              <a:gd name="connsiteY18" fmla="*/ 673100 h 1250950"/>
              <a:gd name="connsiteX19" fmla="*/ 2949574 w 3238499"/>
              <a:gd name="connsiteY19" fmla="*/ 666750 h 1250950"/>
              <a:gd name="connsiteX20" fmla="*/ 2984499 w 3238499"/>
              <a:gd name="connsiteY20" fmla="*/ 666750 h 1250950"/>
              <a:gd name="connsiteX21" fmla="*/ 3032124 w 3238499"/>
              <a:gd name="connsiteY21" fmla="*/ 641350 h 1250950"/>
              <a:gd name="connsiteX22" fmla="*/ 3070224 w 3238499"/>
              <a:gd name="connsiteY22" fmla="*/ 669925 h 1250950"/>
              <a:gd name="connsiteX23" fmla="*/ 3098799 w 3238499"/>
              <a:gd name="connsiteY23" fmla="*/ 682625 h 1250950"/>
              <a:gd name="connsiteX24" fmla="*/ 3143249 w 3238499"/>
              <a:gd name="connsiteY24" fmla="*/ 682625 h 1250950"/>
              <a:gd name="connsiteX25" fmla="*/ 3213099 w 3238499"/>
              <a:gd name="connsiteY25" fmla="*/ 600075 h 1250950"/>
              <a:gd name="connsiteX26" fmla="*/ 3228974 w 3238499"/>
              <a:gd name="connsiteY26" fmla="*/ 511175 h 1250950"/>
              <a:gd name="connsiteX27" fmla="*/ 3238499 w 3238499"/>
              <a:gd name="connsiteY27" fmla="*/ 434975 h 1250950"/>
              <a:gd name="connsiteX28" fmla="*/ 3200399 w 3238499"/>
              <a:gd name="connsiteY28" fmla="*/ 415925 h 1250950"/>
              <a:gd name="connsiteX29" fmla="*/ 3165474 w 3238499"/>
              <a:gd name="connsiteY29" fmla="*/ 406400 h 1250950"/>
              <a:gd name="connsiteX30" fmla="*/ 3136899 w 3238499"/>
              <a:gd name="connsiteY30" fmla="*/ 403225 h 1250950"/>
              <a:gd name="connsiteX31" fmla="*/ 3152774 w 3238499"/>
              <a:gd name="connsiteY31" fmla="*/ 307975 h 1250950"/>
              <a:gd name="connsiteX32" fmla="*/ 3152774 w 3238499"/>
              <a:gd name="connsiteY32" fmla="*/ 269875 h 1250950"/>
              <a:gd name="connsiteX33" fmla="*/ 3082926 w 3238499"/>
              <a:gd name="connsiteY33" fmla="*/ 209550 h 1250950"/>
              <a:gd name="connsiteX34" fmla="*/ 3076576 w 3238499"/>
              <a:gd name="connsiteY34" fmla="*/ 146051 h 1250950"/>
              <a:gd name="connsiteX35" fmla="*/ 3006726 w 3238499"/>
              <a:gd name="connsiteY35" fmla="*/ 44450 h 1250950"/>
              <a:gd name="connsiteX36" fmla="*/ 2895601 w 3238499"/>
              <a:gd name="connsiteY36" fmla="*/ 0 h 1250950"/>
              <a:gd name="connsiteX37" fmla="*/ 2835276 w 3238499"/>
              <a:gd name="connsiteY37" fmla="*/ 15875 h 1250950"/>
              <a:gd name="connsiteX38" fmla="*/ 2762251 w 3238499"/>
              <a:gd name="connsiteY38" fmla="*/ 12700 h 1250950"/>
              <a:gd name="connsiteX39" fmla="*/ 2701926 w 3238499"/>
              <a:gd name="connsiteY39" fmla="*/ 38100 h 1250950"/>
              <a:gd name="connsiteX40" fmla="*/ 2638426 w 3238499"/>
              <a:gd name="connsiteY40" fmla="*/ 76200 h 1250950"/>
              <a:gd name="connsiteX41" fmla="*/ 2587626 w 3238499"/>
              <a:gd name="connsiteY41" fmla="*/ 6350 h 1250950"/>
              <a:gd name="connsiteX42" fmla="*/ 2505076 w 3238499"/>
              <a:gd name="connsiteY42" fmla="*/ 31750 h 1250950"/>
              <a:gd name="connsiteX43" fmla="*/ 2479676 w 3238499"/>
              <a:gd name="connsiteY43" fmla="*/ 82550 h 1250950"/>
              <a:gd name="connsiteX44" fmla="*/ 2447926 w 3238499"/>
              <a:gd name="connsiteY44" fmla="*/ 117475 h 1250950"/>
              <a:gd name="connsiteX45" fmla="*/ 2400301 w 3238499"/>
              <a:gd name="connsiteY45" fmla="*/ 180975 h 1250950"/>
              <a:gd name="connsiteX46" fmla="*/ 2368549 w 3238499"/>
              <a:gd name="connsiteY46" fmla="*/ 263525 h 1250950"/>
              <a:gd name="connsiteX47" fmla="*/ 2368549 w 3238499"/>
              <a:gd name="connsiteY47" fmla="*/ 304800 h 1250950"/>
              <a:gd name="connsiteX48" fmla="*/ 2368549 w 3238499"/>
              <a:gd name="connsiteY48" fmla="*/ 333375 h 1250950"/>
              <a:gd name="connsiteX49" fmla="*/ 2339974 w 3238499"/>
              <a:gd name="connsiteY49" fmla="*/ 304800 h 1250950"/>
              <a:gd name="connsiteX50" fmla="*/ 2317749 w 3238499"/>
              <a:gd name="connsiteY50" fmla="*/ 298450 h 1250950"/>
              <a:gd name="connsiteX51" fmla="*/ 2308224 w 3238499"/>
              <a:gd name="connsiteY51" fmla="*/ 349250 h 1250950"/>
              <a:gd name="connsiteX52" fmla="*/ 2292349 w 3238499"/>
              <a:gd name="connsiteY52" fmla="*/ 384175 h 1250950"/>
              <a:gd name="connsiteX53" fmla="*/ 2317749 w 3238499"/>
              <a:gd name="connsiteY53" fmla="*/ 422275 h 1250950"/>
              <a:gd name="connsiteX54" fmla="*/ 2359024 w 3238499"/>
              <a:gd name="connsiteY54" fmla="*/ 450850 h 1250950"/>
              <a:gd name="connsiteX55" fmla="*/ 2359024 w 3238499"/>
              <a:gd name="connsiteY55" fmla="*/ 492125 h 1250950"/>
              <a:gd name="connsiteX56" fmla="*/ 2359024 w 3238499"/>
              <a:gd name="connsiteY56" fmla="*/ 539750 h 1250950"/>
              <a:gd name="connsiteX57" fmla="*/ 2371724 w 3238499"/>
              <a:gd name="connsiteY57" fmla="*/ 571500 h 1250950"/>
              <a:gd name="connsiteX58" fmla="*/ 2371724 w 3238499"/>
              <a:gd name="connsiteY58" fmla="*/ 609600 h 1250950"/>
              <a:gd name="connsiteX59" fmla="*/ 2400299 w 3238499"/>
              <a:gd name="connsiteY59" fmla="*/ 669925 h 1250950"/>
              <a:gd name="connsiteX60" fmla="*/ 2317749 w 3238499"/>
              <a:gd name="connsiteY60" fmla="*/ 657225 h 1250950"/>
              <a:gd name="connsiteX61" fmla="*/ 2222499 w 3238499"/>
              <a:gd name="connsiteY61" fmla="*/ 631825 h 1250950"/>
              <a:gd name="connsiteX62" fmla="*/ 2162174 w 3238499"/>
              <a:gd name="connsiteY62" fmla="*/ 609600 h 1250950"/>
              <a:gd name="connsiteX63" fmla="*/ 2127249 w 3238499"/>
              <a:gd name="connsiteY63" fmla="*/ 612775 h 1250950"/>
              <a:gd name="connsiteX64" fmla="*/ 2095499 w 3238499"/>
              <a:gd name="connsiteY64" fmla="*/ 641350 h 1250950"/>
              <a:gd name="connsiteX65" fmla="*/ 2066924 w 3238499"/>
              <a:gd name="connsiteY65" fmla="*/ 647700 h 1250950"/>
              <a:gd name="connsiteX66" fmla="*/ 2025649 w 3238499"/>
              <a:gd name="connsiteY66" fmla="*/ 692150 h 1250950"/>
              <a:gd name="connsiteX67" fmla="*/ 2009774 w 3238499"/>
              <a:gd name="connsiteY67" fmla="*/ 736600 h 1250950"/>
              <a:gd name="connsiteX68" fmla="*/ 1965324 w 3238499"/>
              <a:gd name="connsiteY68" fmla="*/ 736600 h 1250950"/>
              <a:gd name="connsiteX69" fmla="*/ 1933574 w 3238499"/>
              <a:gd name="connsiteY69" fmla="*/ 755650 h 1250950"/>
              <a:gd name="connsiteX70" fmla="*/ 1911349 w 3238499"/>
              <a:gd name="connsiteY70" fmla="*/ 793750 h 1250950"/>
              <a:gd name="connsiteX71" fmla="*/ 1895474 w 3238499"/>
              <a:gd name="connsiteY71" fmla="*/ 854075 h 1250950"/>
              <a:gd name="connsiteX72" fmla="*/ 1895474 w 3238499"/>
              <a:gd name="connsiteY72" fmla="*/ 908050 h 1250950"/>
              <a:gd name="connsiteX73" fmla="*/ 1889124 w 3238499"/>
              <a:gd name="connsiteY73" fmla="*/ 946150 h 1250950"/>
              <a:gd name="connsiteX74" fmla="*/ 1803399 w 3238499"/>
              <a:gd name="connsiteY74" fmla="*/ 933450 h 1250950"/>
              <a:gd name="connsiteX75" fmla="*/ 1762124 w 3238499"/>
              <a:gd name="connsiteY75" fmla="*/ 942975 h 1250950"/>
              <a:gd name="connsiteX76" fmla="*/ 1704974 w 3238499"/>
              <a:gd name="connsiteY76" fmla="*/ 946150 h 1250950"/>
              <a:gd name="connsiteX77" fmla="*/ 1657349 w 3238499"/>
              <a:gd name="connsiteY77" fmla="*/ 962025 h 1250950"/>
              <a:gd name="connsiteX78" fmla="*/ 1644649 w 3238499"/>
              <a:gd name="connsiteY78" fmla="*/ 987425 h 1250950"/>
              <a:gd name="connsiteX79" fmla="*/ 1581149 w 3238499"/>
              <a:gd name="connsiteY79" fmla="*/ 987425 h 1250950"/>
              <a:gd name="connsiteX80" fmla="*/ 1558924 w 3238499"/>
              <a:gd name="connsiteY80" fmla="*/ 1003300 h 1250950"/>
              <a:gd name="connsiteX81" fmla="*/ 1508124 w 3238499"/>
              <a:gd name="connsiteY81" fmla="*/ 1050925 h 1250950"/>
              <a:gd name="connsiteX82" fmla="*/ 1482724 w 3238499"/>
              <a:gd name="connsiteY82" fmla="*/ 971550 h 1250950"/>
              <a:gd name="connsiteX83" fmla="*/ 1482724 w 3238499"/>
              <a:gd name="connsiteY83" fmla="*/ 895350 h 1250950"/>
              <a:gd name="connsiteX84" fmla="*/ 1422399 w 3238499"/>
              <a:gd name="connsiteY84" fmla="*/ 825500 h 1250950"/>
              <a:gd name="connsiteX85" fmla="*/ 1336674 w 3238499"/>
              <a:gd name="connsiteY85" fmla="*/ 717550 h 1250950"/>
              <a:gd name="connsiteX86" fmla="*/ 1247774 w 3238499"/>
              <a:gd name="connsiteY86" fmla="*/ 622300 h 1250950"/>
              <a:gd name="connsiteX87" fmla="*/ 1200149 w 3238499"/>
              <a:gd name="connsiteY87" fmla="*/ 603250 h 1250950"/>
              <a:gd name="connsiteX88" fmla="*/ 939799 w 3238499"/>
              <a:gd name="connsiteY88" fmla="*/ 447675 h 1250950"/>
              <a:gd name="connsiteX89" fmla="*/ 403225 w 3238499"/>
              <a:gd name="connsiteY89" fmla="*/ 460375 h 1250950"/>
              <a:gd name="connsiteX90" fmla="*/ 19050 w 3238499"/>
              <a:gd name="connsiteY90" fmla="*/ 469900 h 1250950"/>
              <a:gd name="connsiteX91" fmla="*/ 22225 w 3238499"/>
              <a:gd name="connsiteY91" fmla="*/ 1247775 h 1250950"/>
              <a:gd name="connsiteX92" fmla="*/ 1247774 w 3238499"/>
              <a:gd name="connsiteY92" fmla="*/ 1244600 h 1250950"/>
              <a:gd name="connsiteX93" fmla="*/ 3114674 w 3238499"/>
              <a:gd name="connsiteY93" fmla="*/ 1250950 h 12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238499" h="1250950">
                <a:moveTo>
                  <a:pt x="3114674" y="1250950"/>
                </a:moveTo>
                <a:lnTo>
                  <a:pt x="3082924" y="1174750"/>
                </a:lnTo>
                <a:lnTo>
                  <a:pt x="3035299" y="1136650"/>
                </a:lnTo>
                <a:lnTo>
                  <a:pt x="2978149" y="1117600"/>
                </a:lnTo>
                <a:lnTo>
                  <a:pt x="2895599" y="1092200"/>
                </a:lnTo>
                <a:lnTo>
                  <a:pt x="2813049" y="1089025"/>
                </a:lnTo>
                <a:lnTo>
                  <a:pt x="2771774" y="1085850"/>
                </a:lnTo>
                <a:lnTo>
                  <a:pt x="2768599" y="1044575"/>
                </a:lnTo>
                <a:lnTo>
                  <a:pt x="2847974" y="1041400"/>
                </a:lnTo>
                <a:lnTo>
                  <a:pt x="2882899" y="1016000"/>
                </a:lnTo>
                <a:lnTo>
                  <a:pt x="2930524" y="977900"/>
                </a:lnTo>
                <a:lnTo>
                  <a:pt x="2930524" y="920750"/>
                </a:lnTo>
                <a:lnTo>
                  <a:pt x="2920999" y="876300"/>
                </a:lnTo>
                <a:lnTo>
                  <a:pt x="2901949" y="876300"/>
                </a:lnTo>
                <a:lnTo>
                  <a:pt x="2920999" y="822325"/>
                </a:lnTo>
                <a:lnTo>
                  <a:pt x="2920999" y="768350"/>
                </a:lnTo>
                <a:lnTo>
                  <a:pt x="2917824" y="708025"/>
                </a:lnTo>
                <a:lnTo>
                  <a:pt x="2905124" y="673100"/>
                </a:lnTo>
                <a:lnTo>
                  <a:pt x="2905124" y="673100"/>
                </a:lnTo>
                <a:lnTo>
                  <a:pt x="2949574" y="666750"/>
                </a:lnTo>
                <a:lnTo>
                  <a:pt x="2984499" y="666750"/>
                </a:lnTo>
                <a:lnTo>
                  <a:pt x="3032124" y="641350"/>
                </a:lnTo>
                <a:lnTo>
                  <a:pt x="3070224" y="669925"/>
                </a:lnTo>
                <a:lnTo>
                  <a:pt x="3098799" y="682625"/>
                </a:lnTo>
                <a:lnTo>
                  <a:pt x="3143249" y="682625"/>
                </a:lnTo>
                <a:lnTo>
                  <a:pt x="3213099" y="600075"/>
                </a:lnTo>
                <a:lnTo>
                  <a:pt x="3228974" y="511175"/>
                </a:lnTo>
                <a:lnTo>
                  <a:pt x="3238499" y="434975"/>
                </a:lnTo>
                <a:lnTo>
                  <a:pt x="3200399" y="415925"/>
                </a:lnTo>
                <a:lnTo>
                  <a:pt x="3165474" y="406400"/>
                </a:lnTo>
                <a:lnTo>
                  <a:pt x="3136899" y="403225"/>
                </a:lnTo>
                <a:lnTo>
                  <a:pt x="3152774" y="307975"/>
                </a:lnTo>
                <a:lnTo>
                  <a:pt x="3152774" y="269875"/>
                </a:lnTo>
                <a:cubicBezTo>
                  <a:pt x="3147483" y="253471"/>
                  <a:pt x="3095626" y="230187"/>
                  <a:pt x="3082926" y="209550"/>
                </a:cubicBezTo>
                <a:cubicBezTo>
                  <a:pt x="3070226" y="188913"/>
                  <a:pt x="3089276" y="173568"/>
                  <a:pt x="3076576" y="146051"/>
                </a:cubicBezTo>
                <a:cubicBezTo>
                  <a:pt x="3063876" y="118534"/>
                  <a:pt x="3036888" y="68792"/>
                  <a:pt x="3006726" y="44450"/>
                </a:cubicBezTo>
                <a:cubicBezTo>
                  <a:pt x="2976564" y="20108"/>
                  <a:pt x="2924176" y="13229"/>
                  <a:pt x="2895601" y="0"/>
                </a:cubicBezTo>
                <a:lnTo>
                  <a:pt x="2835276" y="15875"/>
                </a:lnTo>
                <a:lnTo>
                  <a:pt x="2762251" y="12700"/>
                </a:lnTo>
                <a:lnTo>
                  <a:pt x="2701926" y="38100"/>
                </a:lnTo>
                <a:lnTo>
                  <a:pt x="2638426" y="76200"/>
                </a:lnTo>
                <a:lnTo>
                  <a:pt x="2587626" y="6350"/>
                </a:lnTo>
                <a:lnTo>
                  <a:pt x="2505076" y="31750"/>
                </a:lnTo>
                <a:lnTo>
                  <a:pt x="2479676" y="82550"/>
                </a:lnTo>
                <a:lnTo>
                  <a:pt x="2447926" y="117475"/>
                </a:lnTo>
                <a:lnTo>
                  <a:pt x="2400301" y="180975"/>
                </a:lnTo>
                <a:lnTo>
                  <a:pt x="2368549" y="263525"/>
                </a:lnTo>
                <a:lnTo>
                  <a:pt x="2368549" y="304800"/>
                </a:lnTo>
                <a:lnTo>
                  <a:pt x="2368549" y="333375"/>
                </a:lnTo>
                <a:lnTo>
                  <a:pt x="2339974" y="304800"/>
                </a:lnTo>
                <a:lnTo>
                  <a:pt x="2317749" y="298450"/>
                </a:lnTo>
                <a:lnTo>
                  <a:pt x="2308224" y="349250"/>
                </a:lnTo>
                <a:lnTo>
                  <a:pt x="2292349" y="384175"/>
                </a:lnTo>
                <a:lnTo>
                  <a:pt x="2317749" y="422275"/>
                </a:lnTo>
                <a:lnTo>
                  <a:pt x="2359024" y="450850"/>
                </a:lnTo>
                <a:lnTo>
                  <a:pt x="2359024" y="492125"/>
                </a:lnTo>
                <a:lnTo>
                  <a:pt x="2359024" y="539750"/>
                </a:lnTo>
                <a:lnTo>
                  <a:pt x="2371724" y="571500"/>
                </a:lnTo>
                <a:lnTo>
                  <a:pt x="2371724" y="609600"/>
                </a:lnTo>
                <a:lnTo>
                  <a:pt x="2400299" y="669925"/>
                </a:lnTo>
                <a:lnTo>
                  <a:pt x="2317749" y="657225"/>
                </a:lnTo>
                <a:lnTo>
                  <a:pt x="2222499" y="631825"/>
                </a:lnTo>
                <a:lnTo>
                  <a:pt x="2162174" y="609600"/>
                </a:lnTo>
                <a:lnTo>
                  <a:pt x="2127249" y="612775"/>
                </a:lnTo>
                <a:lnTo>
                  <a:pt x="2095499" y="641350"/>
                </a:lnTo>
                <a:lnTo>
                  <a:pt x="2066924" y="647700"/>
                </a:lnTo>
                <a:lnTo>
                  <a:pt x="2025649" y="692150"/>
                </a:lnTo>
                <a:lnTo>
                  <a:pt x="2009774" y="736600"/>
                </a:lnTo>
                <a:lnTo>
                  <a:pt x="1965324" y="736600"/>
                </a:lnTo>
                <a:lnTo>
                  <a:pt x="1933574" y="755650"/>
                </a:lnTo>
                <a:lnTo>
                  <a:pt x="1911349" y="793750"/>
                </a:lnTo>
                <a:lnTo>
                  <a:pt x="1895474" y="854075"/>
                </a:lnTo>
                <a:lnTo>
                  <a:pt x="1895474" y="908050"/>
                </a:lnTo>
                <a:lnTo>
                  <a:pt x="1889124" y="946150"/>
                </a:lnTo>
                <a:lnTo>
                  <a:pt x="1803399" y="933450"/>
                </a:lnTo>
                <a:lnTo>
                  <a:pt x="1762124" y="942975"/>
                </a:lnTo>
                <a:lnTo>
                  <a:pt x="1704974" y="946150"/>
                </a:lnTo>
                <a:lnTo>
                  <a:pt x="1657349" y="962025"/>
                </a:lnTo>
                <a:lnTo>
                  <a:pt x="1644649" y="987425"/>
                </a:lnTo>
                <a:lnTo>
                  <a:pt x="1581149" y="987425"/>
                </a:lnTo>
                <a:lnTo>
                  <a:pt x="1558924" y="1003300"/>
                </a:lnTo>
                <a:lnTo>
                  <a:pt x="1508124" y="1050925"/>
                </a:lnTo>
                <a:lnTo>
                  <a:pt x="1482724" y="971550"/>
                </a:lnTo>
                <a:lnTo>
                  <a:pt x="1482724" y="895350"/>
                </a:lnTo>
                <a:lnTo>
                  <a:pt x="1422399" y="825500"/>
                </a:lnTo>
                <a:lnTo>
                  <a:pt x="1336674" y="717550"/>
                </a:lnTo>
                <a:lnTo>
                  <a:pt x="1247774" y="622300"/>
                </a:lnTo>
                <a:lnTo>
                  <a:pt x="1200149" y="603250"/>
                </a:lnTo>
                <a:cubicBezTo>
                  <a:pt x="1191682" y="613304"/>
                  <a:pt x="947737" y="382058"/>
                  <a:pt x="939799" y="447675"/>
                </a:cubicBezTo>
                <a:cubicBezTo>
                  <a:pt x="883707" y="443442"/>
                  <a:pt x="542396" y="400579"/>
                  <a:pt x="403225" y="460375"/>
                </a:cubicBezTo>
                <a:cubicBezTo>
                  <a:pt x="332317" y="457729"/>
                  <a:pt x="144992" y="466725"/>
                  <a:pt x="19050" y="469900"/>
                </a:cubicBezTo>
                <a:cubicBezTo>
                  <a:pt x="0" y="603779"/>
                  <a:pt x="18521" y="1087438"/>
                  <a:pt x="22225" y="1247775"/>
                </a:cubicBezTo>
                <a:lnTo>
                  <a:pt x="1247774" y="1244600"/>
                </a:lnTo>
                <a:lnTo>
                  <a:pt x="3114674" y="125095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3429000" y="3638550"/>
            <a:ext cx="206375" cy="177800"/>
          </a:xfrm>
          <a:custGeom>
            <a:avLst/>
            <a:gdLst>
              <a:gd name="connsiteX0" fmla="*/ 206375 w 206375"/>
              <a:gd name="connsiteY0" fmla="*/ 98425 h 177800"/>
              <a:gd name="connsiteX1" fmla="*/ 161925 w 206375"/>
              <a:gd name="connsiteY1" fmla="*/ 57150 h 177800"/>
              <a:gd name="connsiteX2" fmla="*/ 127000 w 206375"/>
              <a:gd name="connsiteY2" fmla="*/ 53975 h 177800"/>
              <a:gd name="connsiteX3" fmla="*/ 111125 w 206375"/>
              <a:gd name="connsiteY3" fmla="*/ 25400 h 177800"/>
              <a:gd name="connsiteX4" fmla="*/ 69850 w 206375"/>
              <a:gd name="connsiteY4" fmla="*/ 44450 h 177800"/>
              <a:gd name="connsiteX5" fmla="*/ 22225 w 206375"/>
              <a:gd name="connsiteY5" fmla="*/ 38100 h 177800"/>
              <a:gd name="connsiteX6" fmla="*/ 0 w 206375"/>
              <a:gd name="connsiteY6" fmla="*/ 0 h 177800"/>
              <a:gd name="connsiteX7" fmla="*/ 0 w 206375"/>
              <a:gd name="connsiteY7" fmla="*/ 47625 h 177800"/>
              <a:gd name="connsiteX8" fmla="*/ 0 w 206375"/>
              <a:gd name="connsiteY8" fmla="*/ 79375 h 177800"/>
              <a:gd name="connsiteX9" fmla="*/ 25400 w 206375"/>
              <a:gd name="connsiteY9" fmla="*/ 114300 h 177800"/>
              <a:gd name="connsiteX10" fmla="*/ 41275 w 206375"/>
              <a:gd name="connsiteY10" fmla="*/ 174625 h 177800"/>
              <a:gd name="connsiteX11" fmla="*/ 92075 w 206375"/>
              <a:gd name="connsiteY11" fmla="*/ 174625 h 177800"/>
              <a:gd name="connsiteX12" fmla="*/ 168275 w 206375"/>
              <a:gd name="connsiteY12" fmla="*/ 177800 h 177800"/>
              <a:gd name="connsiteX13" fmla="*/ 206375 w 206375"/>
              <a:gd name="connsiteY13" fmla="*/ 177800 h 177800"/>
              <a:gd name="connsiteX14" fmla="*/ 206375 w 206375"/>
              <a:gd name="connsiteY14" fmla="*/ 98425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6375" h="177800">
                <a:moveTo>
                  <a:pt x="206375" y="98425"/>
                </a:moveTo>
                <a:lnTo>
                  <a:pt x="161925" y="57150"/>
                </a:lnTo>
                <a:lnTo>
                  <a:pt x="127000" y="53975"/>
                </a:lnTo>
                <a:lnTo>
                  <a:pt x="111125" y="25400"/>
                </a:lnTo>
                <a:lnTo>
                  <a:pt x="69850" y="44450"/>
                </a:lnTo>
                <a:lnTo>
                  <a:pt x="22225" y="38100"/>
                </a:lnTo>
                <a:lnTo>
                  <a:pt x="0" y="0"/>
                </a:lnTo>
                <a:lnTo>
                  <a:pt x="0" y="47625"/>
                </a:lnTo>
                <a:lnTo>
                  <a:pt x="0" y="79375"/>
                </a:lnTo>
                <a:lnTo>
                  <a:pt x="25400" y="114300"/>
                </a:lnTo>
                <a:lnTo>
                  <a:pt x="41275" y="174625"/>
                </a:lnTo>
                <a:lnTo>
                  <a:pt x="92075" y="174625"/>
                </a:lnTo>
                <a:lnTo>
                  <a:pt x="168275" y="177800"/>
                </a:lnTo>
                <a:lnTo>
                  <a:pt x="206375" y="177800"/>
                </a:lnTo>
                <a:lnTo>
                  <a:pt x="206375" y="98425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2663825" y="4829175"/>
            <a:ext cx="117475" cy="200025"/>
          </a:xfrm>
          <a:custGeom>
            <a:avLst/>
            <a:gdLst>
              <a:gd name="connsiteX0" fmla="*/ 0 w 117475"/>
              <a:gd name="connsiteY0" fmla="*/ 200025 h 200025"/>
              <a:gd name="connsiteX1" fmla="*/ 34925 w 117475"/>
              <a:gd name="connsiteY1" fmla="*/ 177800 h 200025"/>
              <a:gd name="connsiteX2" fmla="*/ 76200 w 117475"/>
              <a:gd name="connsiteY2" fmla="*/ 171450 h 200025"/>
              <a:gd name="connsiteX3" fmla="*/ 98425 w 117475"/>
              <a:gd name="connsiteY3" fmla="*/ 130175 h 200025"/>
              <a:gd name="connsiteX4" fmla="*/ 111125 w 117475"/>
              <a:gd name="connsiteY4" fmla="*/ 95250 h 200025"/>
              <a:gd name="connsiteX5" fmla="*/ 117475 w 117475"/>
              <a:gd name="connsiteY5" fmla="*/ 41275 h 200025"/>
              <a:gd name="connsiteX6" fmla="*/ 98425 w 117475"/>
              <a:gd name="connsiteY6" fmla="*/ 0 h 200025"/>
              <a:gd name="connsiteX7" fmla="*/ 38100 w 117475"/>
              <a:gd name="connsiteY7" fmla="*/ 3175 h 200025"/>
              <a:gd name="connsiteX8" fmla="*/ 34925 w 117475"/>
              <a:gd name="connsiteY8" fmla="*/ 69850 h 200025"/>
              <a:gd name="connsiteX9" fmla="*/ 9525 w 117475"/>
              <a:gd name="connsiteY9" fmla="*/ 133350 h 200025"/>
              <a:gd name="connsiteX10" fmla="*/ 0 w 117475"/>
              <a:gd name="connsiteY10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475" h="200025">
                <a:moveTo>
                  <a:pt x="0" y="200025"/>
                </a:moveTo>
                <a:lnTo>
                  <a:pt x="34925" y="177800"/>
                </a:lnTo>
                <a:lnTo>
                  <a:pt x="76200" y="171450"/>
                </a:lnTo>
                <a:lnTo>
                  <a:pt x="98425" y="130175"/>
                </a:lnTo>
                <a:lnTo>
                  <a:pt x="111125" y="95250"/>
                </a:lnTo>
                <a:lnTo>
                  <a:pt x="117475" y="41275"/>
                </a:lnTo>
                <a:lnTo>
                  <a:pt x="98425" y="0"/>
                </a:lnTo>
                <a:lnTo>
                  <a:pt x="38100" y="3175"/>
                </a:lnTo>
                <a:lnTo>
                  <a:pt x="34925" y="69850"/>
                </a:lnTo>
                <a:lnTo>
                  <a:pt x="9525" y="133350"/>
                </a:lnTo>
                <a:lnTo>
                  <a:pt x="0" y="20002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2743200" y="2222500"/>
            <a:ext cx="152400" cy="200025"/>
          </a:xfrm>
          <a:custGeom>
            <a:avLst/>
            <a:gdLst>
              <a:gd name="connsiteX0" fmla="*/ 88900 w 152400"/>
              <a:gd name="connsiteY0" fmla="*/ 168275 h 200025"/>
              <a:gd name="connsiteX1" fmla="*/ 104775 w 152400"/>
              <a:gd name="connsiteY1" fmla="*/ 120650 h 200025"/>
              <a:gd name="connsiteX2" fmla="*/ 130175 w 152400"/>
              <a:gd name="connsiteY2" fmla="*/ 104775 h 200025"/>
              <a:gd name="connsiteX3" fmla="*/ 136525 w 152400"/>
              <a:gd name="connsiteY3" fmla="*/ 85725 h 200025"/>
              <a:gd name="connsiteX4" fmla="*/ 136525 w 152400"/>
              <a:gd name="connsiteY4" fmla="*/ 60325 h 200025"/>
              <a:gd name="connsiteX5" fmla="*/ 152400 w 152400"/>
              <a:gd name="connsiteY5" fmla="*/ 19050 h 200025"/>
              <a:gd name="connsiteX6" fmla="*/ 133350 w 152400"/>
              <a:gd name="connsiteY6" fmla="*/ 3175 h 200025"/>
              <a:gd name="connsiteX7" fmla="*/ 82550 w 152400"/>
              <a:gd name="connsiteY7" fmla="*/ 22225 h 200025"/>
              <a:gd name="connsiteX8" fmla="*/ 50800 w 152400"/>
              <a:gd name="connsiteY8" fmla="*/ 31750 h 200025"/>
              <a:gd name="connsiteX9" fmla="*/ 12700 w 152400"/>
              <a:gd name="connsiteY9" fmla="*/ 0 h 200025"/>
              <a:gd name="connsiteX10" fmla="*/ 19050 w 152400"/>
              <a:gd name="connsiteY10" fmla="*/ 66675 h 200025"/>
              <a:gd name="connsiteX11" fmla="*/ 0 w 152400"/>
              <a:gd name="connsiteY11" fmla="*/ 107950 h 200025"/>
              <a:gd name="connsiteX12" fmla="*/ 3175 w 152400"/>
              <a:gd name="connsiteY12" fmla="*/ 200025 h 200025"/>
              <a:gd name="connsiteX13" fmla="*/ 88900 w 152400"/>
              <a:gd name="connsiteY13" fmla="*/ 16827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400" h="200025">
                <a:moveTo>
                  <a:pt x="88900" y="168275"/>
                </a:moveTo>
                <a:lnTo>
                  <a:pt x="104775" y="120650"/>
                </a:lnTo>
                <a:lnTo>
                  <a:pt x="130175" y="104775"/>
                </a:lnTo>
                <a:lnTo>
                  <a:pt x="136525" y="85725"/>
                </a:lnTo>
                <a:lnTo>
                  <a:pt x="136525" y="60325"/>
                </a:lnTo>
                <a:lnTo>
                  <a:pt x="152400" y="19050"/>
                </a:lnTo>
                <a:lnTo>
                  <a:pt x="133350" y="3175"/>
                </a:lnTo>
                <a:lnTo>
                  <a:pt x="82550" y="22225"/>
                </a:lnTo>
                <a:lnTo>
                  <a:pt x="50800" y="31750"/>
                </a:lnTo>
                <a:lnTo>
                  <a:pt x="12700" y="0"/>
                </a:lnTo>
                <a:lnTo>
                  <a:pt x="19050" y="66675"/>
                </a:lnTo>
                <a:lnTo>
                  <a:pt x="0" y="107950"/>
                </a:lnTo>
                <a:lnTo>
                  <a:pt x="3175" y="200025"/>
                </a:lnTo>
                <a:lnTo>
                  <a:pt x="88900" y="1682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4171950" y="3457575"/>
            <a:ext cx="768350" cy="488950"/>
          </a:xfrm>
          <a:custGeom>
            <a:avLst/>
            <a:gdLst>
              <a:gd name="connsiteX0" fmla="*/ 47625 w 768350"/>
              <a:gd name="connsiteY0" fmla="*/ 0 h 488950"/>
              <a:gd name="connsiteX1" fmla="*/ 47625 w 768350"/>
              <a:gd name="connsiteY1" fmla="*/ 41275 h 488950"/>
              <a:gd name="connsiteX2" fmla="*/ 47625 w 768350"/>
              <a:gd name="connsiteY2" fmla="*/ 41275 h 488950"/>
              <a:gd name="connsiteX3" fmla="*/ 9525 w 768350"/>
              <a:gd name="connsiteY3" fmla="*/ 53975 h 488950"/>
              <a:gd name="connsiteX4" fmla="*/ 9525 w 768350"/>
              <a:gd name="connsiteY4" fmla="*/ 79375 h 488950"/>
              <a:gd name="connsiteX5" fmla="*/ 9525 w 768350"/>
              <a:gd name="connsiteY5" fmla="*/ 79375 h 488950"/>
              <a:gd name="connsiteX6" fmla="*/ 0 w 768350"/>
              <a:gd name="connsiteY6" fmla="*/ 111125 h 488950"/>
              <a:gd name="connsiteX7" fmla="*/ 44450 w 768350"/>
              <a:gd name="connsiteY7" fmla="*/ 114300 h 488950"/>
              <a:gd name="connsiteX8" fmla="*/ 79375 w 768350"/>
              <a:gd name="connsiteY8" fmla="*/ 152400 h 488950"/>
              <a:gd name="connsiteX9" fmla="*/ 114300 w 768350"/>
              <a:gd name="connsiteY9" fmla="*/ 161925 h 488950"/>
              <a:gd name="connsiteX10" fmla="*/ 130175 w 768350"/>
              <a:gd name="connsiteY10" fmla="*/ 152400 h 488950"/>
              <a:gd name="connsiteX11" fmla="*/ 206375 w 768350"/>
              <a:gd name="connsiteY11" fmla="*/ 193675 h 488950"/>
              <a:gd name="connsiteX12" fmla="*/ 238125 w 768350"/>
              <a:gd name="connsiteY12" fmla="*/ 238125 h 488950"/>
              <a:gd name="connsiteX13" fmla="*/ 276225 w 768350"/>
              <a:gd name="connsiteY13" fmla="*/ 222250 h 488950"/>
              <a:gd name="connsiteX14" fmla="*/ 317500 w 768350"/>
              <a:gd name="connsiteY14" fmla="*/ 222250 h 488950"/>
              <a:gd name="connsiteX15" fmla="*/ 361950 w 768350"/>
              <a:gd name="connsiteY15" fmla="*/ 247650 h 488950"/>
              <a:gd name="connsiteX16" fmla="*/ 415925 w 768350"/>
              <a:gd name="connsiteY16" fmla="*/ 225425 h 488950"/>
              <a:gd name="connsiteX17" fmla="*/ 444500 w 768350"/>
              <a:gd name="connsiteY17" fmla="*/ 260350 h 488950"/>
              <a:gd name="connsiteX18" fmla="*/ 498475 w 768350"/>
              <a:gd name="connsiteY18" fmla="*/ 257175 h 488950"/>
              <a:gd name="connsiteX19" fmla="*/ 520700 w 768350"/>
              <a:gd name="connsiteY19" fmla="*/ 285750 h 488950"/>
              <a:gd name="connsiteX20" fmla="*/ 520700 w 768350"/>
              <a:gd name="connsiteY20" fmla="*/ 346075 h 488950"/>
              <a:gd name="connsiteX21" fmla="*/ 520700 w 768350"/>
              <a:gd name="connsiteY21" fmla="*/ 381000 h 488950"/>
              <a:gd name="connsiteX22" fmla="*/ 536575 w 768350"/>
              <a:gd name="connsiteY22" fmla="*/ 396875 h 488950"/>
              <a:gd name="connsiteX23" fmla="*/ 568325 w 768350"/>
              <a:gd name="connsiteY23" fmla="*/ 419100 h 488950"/>
              <a:gd name="connsiteX24" fmla="*/ 584200 w 768350"/>
              <a:gd name="connsiteY24" fmla="*/ 450850 h 488950"/>
              <a:gd name="connsiteX25" fmla="*/ 587375 w 768350"/>
              <a:gd name="connsiteY25" fmla="*/ 479425 h 488950"/>
              <a:gd name="connsiteX26" fmla="*/ 650875 w 768350"/>
              <a:gd name="connsiteY26" fmla="*/ 488950 h 488950"/>
              <a:gd name="connsiteX27" fmla="*/ 723900 w 768350"/>
              <a:gd name="connsiteY27" fmla="*/ 482600 h 488950"/>
              <a:gd name="connsiteX28" fmla="*/ 755650 w 768350"/>
              <a:gd name="connsiteY28" fmla="*/ 447675 h 488950"/>
              <a:gd name="connsiteX29" fmla="*/ 727075 w 768350"/>
              <a:gd name="connsiteY29" fmla="*/ 371475 h 488950"/>
              <a:gd name="connsiteX30" fmla="*/ 727075 w 768350"/>
              <a:gd name="connsiteY30" fmla="*/ 301625 h 488950"/>
              <a:gd name="connsiteX31" fmla="*/ 768350 w 768350"/>
              <a:gd name="connsiteY31" fmla="*/ 215900 h 488950"/>
              <a:gd name="connsiteX32" fmla="*/ 742950 w 768350"/>
              <a:gd name="connsiteY32" fmla="*/ 155575 h 488950"/>
              <a:gd name="connsiteX33" fmla="*/ 739775 w 768350"/>
              <a:gd name="connsiteY33" fmla="*/ 133350 h 488950"/>
              <a:gd name="connsiteX34" fmla="*/ 641350 w 768350"/>
              <a:gd name="connsiteY34" fmla="*/ 111125 h 488950"/>
              <a:gd name="connsiteX35" fmla="*/ 571500 w 768350"/>
              <a:gd name="connsiteY35" fmla="*/ 88900 h 488950"/>
              <a:gd name="connsiteX36" fmla="*/ 533400 w 768350"/>
              <a:gd name="connsiteY36" fmla="*/ 85725 h 488950"/>
              <a:gd name="connsiteX37" fmla="*/ 501650 w 768350"/>
              <a:gd name="connsiteY37" fmla="*/ 111125 h 488950"/>
              <a:gd name="connsiteX38" fmla="*/ 463550 w 768350"/>
              <a:gd name="connsiteY38" fmla="*/ 111125 h 488950"/>
              <a:gd name="connsiteX39" fmla="*/ 406400 w 768350"/>
              <a:gd name="connsiteY39" fmla="*/ 69850 h 488950"/>
              <a:gd name="connsiteX40" fmla="*/ 374650 w 768350"/>
              <a:gd name="connsiteY40" fmla="*/ 69850 h 488950"/>
              <a:gd name="connsiteX41" fmla="*/ 352425 w 768350"/>
              <a:gd name="connsiteY41" fmla="*/ 101600 h 488950"/>
              <a:gd name="connsiteX42" fmla="*/ 301625 w 768350"/>
              <a:gd name="connsiteY42" fmla="*/ 98425 h 488950"/>
              <a:gd name="connsiteX43" fmla="*/ 257175 w 768350"/>
              <a:gd name="connsiteY43" fmla="*/ 57150 h 488950"/>
              <a:gd name="connsiteX44" fmla="*/ 231775 w 768350"/>
              <a:gd name="connsiteY44" fmla="*/ 66675 h 488950"/>
              <a:gd name="connsiteX45" fmla="*/ 171450 w 768350"/>
              <a:gd name="connsiteY45" fmla="*/ 66675 h 488950"/>
              <a:gd name="connsiteX46" fmla="*/ 133350 w 768350"/>
              <a:gd name="connsiteY46" fmla="*/ 44450 h 488950"/>
              <a:gd name="connsiteX47" fmla="*/ 133350 w 768350"/>
              <a:gd name="connsiteY47" fmla="*/ 44450 h 488950"/>
              <a:gd name="connsiteX48" fmla="*/ 92075 w 768350"/>
              <a:gd name="connsiteY48" fmla="*/ 28575 h 488950"/>
              <a:gd name="connsiteX49" fmla="*/ 47625 w 768350"/>
              <a:gd name="connsiteY49" fmla="*/ 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68350" h="488950">
                <a:moveTo>
                  <a:pt x="47625" y="0"/>
                </a:moveTo>
                <a:lnTo>
                  <a:pt x="47625" y="41275"/>
                </a:lnTo>
                <a:lnTo>
                  <a:pt x="47625" y="41275"/>
                </a:lnTo>
                <a:lnTo>
                  <a:pt x="9525" y="53975"/>
                </a:lnTo>
                <a:lnTo>
                  <a:pt x="9525" y="79375"/>
                </a:lnTo>
                <a:lnTo>
                  <a:pt x="9525" y="79375"/>
                </a:lnTo>
                <a:lnTo>
                  <a:pt x="0" y="111125"/>
                </a:lnTo>
                <a:lnTo>
                  <a:pt x="44450" y="114300"/>
                </a:lnTo>
                <a:lnTo>
                  <a:pt x="79375" y="152400"/>
                </a:lnTo>
                <a:lnTo>
                  <a:pt x="114300" y="161925"/>
                </a:lnTo>
                <a:lnTo>
                  <a:pt x="130175" y="152400"/>
                </a:lnTo>
                <a:lnTo>
                  <a:pt x="206375" y="193675"/>
                </a:lnTo>
                <a:lnTo>
                  <a:pt x="238125" y="238125"/>
                </a:lnTo>
                <a:lnTo>
                  <a:pt x="276225" y="222250"/>
                </a:lnTo>
                <a:lnTo>
                  <a:pt x="317500" y="222250"/>
                </a:lnTo>
                <a:lnTo>
                  <a:pt x="361950" y="247650"/>
                </a:lnTo>
                <a:lnTo>
                  <a:pt x="415925" y="225425"/>
                </a:lnTo>
                <a:lnTo>
                  <a:pt x="444500" y="260350"/>
                </a:lnTo>
                <a:lnTo>
                  <a:pt x="498475" y="257175"/>
                </a:lnTo>
                <a:lnTo>
                  <a:pt x="520700" y="285750"/>
                </a:lnTo>
                <a:lnTo>
                  <a:pt x="520700" y="346075"/>
                </a:lnTo>
                <a:lnTo>
                  <a:pt x="520700" y="381000"/>
                </a:lnTo>
                <a:lnTo>
                  <a:pt x="536575" y="396875"/>
                </a:lnTo>
                <a:lnTo>
                  <a:pt x="568325" y="419100"/>
                </a:lnTo>
                <a:lnTo>
                  <a:pt x="584200" y="450850"/>
                </a:lnTo>
                <a:lnTo>
                  <a:pt x="587375" y="479425"/>
                </a:lnTo>
                <a:lnTo>
                  <a:pt x="650875" y="488950"/>
                </a:lnTo>
                <a:lnTo>
                  <a:pt x="723900" y="482600"/>
                </a:lnTo>
                <a:lnTo>
                  <a:pt x="755650" y="447675"/>
                </a:lnTo>
                <a:lnTo>
                  <a:pt x="727075" y="371475"/>
                </a:lnTo>
                <a:lnTo>
                  <a:pt x="727075" y="301625"/>
                </a:lnTo>
                <a:lnTo>
                  <a:pt x="768350" y="215900"/>
                </a:lnTo>
                <a:cubicBezTo>
                  <a:pt x="742520" y="157783"/>
                  <a:pt x="742950" y="179597"/>
                  <a:pt x="742950" y="155575"/>
                </a:cubicBezTo>
                <a:lnTo>
                  <a:pt x="739775" y="133350"/>
                </a:lnTo>
                <a:lnTo>
                  <a:pt x="641350" y="111125"/>
                </a:lnTo>
                <a:lnTo>
                  <a:pt x="571500" y="88900"/>
                </a:lnTo>
                <a:lnTo>
                  <a:pt x="533400" y="85725"/>
                </a:lnTo>
                <a:lnTo>
                  <a:pt x="501650" y="111125"/>
                </a:lnTo>
                <a:lnTo>
                  <a:pt x="463550" y="111125"/>
                </a:lnTo>
                <a:lnTo>
                  <a:pt x="406400" y="69850"/>
                </a:lnTo>
                <a:lnTo>
                  <a:pt x="374650" y="69850"/>
                </a:lnTo>
                <a:lnTo>
                  <a:pt x="352425" y="101600"/>
                </a:lnTo>
                <a:lnTo>
                  <a:pt x="301625" y="98425"/>
                </a:lnTo>
                <a:lnTo>
                  <a:pt x="257175" y="57150"/>
                </a:lnTo>
                <a:lnTo>
                  <a:pt x="231775" y="66675"/>
                </a:lnTo>
                <a:lnTo>
                  <a:pt x="171450" y="66675"/>
                </a:lnTo>
                <a:lnTo>
                  <a:pt x="133350" y="44450"/>
                </a:lnTo>
                <a:lnTo>
                  <a:pt x="133350" y="44450"/>
                </a:lnTo>
                <a:lnTo>
                  <a:pt x="92075" y="28575"/>
                </a:lnTo>
                <a:lnTo>
                  <a:pt x="47625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5765800" y="2765425"/>
            <a:ext cx="333375" cy="587375"/>
          </a:xfrm>
          <a:custGeom>
            <a:avLst/>
            <a:gdLst>
              <a:gd name="connsiteX0" fmla="*/ 0 w 333375"/>
              <a:gd name="connsiteY0" fmla="*/ 98425 h 587375"/>
              <a:gd name="connsiteX1" fmla="*/ 66675 w 333375"/>
              <a:gd name="connsiteY1" fmla="*/ 180975 h 587375"/>
              <a:gd name="connsiteX2" fmla="*/ 101600 w 333375"/>
              <a:gd name="connsiteY2" fmla="*/ 225425 h 587375"/>
              <a:gd name="connsiteX3" fmla="*/ 117475 w 333375"/>
              <a:gd name="connsiteY3" fmla="*/ 307975 h 587375"/>
              <a:gd name="connsiteX4" fmla="*/ 136525 w 333375"/>
              <a:gd name="connsiteY4" fmla="*/ 406400 h 587375"/>
              <a:gd name="connsiteX5" fmla="*/ 168275 w 333375"/>
              <a:gd name="connsiteY5" fmla="*/ 482600 h 587375"/>
              <a:gd name="connsiteX6" fmla="*/ 200025 w 333375"/>
              <a:gd name="connsiteY6" fmla="*/ 549275 h 587375"/>
              <a:gd name="connsiteX7" fmla="*/ 257175 w 333375"/>
              <a:gd name="connsiteY7" fmla="*/ 555625 h 587375"/>
              <a:gd name="connsiteX8" fmla="*/ 292100 w 333375"/>
              <a:gd name="connsiteY8" fmla="*/ 587375 h 587375"/>
              <a:gd name="connsiteX9" fmla="*/ 333375 w 333375"/>
              <a:gd name="connsiteY9" fmla="*/ 549275 h 587375"/>
              <a:gd name="connsiteX10" fmla="*/ 333375 w 333375"/>
              <a:gd name="connsiteY10" fmla="*/ 482600 h 587375"/>
              <a:gd name="connsiteX11" fmla="*/ 317500 w 333375"/>
              <a:gd name="connsiteY11" fmla="*/ 428625 h 587375"/>
              <a:gd name="connsiteX12" fmla="*/ 269875 w 333375"/>
              <a:gd name="connsiteY12" fmla="*/ 384175 h 587375"/>
              <a:gd name="connsiteX13" fmla="*/ 266700 w 333375"/>
              <a:gd name="connsiteY13" fmla="*/ 346075 h 587375"/>
              <a:gd name="connsiteX14" fmla="*/ 266700 w 333375"/>
              <a:gd name="connsiteY14" fmla="*/ 279400 h 587375"/>
              <a:gd name="connsiteX15" fmla="*/ 244475 w 333375"/>
              <a:gd name="connsiteY15" fmla="*/ 180975 h 587375"/>
              <a:gd name="connsiteX16" fmla="*/ 190500 w 333375"/>
              <a:gd name="connsiteY16" fmla="*/ 111125 h 587375"/>
              <a:gd name="connsiteX17" fmla="*/ 158750 w 333375"/>
              <a:gd name="connsiteY17" fmla="*/ 60325 h 587375"/>
              <a:gd name="connsiteX18" fmla="*/ 139700 w 333375"/>
              <a:gd name="connsiteY18" fmla="*/ 34925 h 587375"/>
              <a:gd name="connsiteX19" fmla="*/ 130175 w 333375"/>
              <a:gd name="connsiteY19" fmla="*/ 12700 h 587375"/>
              <a:gd name="connsiteX20" fmla="*/ 95250 w 333375"/>
              <a:gd name="connsiteY20" fmla="*/ 0 h 587375"/>
              <a:gd name="connsiteX21" fmla="*/ 63500 w 333375"/>
              <a:gd name="connsiteY21" fmla="*/ 41275 h 587375"/>
              <a:gd name="connsiteX22" fmla="*/ 0 w 333375"/>
              <a:gd name="connsiteY22" fmla="*/ 98425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3375" h="587375">
                <a:moveTo>
                  <a:pt x="0" y="98425"/>
                </a:moveTo>
                <a:lnTo>
                  <a:pt x="66675" y="180975"/>
                </a:lnTo>
                <a:lnTo>
                  <a:pt x="101600" y="225425"/>
                </a:lnTo>
                <a:lnTo>
                  <a:pt x="117475" y="307975"/>
                </a:lnTo>
                <a:lnTo>
                  <a:pt x="136525" y="406400"/>
                </a:lnTo>
                <a:lnTo>
                  <a:pt x="168275" y="482600"/>
                </a:lnTo>
                <a:lnTo>
                  <a:pt x="200025" y="549275"/>
                </a:lnTo>
                <a:lnTo>
                  <a:pt x="257175" y="555625"/>
                </a:lnTo>
                <a:lnTo>
                  <a:pt x="292100" y="587375"/>
                </a:lnTo>
                <a:lnTo>
                  <a:pt x="333375" y="549275"/>
                </a:lnTo>
                <a:lnTo>
                  <a:pt x="333375" y="482600"/>
                </a:lnTo>
                <a:lnTo>
                  <a:pt x="317500" y="428625"/>
                </a:lnTo>
                <a:lnTo>
                  <a:pt x="269875" y="384175"/>
                </a:lnTo>
                <a:lnTo>
                  <a:pt x="266700" y="346075"/>
                </a:lnTo>
                <a:lnTo>
                  <a:pt x="266700" y="279400"/>
                </a:lnTo>
                <a:lnTo>
                  <a:pt x="244475" y="180975"/>
                </a:lnTo>
                <a:lnTo>
                  <a:pt x="190500" y="111125"/>
                </a:lnTo>
                <a:lnTo>
                  <a:pt x="158750" y="60325"/>
                </a:lnTo>
                <a:lnTo>
                  <a:pt x="139700" y="34925"/>
                </a:lnTo>
                <a:lnTo>
                  <a:pt x="130175" y="12700"/>
                </a:lnTo>
                <a:lnTo>
                  <a:pt x="95250" y="0"/>
                </a:lnTo>
                <a:lnTo>
                  <a:pt x="63500" y="41275"/>
                </a:lnTo>
                <a:lnTo>
                  <a:pt x="0" y="98425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2454275" y="2212975"/>
            <a:ext cx="152400" cy="971550"/>
          </a:xfrm>
          <a:custGeom>
            <a:avLst/>
            <a:gdLst>
              <a:gd name="connsiteX0" fmla="*/ 47625 w 152400"/>
              <a:gd name="connsiteY0" fmla="*/ 0 h 971550"/>
              <a:gd name="connsiteX1" fmla="*/ 28575 w 152400"/>
              <a:gd name="connsiteY1" fmla="*/ 60325 h 971550"/>
              <a:gd name="connsiteX2" fmla="*/ 28575 w 152400"/>
              <a:gd name="connsiteY2" fmla="*/ 88900 h 971550"/>
              <a:gd name="connsiteX3" fmla="*/ 50800 w 152400"/>
              <a:gd name="connsiteY3" fmla="*/ 123825 h 971550"/>
              <a:gd name="connsiteX4" fmla="*/ 53975 w 152400"/>
              <a:gd name="connsiteY4" fmla="*/ 171450 h 971550"/>
              <a:gd name="connsiteX5" fmla="*/ 73025 w 152400"/>
              <a:gd name="connsiteY5" fmla="*/ 174625 h 971550"/>
              <a:gd name="connsiteX6" fmla="*/ 114300 w 152400"/>
              <a:gd name="connsiteY6" fmla="*/ 168275 h 971550"/>
              <a:gd name="connsiteX7" fmla="*/ 146050 w 152400"/>
              <a:gd name="connsiteY7" fmla="*/ 196850 h 971550"/>
              <a:gd name="connsiteX8" fmla="*/ 152400 w 152400"/>
              <a:gd name="connsiteY8" fmla="*/ 219075 h 971550"/>
              <a:gd name="connsiteX9" fmla="*/ 152400 w 152400"/>
              <a:gd name="connsiteY9" fmla="*/ 257175 h 971550"/>
              <a:gd name="connsiteX10" fmla="*/ 123825 w 152400"/>
              <a:gd name="connsiteY10" fmla="*/ 257175 h 971550"/>
              <a:gd name="connsiteX11" fmla="*/ 117475 w 152400"/>
              <a:gd name="connsiteY11" fmla="*/ 279400 h 971550"/>
              <a:gd name="connsiteX12" fmla="*/ 120650 w 152400"/>
              <a:gd name="connsiteY12" fmla="*/ 304800 h 971550"/>
              <a:gd name="connsiteX13" fmla="*/ 114300 w 152400"/>
              <a:gd name="connsiteY13" fmla="*/ 346075 h 971550"/>
              <a:gd name="connsiteX14" fmla="*/ 88900 w 152400"/>
              <a:gd name="connsiteY14" fmla="*/ 393700 h 971550"/>
              <a:gd name="connsiteX15" fmla="*/ 79375 w 152400"/>
              <a:gd name="connsiteY15" fmla="*/ 444500 h 971550"/>
              <a:gd name="connsiteX16" fmla="*/ 73025 w 152400"/>
              <a:gd name="connsiteY16" fmla="*/ 488950 h 971550"/>
              <a:gd name="connsiteX17" fmla="*/ 88900 w 152400"/>
              <a:gd name="connsiteY17" fmla="*/ 511175 h 971550"/>
              <a:gd name="connsiteX18" fmla="*/ 88900 w 152400"/>
              <a:gd name="connsiteY18" fmla="*/ 511175 h 971550"/>
              <a:gd name="connsiteX19" fmla="*/ 92075 w 152400"/>
              <a:gd name="connsiteY19" fmla="*/ 546100 h 971550"/>
              <a:gd name="connsiteX20" fmla="*/ 92075 w 152400"/>
              <a:gd name="connsiteY20" fmla="*/ 546100 h 971550"/>
              <a:gd name="connsiteX21" fmla="*/ 95250 w 152400"/>
              <a:gd name="connsiteY21" fmla="*/ 565150 h 971550"/>
              <a:gd name="connsiteX22" fmla="*/ 111125 w 152400"/>
              <a:gd name="connsiteY22" fmla="*/ 574675 h 971550"/>
              <a:gd name="connsiteX23" fmla="*/ 127000 w 152400"/>
              <a:gd name="connsiteY23" fmla="*/ 593725 h 971550"/>
              <a:gd name="connsiteX24" fmla="*/ 104775 w 152400"/>
              <a:gd name="connsiteY24" fmla="*/ 615950 h 971550"/>
              <a:gd name="connsiteX25" fmla="*/ 76200 w 152400"/>
              <a:gd name="connsiteY25" fmla="*/ 647700 h 971550"/>
              <a:gd name="connsiteX26" fmla="*/ 60325 w 152400"/>
              <a:gd name="connsiteY26" fmla="*/ 688975 h 971550"/>
              <a:gd name="connsiteX27" fmla="*/ 85725 w 152400"/>
              <a:gd name="connsiteY27" fmla="*/ 717550 h 971550"/>
              <a:gd name="connsiteX28" fmla="*/ 82550 w 152400"/>
              <a:gd name="connsiteY28" fmla="*/ 746125 h 971550"/>
              <a:gd name="connsiteX29" fmla="*/ 82550 w 152400"/>
              <a:gd name="connsiteY29" fmla="*/ 746125 h 971550"/>
              <a:gd name="connsiteX30" fmla="*/ 76200 w 152400"/>
              <a:gd name="connsiteY30" fmla="*/ 790575 h 971550"/>
              <a:gd name="connsiteX31" fmla="*/ 66675 w 152400"/>
              <a:gd name="connsiteY31" fmla="*/ 822325 h 971550"/>
              <a:gd name="connsiteX32" fmla="*/ 66675 w 152400"/>
              <a:gd name="connsiteY32" fmla="*/ 860425 h 971550"/>
              <a:gd name="connsiteX33" fmla="*/ 82550 w 152400"/>
              <a:gd name="connsiteY33" fmla="*/ 876300 h 971550"/>
              <a:gd name="connsiteX34" fmla="*/ 85725 w 152400"/>
              <a:gd name="connsiteY34" fmla="*/ 898525 h 971550"/>
              <a:gd name="connsiteX35" fmla="*/ 88900 w 152400"/>
              <a:gd name="connsiteY35" fmla="*/ 927100 h 971550"/>
              <a:gd name="connsiteX36" fmla="*/ 88900 w 152400"/>
              <a:gd name="connsiteY36" fmla="*/ 927100 h 971550"/>
              <a:gd name="connsiteX37" fmla="*/ 50800 w 152400"/>
              <a:gd name="connsiteY37" fmla="*/ 914400 h 971550"/>
              <a:gd name="connsiteX38" fmla="*/ 31750 w 152400"/>
              <a:gd name="connsiteY38" fmla="*/ 914400 h 971550"/>
              <a:gd name="connsiteX39" fmla="*/ 31750 w 152400"/>
              <a:gd name="connsiteY39" fmla="*/ 936625 h 971550"/>
              <a:gd name="connsiteX40" fmla="*/ 34925 w 152400"/>
              <a:gd name="connsiteY40" fmla="*/ 968375 h 971550"/>
              <a:gd name="connsiteX41" fmla="*/ 15875 w 152400"/>
              <a:gd name="connsiteY41" fmla="*/ 971550 h 971550"/>
              <a:gd name="connsiteX42" fmla="*/ 0 w 152400"/>
              <a:gd name="connsiteY42" fmla="*/ 955675 h 971550"/>
              <a:gd name="connsiteX43" fmla="*/ 0 w 152400"/>
              <a:gd name="connsiteY43" fmla="*/ 955675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2400" h="971550">
                <a:moveTo>
                  <a:pt x="47625" y="0"/>
                </a:moveTo>
                <a:lnTo>
                  <a:pt x="28575" y="60325"/>
                </a:lnTo>
                <a:lnTo>
                  <a:pt x="28575" y="88900"/>
                </a:lnTo>
                <a:lnTo>
                  <a:pt x="50800" y="123825"/>
                </a:lnTo>
                <a:lnTo>
                  <a:pt x="53975" y="171450"/>
                </a:lnTo>
                <a:lnTo>
                  <a:pt x="73025" y="174625"/>
                </a:lnTo>
                <a:lnTo>
                  <a:pt x="114300" y="168275"/>
                </a:lnTo>
                <a:lnTo>
                  <a:pt x="146050" y="196850"/>
                </a:lnTo>
                <a:lnTo>
                  <a:pt x="152400" y="219075"/>
                </a:lnTo>
                <a:lnTo>
                  <a:pt x="152400" y="257175"/>
                </a:lnTo>
                <a:lnTo>
                  <a:pt x="123825" y="257175"/>
                </a:lnTo>
                <a:lnTo>
                  <a:pt x="117475" y="279400"/>
                </a:lnTo>
                <a:lnTo>
                  <a:pt x="120650" y="304800"/>
                </a:lnTo>
                <a:lnTo>
                  <a:pt x="114300" y="346075"/>
                </a:lnTo>
                <a:lnTo>
                  <a:pt x="88900" y="393700"/>
                </a:lnTo>
                <a:lnTo>
                  <a:pt x="79375" y="444500"/>
                </a:lnTo>
                <a:lnTo>
                  <a:pt x="73025" y="488950"/>
                </a:lnTo>
                <a:lnTo>
                  <a:pt x="88900" y="511175"/>
                </a:lnTo>
                <a:lnTo>
                  <a:pt x="88900" y="511175"/>
                </a:lnTo>
                <a:lnTo>
                  <a:pt x="92075" y="546100"/>
                </a:lnTo>
                <a:lnTo>
                  <a:pt x="92075" y="546100"/>
                </a:lnTo>
                <a:lnTo>
                  <a:pt x="95250" y="565150"/>
                </a:lnTo>
                <a:lnTo>
                  <a:pt x="111125" y="574675"/>
                </a:lnTo>
                <a:lnTo>
                  <a:pt x="127000" y="593725"/>
                </a:lnTo>
                <a:lnTo>
                  <a:pt x="104775" y="615950"/>
                </a:lnTo>
                <a:lnTo>
                  <a:pt x="76200" y="647700"/>
                </a:lnTo>
                <a:lnTo>
                  <a:pt x="60325" y="688975"/>
                </a:lnTo>
                <a:lnTo>
                  <a:pt x="85725" y="717550"/>
                </a:lnTo>
                <a:lnTo>
                  <a:pt x="82550" y="746125"/>
                </a:lnTo>
                <a:lnTo>
                  <a:pt x="82550" y="746125"/>
                </a:lnTo>
                <a:lnTo>
                  <a:pt x="76200" y="790575"/>
                </a:lnTo>
                <a:lnTo>
                  <a:pt x="66675" y="822325"/>
                </a:lnTo>
                <a:lnTo>
                  <a:pt x="66675" y="860425"/>
                </a:lnTo>
                <a:lnTo>
                  <a:pt x="82550" y="876300"/>
                </a:lnTo>
                <a:lnTo>
                  <a:pt x="85725" y="898525"/>
                </a:lnTo>
                <a:lnTo>
                  <a:pt x="88900" y="927100"/>
                </a:lnTo>
                <a:lnTo>
                  <a:pt x="88900" y="927100"/>
                </a:lnTo>
                <a:lnTo>
                  <a:pt x="50800" y="914400"/>
                </a:lnTo>
                <a:lnTo>
                  <a:pt x="31750" y="914400"/>
                </a:lnTo>
                <a:lnTo>
                  <a:pt x="31750" y="936625"/>
                </a:lnTo>
                <a:lnTo>
                  <a:pt x="34925" y="968375"/>
                </a:lnTo>
                <a:lnTo>
                  <a:pt x="15875" y="971550"/>
                </a:lnTo>
                <a:lnTo>
                  <a:pt x="0" y="955675"/>
                </a:lnTo>
                <a:lnTo>
                  <a:pt x="0" y="9556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3175000" y="4867275"/>
            <a:ext cx="587375" cy="450850"/>
          </a:xfrm>
          <a:custGeom>
            <a:avLst/>
            <a:gdLst>
              <a:gd name="connsiteX0" fmla="*/ 38100 w 587375"/>
              <a:gd name="connsiteY0" fmla="*/ 12700 h 450850"/>
              <a:gd name="connsiteX1" fmla="*/ 31750 w 587375"/>
              <a:gd name="connsiteY1" fmla="*/ 76200 h 450850"/>
              <a:gd name="connsiteX2" fmla="*/ 31750 w 587375"/>
              <a:gd name="connsiteY2" fmla="*/ 117475 h 450850"/>
              <a:gd name="connsiteX3" fmla="*/ 19050 w 587375"/>
              <a:gd name="connsiteY3" fmla="*/ 168275 h 450850"/>
              <a:gd name="connsiteX4" fmla="*/ 0 w 587375"/>
              <a:gd name="connsiteY4" fmla="*/ 231775 h 450850"/>
              <a:gd name="connsiteX5" fmla="*/ 0 w 587375"/>
              <a:gd name="connsiteY5" fmla="*/ 269875 h 450850"/>
              <a:gd name="connsiteX6" fmla="*/ 6350 w 587375"/>
              <a:gd name="connsiteY6" fmla="*/ 298450 h 450850"/>
              <a:gd name="connsiteX7" fmla="*/ 6350 w 587375"/>
              <a:gd name="connsiteY7" fmla="*/ 346075 h 450850"/>
              <a:gd name="connsiteX8" fmla="*/ 15875 w 587375"/>
              <a:gd name="connsiteY8" fmla="*/ 374650 h 450850"/>
              <a:gd name="connsiteX9" fmla="*/ 57150 w 587375"/>
              <a:gd name="connsiteY9" fmla="*/ 374650 h 450850"/>
              <a:gd name="connsiteX10" fmla="*/ 107950 w 587375"/>
              <a:gd name="connsiteY10" fmla="*/ 384175 h 450850"/>
              <a:gd name="connsiteX11" fmla="*/ 120650 w 587375"/>
              <a:gd name="connsiteY11" fmla="*/ 415925 h 450850"/>
              <a:gd name="connsiteX12" fmla="*/ 165100 w 587375"/>
              <a:gd name="connsiteY12" fmla="*/ 422275 h 450850"/>
              <a:gd name="connsiteX13" fmla="*/ 200025 w 587375"/>
              <a:gd name="connsiteY13" fmla="*/ 450850 h 450850"/>
              <a:gd name="connsiteX14" fmla="*/ 241300 w 587375"/>
              <a:gd name="connsiteY14" fmla="*/ 393700 h 450850"/>
              <a:gd name="connsiteX15" fmla="*/ 269875 w 587375"/>
              <a:gd name="connsiteY15" fmla="*/ 406400 h 450850"/>
              <a:gd name="connsiteX16" fmla="*/ 307975 w 587375"/>
              <a:gd name="connsiteY16" fmla="*/ 387350 h 450850"/>
              <a:gd name="connsiteX17" fmla="*/ 307975 w 587375"/>
              <a:gd name="connsiteY17" fmla="*/ 387350 h 450850"/>
              <a:gd name="connsiteX18" fmla="*/ 323850 w 587375"/>
              <a:gd name="connsiteY18" fmla="*/ 346075 h 450850"/>
              <a:gd name="connsiteX19" fmla="*/ 298450 w 587375"/>
              <a:gd name="connsiteY19" fmla="*/ 320675 h 450850"/>
              <a:gd name="connsiteX20" fmla="*/ 339725 w 587375"/>
              <a:gd name="connsiteY20" fmla="*/ 304800 h 450850"/>
              <a:gd name="connsiteX21" fmla="*/ 346075 w 587375"/>
              <a:gd name="connsiteY21" fmla="*/ 279400 h 450850"/>
              <a:gd name="connsiteX22" fmla="*/ 415925 w 587375"/>
              <a:gd name="connsiteY22" fmla="*/ 276225 h 450850"/>
              <a:gd name="connsiteX23" fmla="*/ 482600 w 587375"/>
              <a:gd name="connsiteY23" fmla="*/ 266700 h 450850"/>
              <a:gd name="connsiteX24" fmla="*/ 539750 w 587375"/>
              <a:gd name="connsiteY24" fmla="*/ 225425 h 450850"/>
              <a:gd name="connsiteX25" fmla="*/ 581025 w 587375"/>
              <a:gd name="connsiteY25" fmla="*/ 206375 h 450850"/>
              <a:gd name="connsiteX26" fmla="*/ 587375 w 587375"/>
              <a:gd name="connsiteY26" fmla="*/ 180975 h 450850"/>
              <a:gd name="connsiteX27" fmla="*/ 536575 w 587375"/>
              <a:gd name="connsiteY27" fmla="*/ 149225 h 450850"/>
              <a:gd name="connsiteX28" fmla="*/ 504825 w 587375"/>
              <a:gd name="connsiteY28" fmla="*/ 136525 h 450850"/>
              <a:gd name="connsiteX29" fmla="*/ 504825 w 587375"/>
              <a:gd name="connsiteY29" fmla="*/ 76200 h 450850"/>
              <a:gd name="connsiteX30" fmla="*/ 466725 w 587375"/>
              <a:gd name="connsiteY30" fmla="*/ 41275 h 450850"/>
              <a:gd name="connsiteX31" fmla="*/ 438150 w 587375"/>
              <a:gd name="connsiteY31" fmla="*/ 41275 h 450850"/>
              <a:gd name="connsiteX32" fmla="*/ 393700 w 587375"/>
              <a:gd name="connsiteY32" fmla="*/ 50800 h 450850"/>
              <a:gd name="connsiteX33" fmla="*/ 336550 w 587375"/>
              <a:gd name="connsiteY33" fmla="*/ 41275 h 450850"/>
              <a:gd name="connsiteX34" fmla="*/ 292100 w 587375"/>
              <a:gd name="connsiteY34" fmla="*/ 76200 h 450850"/>
              <a:gd name="connsiteX35" fmla="*/ 222250 w 587375"/>
              <a:gd name="connsiteY35" fmla="*/ 76200 h 450850"/>
              <a:gd name="connsiteX36" fmla="*/ 165100 w 587375"/>
              <a:gd name="connsiteY36" fmla="*/ 53975 h 450850"/>
              <a:gd name="connsiteX37" fmla="*/ 142875 w 587375"/>
              <a:gd name="connsiteY37" fmla="*/ 19050 h 450850"/>
              <a:gd name="connsiteX38" fmla="*/ 104775 w 587375"/>
              <a:gd name="connsiteY38" fmla="*/ 0 h 450850"/>
              <a:gd name="connsiteX39" fmla="*/ 38100 w 587375"/>
              <a:gd name="connsiteY39" fmla="*/ 1270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7375" h="450850">
                <a:moveTo>
                  <a:pt x="38100" y="12700"/>
                </a:moveTo>
                <a:lnTo>
                  <a:pt x="31750" y="76200"/>
                </a:lnTo>
                <a:lnTo>
                  <a:pt x="31750" y="117475"/>
                </a:lnTo>
                <a:lnTo>
                  <a:pt x="19050" y="168275"/>
                </a:lnTo>
                <a:lnTo>
                  <a:pt x="0" y="231775"/>
                </a:lnTo>
                <a:lnTo>
                  <a:pt x="0" y="269875"/>
                </a:lnTo>
                <a:lnTo>
                  <a:pt x="6350" y="298450"/>
                </a:lnTo>
                <a:lnTo>
                  <a:pt x="6350" y="346075"/>
                </a:lnTo>
                <a:lnTo>
                  <a:pt x="15875" y="374650"/>
                </a:lnTo>
                <a:lnTo>
                  <a:pt x="57150" y="374650"/>
                </a:lnTo>
                <a:lnTo>
                  <a:pt x="107950" y="384175"/>
                </a:lnTo>
                <a:lnTo>
                  <a:pt x="120650" y="415925"/>
                </a:lnTo>
                <a:lnTo>
                  <a:pt x="165100" y="422275"/>
                </a:lnTo>
                <a:lnTo>
                  <a:pt x="200025" y="450850"/>
                </a:lnTo>
                <a:lnTo>
                  <a:pt x="241300" y="393700"/>
                </a:lnTo>
                <a:lnTo>
                  <a:pt x="269875" y="406400"/>
                </a:lnTo>
                <a:lnTo>
                  <a:pt x="307975" y="387350"/>
                </a:lnTo>
                <a:lnTo>
                  <a:pt x="307975" y="387350"/>
                </a:lnTo>
                <a:lnTo>
                  <a:pt x="323850" y="346075"/>
                </a:lnTo>
                <a:lnTo>
                  <a:pt x="298450" y="320675"/>
                </a:lnTo>
                <a:lnTo>
                  <a:pt x="339725" y="304800"/>
                </a:lnTo>
                <a:lnTo>
                  <a:pt x="346075" y="279400"/>
                </a:lnTo>
                <a:lnTo>
                  <a:pt x="415925" y="276225"/>
                </a:lnTo>
                <a:lnTo>
                  <a:pt x="482600" y="266700"/>
                </a:lnTo>
                <a:lnTo>
                  <a:pt x="539750" y="225425"/>
                </a:lnTo>
                <a:lnTo>
                  <a:pt x="581025" y="206375"/>
                </a:lnTo>
                <a:lnTo>
                  <a:pt x="587375" y="180975"/>
                </a:lnTo>
                <a:lnTo>
                  <a:pt x="536575" y="149225"/>
                </a:lnTo>
                <a:lnTo>
                  <a:pt x="504825" y="136525"/>
                </a:lnTo>
                <a:lnTo>
                  <a:pt x="504825" y="76200"/>
                </a:lnTo>
                <a:lnTo>
                  <a:pt x="466725" y="41275"/>
                </a:lnTo>
                <a:lnTo>
                  <a:pt x="438150" y="41275"/>
                </a:lnTo>
                <a:lnTo>
                  <a:pt x="393700" y="50800"/>
                </a:lnTo>
                <a:lnTo>
                  <a:pt x="336550" y="41275"/>
                </a:lnTo>
                <a:lnTo>
                  <a:pt x="292100" y="76200"/>
                </a:lnTo>
                <a:lnTo>
                  <a:pt x="222250" y="76200"/>
                </a:lnTo>
                <a:lnTo>
                  <a:pt x="165100" y="53975"/>
                </a:lnTo>
                <a:lnTo>
                  <a:pt x="142875" y="19050"/>
                </a:lnTo>
                <a:lnTo>
                  <a:pt x="104775" y="0"/>
                </a:lnTo>
                <a:lnTo>
                  <a:pt x="38100" y="127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2755900" y="5403850"/>
            <a:ext cx="657225" cy="377825"/>
          </a:xfrm>
          <a:custGeom>
            <a:avLst/>
            <a:gdLst>
              <a:gd name="connsiteX0" fmla="*/ 0 w 657225"/>
              <a:gd name="connsiteY0" fmla="*/ 238125 h 377825"/>
              <a:gd name="connsiteX1" fmla="*/ 53975 w 657225"/>
              <a:gd name="connsiteY1" fmla="*/ 200025 h 377825"/>
              <a:gd name="connsiteX2" fmla="*/ 101600 w 657225"/>
              <a:gd name="connsiteY2" fmla="*/ 196850 h 377825"/>
              <a:gd name="connsiteX3" fmla="*/ 101600 w 657225"/>
              <a:gd name="connsiteY3" fmla="*/ 136525 h 377825"/>
              <a:gd name="connsiteX4" fmla="*/ 177800 w 657225"/>
              <a:gd name="connsiteY4" fmla="*/ 66675 h 377825"/>
              <a:gd name="connsiteX5" fmla="*/ 285750 w 657225"/>
              <a:gd name="connsiteY5" fmla="*/ 0 h 377825"/>
              <a:gd name="connsiteX6" fmla="*/ 390525 w 657225"/>
              <a:gd name="connsiteY6" fmla="*/ 22225 h 377825"/>
              <a:gd name="connsiteX7" fmla="*/ 463550 w 657225"/>
              <a:gd name="connsiteY7" fmla="*/ 44450 h 377825"/>
              <a:gd name="connsiteX8" fmla="*/ 520700 w 657225"/>
              <a:gd name="connsiteY8" fmla="*/ 44450 h 377825"/>
              <a:gd name="connsiteX9" fmla="*/ 520700 w 657225"/>
              <a:gd name="connsiteY9" fmla="*/ 44450 h 377825"/>
              <a:gd name="connsiteX10" fmla="*/ 466725 w 657225"/>
              <a:gd name="connsiteY10" fmla="*/ 120650 h 377825"/>
              <a:gd name="connsiteX11" fmla="*/ 504825 w 657225"/>
              <a:gd name="connsiteY11" fmla="*/ 146050 h 377825"/>
              <a:gd name="connsiteX12" fmla="*/ 498475 w 657225"/>
              <a:gd name="connsiteY12" fmla="*/ 180975 h 377825"/>
              <a:gd name="connsiteX13" fmla="*/ 527050 w 657225"/>
              <a:gd name="connsiteY13" fmla="*/ 200025 h 377825"/>
              <a:gd name="connsiteX14" fmla="*/ 584200 w 657225"/>
              <a:gd name="connsiteY14" fmla="*/ 200025 h 377825"/>
              <a:gd name="connsiteX15" fmla="*/ 584200 w 657225"/>
              <a:gd name="connsiteY15" fmla="*/ 158750 h 377825"/>
              <a:gd name="connsiteX16" fmla="*/ 625475 w 657225"/>
              <a:gd name="connsiteY16" fmla="*/ 193675 h 377825"/>
              <a:gd name="connsiteX17" fmla="*/ 650875 w 657225"/>
              <a:gd name="connsiteY17" fmla="*/ 215900 h 377825"/>
              <a:gd name="connsiteX18" fmla="*/ 619125 w 657225"/>
              <a:gd name="connsiteY18" fmla="*/ 263525 h 377825"/>
              <a:gd name="connsiteX19" fmla="*/ 596900 w 657225"/>
              <a:gd name="connsiteY19" fmla="*/ 304800 h 377825"/>
              <a:gd name="connsiteX20" fmla="*/ 657225 w 657225"/>
              <a:gd name="connsiteY20" fmla="*/ 336550 h 377825"/>
              <a:gd name="connsiteX21" fmla="*/ 650875 w 657225"/>
              <a:gd name="connsiteY21" fmla="*/ 377825 h 377825"/>
              <a:gd name="connsiteX22" fmla="*/ 609600 w 657225"/>
              <a:gd name="connsiteY22" fmla="*/ 358775 h 377825"/>
              <a:gd name="connsiteX23" fmla="*/ 558800 w 657225"/>
              <a:gd name="connsiteY23" fmla="*/ 279400 h 377825"/>
              <a:gd name="connsiteX24" fmla="*/ 485775 w 657225"/>
              <a:gd name="connsiteY24" fmla="*/ 225425 h 377825"/>
              <a:gd name="connsiteX25" fmla="*/ 396875 w 657225"/>
              <a:gd name="connsiteY25" fmla="*/ 193675 h 377825"/>
              <a:gd name="connsiteX26" fmla="*/ 365125 w 657225"/>
              <a:gd name="connsiteY26" fmla="*/ 196850 h 377825"/>
              <a:gd name="connsiteX27" fmla="*/ 327025 w 657225"/>
              <a:gd name="connsiteY27" fmla="*/ 244475 h 377825"/>
              <a:gd name="connsiteX28" fmla="*/ 301625 w 657225"/>
              <a:gd name="connsiteY28" fmla="*/ 276225 h 377825"/>
              <a:gd name="connsiteX29" fmla="*/ 254000 w 657225"/>
              <a:gd name="connsiteY29" fmla="*/ 254000 h 377825"/>
              <a:gd name="connsiteX30" fmla="*/ 200025 w 657225"/>
              <a:gd name="connsiteY30" fmla="*/ 231775 h 377825"/>
              <a:gd name="connsiteX31" fmla="*/ 127000 w 657225"/>
              <a:gd name="connsiteY31" fmla="*/ 219075 h 377825"/>
              <a:gd name="connsiteX32" fmla="*/ 63500 w 657225"/>
              <a:gd name="connsiteY32" fmla="*/ 254000 h 377825"/>
              <a:gd name="connsiteX33" fmla="*/ 0 w 657225"/>
              <a:gd name="connsiteY33" fmla="*/ 238125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57225" h="377825">
                <a:moveTo>
                  <a:pt x="0" y="238125"/>
                </a:moveTo>
                <a:lnTo>
                  <a:pt x="53975" y="200025"/>
                </a:lnTo>
                <a:lnTo>
                  <a:pt x="101600" y="196850"/>
                </a:lnTo>
                <a:lnTo>
                  <a:pt x="101600" y="136525"/>
                </a:lnTo>
                <a:lnTo>
                  <a:pt x="177800" y="66675"/>
                </a:lnTo>
                <a:lnTo>
                  <a:pt x="285750" y="0"/>
                </a:lnTo>
                <a:lnTo>
                  <a:pt x="390525" y="22225"/>
                </a:lnTo>
                <a:lnTo>
                  <a:pt x="463550" y="44450"/>
                </a:lnTo>
                <a:lnTo>
                  <a:pt x="520700" y="44450"/>
                </a:lnTo>
                <a:lnTo>
                  <a:pt x="520700" y="44450"/>
                </a:lnTo>
                <a:lnTo>
                  <a:pt x="466725" y="120650"/>
                </a:lnTo>
                <a:lnTo>
                  <a:pt x="504825" y="146050"/>
                </a:lnTo>
                <a:lnTo>
                  <a:pt x="498475" y="180975"/>
                </a:lnTo>
                <a:lnTo>
                  <a:pt x="527050" y="200025"/>
                </a:lnTo>
                <a:lnTo>
                  <a:pt x="584200" y="200025"/>
                </a:lnTo>
                <a:lnTo>
                  <a:pt x="584200" y="158750"/>
                </a:lnTo>
                <a:lnTo>
                  <a:pt x="625475" y="193675"/>
                </a:lnTo>
                <a:lnTo>
                  <a:pt x="650875" y="215900"/>
                </a:lnTo>
                <a:lnTo>
                  <a:pt x="619125" y="263525"/>
                </a:lnTo>
                <a:lnTo>
                  <a:pt x="596900" y="304800"/>
                </a:lnTo>
                <a:lnTo>
                  <a:pt x="657225" y="336550"/>
                </a:lnTo>
                <a:lnTo>
                  <a:pt x="650875" y="377825"/>
                </a:lnTo>
                <a:lnTo>
                  <a:pt x="609600" y="358775"/>
                </a:lnTo>
                <a:lnTo>
                  <a:pt x="558800" y="279400"/>
                </a:lnTo>
                <a:lnTo>
                  <a:pt x="485775" y="225425"/>
                </a:lnTo>
                <a:lnTo>
                  <a:pt x="396875" y="193675"/>
                </a:lnTo>
                <a:lnTo>
                  <a:pt x="365125" y="196850"/>
                </a:lnTo>
                <a:lnTo>
                  <a:pt x="327025" y="244475"/>
                </a:lnTo>
                <a:lnTo>
                  <a:pt x="301625" y="276225"/>
                </a:lnTo>
                <a:lnTo>
                  <a:pt x="254000" y="254000"/>
                </a:lnTo>
                <a:lnTo>
                  <a:pt x="200025" y="231775"/>
                </a:lnTo>
                <a:lnTo>
                  <a:pt x="127000" y="219075"/>
                </a:lnTo>
                <a:lnTo>
                  <a:pt x="63500" y="254000"/>
                </a:lnTo>
                <a:lnTo>
                  <a:pt x="0" y="238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>
            <a:off x="2774950" y="3444875"/>
            <a:ext cx="282575" cy="711200"/>
          </a:xfrm>
          <a:custGeom>
            <a:avLst/>
            <a:gdLst>
              <a:gd name="connsiteX0" fmla="*/ 0 w 282575"/>
              <a:gd name="connsiteY0" fmla="*/ 711200 h 711200"/>
              <a:gd name="connsiteX1" fmla="*/ 69850 w 282575"/>
              <a:gd name="connsiteY1" fmla="*/ 650875 h 711200"/>
              <a:gd name="connsiteX2" fmla="*/ 120650 w 282575"/>
              <a:gd name="connsiteY2" fmla="*/ 603250 h 711200"/>
              <a:gd name="connsiteX3" fmla="*/ 146050 w 282575"/>
              <a:gd name="connsiteY3" fmla="*/ 555625 h 711200"/>
              <a:gd name="connsiteX4" fmla="*/ 165100 w 282575"/>
              <a:gd name="connsiteY4" fmla="*/ 488950 h 711200"/>
              <a:gd name="connsiteX5" fmla="*/ 168275 w 282575"/>
              <a:gd name="connsiteY5" fmla="*/ 441325 h 711200"/>
              <a:gd name="connsiteX6" fmla="*/ 196850 w 282575"/>
              <a:gd name="connsiteY6" fmla="*/ 412750 h 711200"/>
              <a:gd name="connsiteX7" fmla="*/ 241300 w 282575"/>
              <a:gd name="connsiteY7" fmla="*/ 425450 h 711200"/>
              <a:gd name="connsiteX8" fmla="*/ 241300 w 282575"/>
              <a:gd name="connsiteY8" fmla="*/ 425450 h 711200"/>
              <a:gd name="connsiteX9" fmla="*/ 282575 w 282575"/>
              <a:gd name="connsiteY9" fmla="*/ 377825 h 711200"/>
              <a:gd name="connsiteX10" fmla="*/ 273050 w 282575"/>
              <a:gd name="connsiteY10" fmla="*/ 327025 h 711200"/>
              <a:gd name="connsiteX11" fmla="*/ 269875 w 282575"/>
              <a:gd name="connsiteY11" fmla="*/ 263525 h 711200"/>
              <a:gd name="connsiteX12" fmla="*/ 241300 w 282575"/>
              <a:gd name="connsiteY12" fmla="*/ 231775 h 711200"/>
              <a:gd name="connsiteX13" fmla="*/ 196850 w 282575"/>
              <a:gd name="connsiteY13" fmla="*/ 200025 h 711200"/>
              <a:gd name="connsiteX14" fmla="*/ 187325 w 282575"/>
              <a:gd name="connsiteY14" fmla="*/ 146050 h 711200"/>
              <a:gd name="connsiteX15" fmla="*/ 193675 w 282575"/>
              <a:gd name="connsiteY15" fmla="*/ 92075 h 711200"/>
              <a:gd name="connsiteX16" fmla="*/ 168275 w 282575"/>
              <a:gd name="connsiteY16" fmla="*/ 47625 h 711200"/>
              <a:gd name="connsiteX17" fmla="*/ 165100 w 282575"/>
              <a:gd name="connsiteY17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2575" h="711200">
                <a:moveTo>
                  <a:pt x="0" y="711200"/>
                </a:moveTo>
                <a:lnTo>
                  <a:pt x="69850" y="650875"/>
                </a:lnTo>
                <a:lnTo>
                  <a:pt x="120650" y="603250"/>
                </a:lnTo>
                <a:lnTo>
                  <a:pt x="146050" y="555625"/>
                </a:lnTo>
                <a:lnTo>
                  <a:pt x="165100" y="488950"/>
                </a:lnTo>
                <a:lnTo>
                  <a:pt x="168275" y="441325"/>
                </a:lnTo>
                <a:lnTo>
                  <a:pt x="196850" y="412750"/>
                </a:lnTo>
                <a:lnTo>
                  <a:pt x="241300" y="425450"/>
                </a:lnTo>
                <a:lnTo>
                  <a:pt x="241300" y="425450"/>
                </a:lnTo>
                <a:lnTo>
                  <a:pt x="282575" y="377825"/>
                </a:lnTo>
                <a:lnTo>
                  <a:pt x="273050" y="327025"/>
                </a:lnTo>
                <a:lnTo>
                  <a:pt x="269875" y="263525"/>
                </a:lnTo>
                <a:lnTo>
                  <a:pt x="241300" y="231775"/>
                </a:lnTo>
                <a:lnTo>
                  <a:pt x="196850" y="200025"/>
                </a:lnTo>
                <a:lnTo>
                  <a:pt x="187325" y="146050"/>
                </a:lnTo>
                <a:lnTo>
                  <a:pt x="193675" y="92075"/>
                </a:lnTo>
                <a:lnTo>
                  <a:pt x="168275" y="47625"/>
                </a:lnTo>
                <a:lnTo>
                  <a:pt x="165100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2657475" y="3933825"/>
            <a:ext cx="250825" cy="79375"/>
          </a:xfrm>
          <a:custGeom>
            <a:avLst/>
            <a:gdLst>
              <a:gd name="connsiteX0" fmla="*/ 0 w 250825"/>
              <a:gd name="connsiteY0" fmla="*/ 0 h 79375"/>
              <a:gd name="connsiteX1" fmla="*/ 60325 w 250825"/>
              <a:gd name="connsiteY1" fmla="*/ 0 h 79375"/>
              <a:gd name="connsiteX2" fmla="*/ 142875 w 250825"/>
              <a:gd name="connsiteY2" fmla="*/ 34925 h 79375"/>
              <a:gd name="connsiteX3" fmla="*/ 219075 w 250825"/>
              <a:gd name="connsiteY3" fmla="*/ 63500 h 79375"/>
              <a:gd name="connsiteX4" fmla="*/ 250825 w 250825"/>
              <a:gd name="connsiteY4" fmla="*/ 79375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825" h="79375">
                <a:moveTo>
                  <a:pt x="0" y="0"/>
                </a:moveTo>
                <a:lnTo>
                  <a:pt x="60325" y="0"/>
                </a:lnTo>
                <a:lnTo>
                  <a:pt x="142875" y="34925"/>
                </a:lnTo>
                <a:lnTo>
                  <a:pt x="219075" y="63500"/>
                </a:lnTo>
                <a:lnTo>
                  <a:pt x="250825" y="793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2492375" y="3292475"/>
            <a:ext cx="298450" cy="187325"/>
          </a:xfrm>
          <a:custGeom>
            <a:avLst/>
            <a:gdLst>
              <a:gd name="connsiteX0" fmla="*/ 0 w 298450"/>
              <a:gd name="connsiteY0" fmla="*/ 53975 h 187325"/>
              <a:gd name="connsiteX1" fmla="*/ 50800 w 298450"/>
              <a:gd name="connsiteY1" fmla="*/ 79375 h 187325"/>
              <a:gd name="connsiteX2" fmla="*/ 92075 w 298450"/>
              <a:gd name="connsiteY2" fmla="*/ 111125 h 187325"/>
              <a:gd name="connsiteX3" fmla="*/ 117475 w 298450"/>
              <a:gd name="connsiteY3" fmla="*/ 158750 h 187325"/>
              <a:gd name="connsiteX4" fmla="*/ 142875 w 298450"/>
              <a:gd name="connsiteY4" fmla="*/ 187325 h 187325"/>
              <a:gd name="connsiteX5" fmla="*/ 190500 w 298450"/>
              <a:gd name="connsiteY5" fmla="*/ 171450 h 187325"/>
              <a:gd name="connsiteX6" fmla="*/ 206375 w 298450"/>
              <a:gd name="connsiteY6" fmla="*/ 123825 h 187325"/>
              <a:gd name="connsiteX7" fmla="*/ 234950 w 298450"/>
              <a:gd name="connsiteY7" fmla="*/ 85725 h 187325"/>
              <a:gd name="connsiteX8" fmla="*/ 266700 w 298450"/>
              <a:gd name="connsiteY8" fmla="*/ 50800 h 187325"/>
              <a:gd name="connsiteX9" fmla="*/ 295275 w 298450"/>
              <a:gd name="connsiteY9" fmla="*/ 19050 h 187325"/>
              <a:gd name="connsiteX10" fmla="*/ 298450 w 298450"/>
              <a:gd name="connsiteY10" fmla="*/ 0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450" h="187325">
                <a:moveTo>
                  <a:pt x="0" y="53975"/>
                </a:moveTo>
                <a:lnTo>
                  <a:pt x="50800" y="79375"/>
                </a:lnTo>
                <a:lnTo>
                  <a:pt x="92075" y="111125"/>
                </a:lnTo>
                <a:lnTo>
                  <a:pt x="117475" y="158750"/>
                </a:lnTo>
                <a:lnTo>
                  <a:pt x="142875" y="187325"/>
                </a:lnTo>
                <a:lnTo>
                  <a:pt x="190500" y="171450"/>
                </a:lnTo>
                <a:lnTo>
                  <a:pt x="206375" y="123825"/>
                </a:lnTo>
                <a:lnTo>
                  <a:pt x="234950" y="85725"/>
                </a:lnTo>
                <a:lnTo>
                  <a:pt x="266700" y="50800"/>
                </a:lnTo>
                <a:lnTo>
                  <a:pt x="295275" y="19050"/>
                </a:lnTo>
                <a:lnTo>
                  <a:pt x="298450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0"/>
          <p:cNvSpPr/>
          <p:nvPr/>
        </p:nvSpPr>
        <p:spPr>
          <a:xfrm>
            <a:off x="3654425" y="3775075"/>
            <a:ext cx="784225" cy="847725"/>
          </a:xfrm>
          <a:custGeom>
            <a:avLst/>
            <a:gdLst>
              <a:gd name="connsiteX0" fmla="*/ 0 w 784225"/>
              <a:gd name="connsiteY0" fmla="*/ 847725 h 847725"/>
              <a:gd name="connsiteX1" fmla="*/ 38100 w 784225"/>
              <a:gd name="connsiteY1" fmla="*/ 790575 h 847725"/>
              <a:gd name="connsiteX2" fmla="*/ 95250 w 784225"/>
              <a:gd name="connsiteY2" fmla="*/ 727075 h 847725"/>
              <a:gd name="connsiteX3" fmla="*/ 139700 w 784225"/>
              <a:gd name="connsiteY3" fmla="*/ 676275 h 847725"/>
              <a:gd name="connsiteX4" fmla="*/ 215900 w 784225"/>
              <a:gd name="connsiteY4" fmla="*/ 644525 h 847725"/>
              <a:gd name="connsiteX5" fmla="*/ 365125 w 784225"/>
              <a:gd name="connsiteY5" fmla="*/ 600075 h 847725"/>
              <a:gd name="connsiteX6" fmla="*/ 527050 w 784225"/>
              <a:gd name="connsiteY6" fmla="*/ 558800 h 847725"/>
              <a:gd name="connsiteX7" fmla="*/ 650875 w 784225"/>
              <a:gd name="connsiteY7" fmla="*/ 517525 h 847725"/>
              <a:gd name="connsiteX8" fmla="*/ 755650 w 784225"/>
              <a:gd name="connsiteY8" fmla="*/ 406400 h 847725"/>
              <a:gd name="connsiteX9" fmla="*/ 762000 w 784225"/>
              <a:gd name="connsiteY9" fmla="*/ 336550 h 847725"/>
              <a:gd name="connsiteX10" fmla="*/ 762000 w 784225"/>
              <a:gd name="connsiteY10" fmla="*/ 260350 h 847725"/>
              <a:gd name="connsiteX11" fmla="*/ 777875 w 784225"/>
              <a:gd name="connsiteY11" fmla="*/ 190500 h 847725"/>
              <a:gd name="connsiteX12" fmla="*/ 784225 w 784225"/>
              <a:gd name="connsiteY12" fmla="*/ 142875 h 847725"/>
              <a:gd name="connsiteX13" fmla="*/ 784225 w 784225"/>
              <a:gd name="connsiteY13" fmla="*/ 95250 h 847725"/>
              <a:gd name="connsiteX14" fmla="*/ 762000 w 784225"/>
              <a:gd name="connsiteY14" fmla="*/ 44450 h 847725"/>
              <a:gd name="connsiteX15" fmla="*/ 708025 w 784225"/>
              <a:gd name="connsiteY15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4225" h="847725">
                <a:moveTo>
                  <a:pt x="0" y="847725"/>
                </a:moveTo>
                <a:lnTo>
                  <a:pt x="38100" y="790575"/>
                </a:lnTo>
                <a:lnTo>
                  <a:pt x="95250" y="727075"/>
                </a:lnTo>
                <a:lnTo>
                  <a:pt x="139700" y="676275"/>
                </a:lnTo>
                <a:lnTo>
                  <a:pt x="215900" y="644525"/>
                </a:lnTo>
                <a:lnTo>
                  <a:pt x="365125" y="600075"/>
                </a:lnTo>
                <a:lnTo>
                  <a:pt x="527050" y="558800"/>
                </a:lnTo>
                <a:lnTo>
                  <a:pt x="650875" y="517525"/>
                </a:lnTo>
                <a:lnTo>
                  <a:pt x="755650" y="406400"/>
                </a:lnTo>
                <a:lnTo>
                  <a:pt x="762000" y="336550"/>
                </a:lnTo>
                <a:lnTo>
                  <a:pt x="762000" y="260350"/>
                </a:lnTo>
                <a:lnTo>
                  <a:pt x="777875" y="190500"/>
                </a:lnTo>
                <a:lnTo>
                  <a:pt x="784225" y="142875"/>
                </a:lnTo>
                <a:lnTo>
                  <a:pt x="784225" y="95250"/>
                </a:lnTo>
                <a:lnTo>
                  <a:pt x="762000" y="44450"/>
                </a:lnTo>
                <a:lnTo>
                  <a:pt x="708025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3813175" y="4651375"/>
            <a:ext cx="854075" cy="447675"/>
          </a:xfrm>
          <a:custGeom>
            <a:avLst/>
            <a:gdLst>
              <a:gd name="connsiteX0" fmla="*/ 0 w 854075"/>
              <a:gd name="connsiteY0" fmla="*/ 190500 h 447675"/>
              <a:gd name="connsiteX1" fmla="*/ 69850 w 854075"/>
              <a:gd name="connsiteY1" fmla="*/ 98425 h 447675"/>
              <a:gd name="connsiteX2" fmla="*/ 117475 w 854075"/>
              <a:gd name="connsiteY2" fmla="*/ 101600 h 447675"/>
              <a:gd name="connsiteX3" fmla="*/ 165100 w 854075"/>
              <a:gd name="connsiteY3" fmla="*/ 57150 h 447675"/>
              <a:gd name="connsiteX4" fmla="*/ 200025 w 854075"/>
              <a:gd name="connsiteY4" fmla="*/ 12700 h 447675"/>
              <a:gd name="connsiteX5" fmla="*/ 247650 w 854075"/>
              <a:gd name="connsiteY5" fmla="*/ 47625 h 447675"/>
              <a:gd name="connsiteX6" fmla="*/ 406400 w 854075"/>
              <a:gd name="connsiteY6" fmla="*/ 47625 h 447675"/>
              <a:gd name="connsiteX7" fmla="*/ 460375 w 854075"/>
              <a:gd name="connsiteY7" fmla="*/ 44450 h 447675"/>
              <a:gd name="connsiteX8" fmla="*/ 482600 w 854075"/>
              <a:gd name="connsiteY8" fmla="*/ 82550 h 447675"/>
              <a:gd name="connsiteX9" fmla="*/ 520700 w 854075"/>
              <a:gd name="connsiteY9" fmla="*/ 60325 h 447675"/>
              <a:gd name="connsiteX10" fmla="*/ 561975 w 854075"/>
              <a:gd name="connsiteY10" fmla="*/ 76200 h 447675"/>
              <a:gd name="connsiteX11" fmla="*/ 612775 w 854075"/>
              <a:gd name="connsiteY11" fmla="*/ 31750 h 447675"/>
              <a:gd name="connsiteX12" fmla="*/ 682625 w 854075"/>
              <a:gd name="connsiteY12" fmla="*/ 0 h 447675"/>
              <a:gd name="connsiteX13" fmla="*/ 692150 w 854075"/>
              <a:gd name="connsiteY13" fmla="*/ 22225 h 447675"/>
              <a:gd name="connsiteX14" fmla="*/ 698500 w 854075"/>
              <a:gd name="connsiteY14" fmla="*/ 60325 h 447675"/>
              <a:gd name="connsiteX15" fmla="*/ 733425 w 854075"/>
              <a:gd name="connsiteY15" fmla="*/ 111125 h 447675"/>
              <a:gd name="connsiteX16" fmla="*/ 771525 w 854075"/>
              <a:gd name="connsiteY16" fmla="*/ 158750 h 447675"/>
              <a:gd name="connsiteX17" fmla="*/ 781050 w 854075"/>
              <a:gd name="connsiteY17" fmla="*/ 203200 h 447675"/>
              <a:gd name="connsiteX18" fmla="*/ 812800 w 854075"/>
              <a:gd name="connsiteY18" fmla="*/ 241300 h 447675"/>
              <a:gd name="connsiteX19" fmla="*/ 800100 w 854075"/>
              <a:gd name="connsiteY19" fmla="*/ 276225 h 447675"/>
              <a:gd name="connsiteX20" fmla="*/ 809625 w 854075"/>
              <a:gd name="connsiteY20" fmla="*/ 333375 h 447675"/>
              <a:gd name="connsiteX21" fmla="*/ 844550 w 854075"/>
              <a:gd name="connsiteY21" fmla="*/ 355600 h 447675"/>
              <a:gd name="connsiteX22" fmla="*/ 854075 w 854075"/>
              <a:gd name="connsiteY22" fmla="*/ 387350 h 447675"/>
              <a:gd name="connsiteX23" fmla="*/ 825500 w 854075"/>
              <a:gd name="connsiteY23" fmla="*/ 422275 h 447675"/>
              <a:gd name="connsiteX24" fmla="*/ 812800 w 854075"/>
              <a:gd name="connsiteY24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54075" h="447675">
                <a:moveTo>
                  <a:pt x="0" y="190500"/>
                </a:moveTo>
                <a:lnTo>
                  <a:pt x="69850" y="98425"/>
                </a:lnTo>
                <a:lnTo>
                  <a:pt x="117475" y="101600"/>
                </a:lnTo>
                <a:lnTo>
                  <a:pt x="165100" y="57150"/>
                </a:lnTo>
                <a:lnTo>
                  <a:pt x="200025" y="12700"/>
                </a:lnTo>
                <a:lnTo>
                  <a:pt x="247650" y="47625"/>
                </a:lnTo>
                <a:lnTo>
                  <a:pt x="406400" y="47625"/>
                </a:lnTo>
                <a:lnTo>
                  <a:pt x="460375" y="44450"/>
                </a:lnTo>
                <a:lnTo>
                  <a:pt x="482600" y="82550"/>
                </a:lnTo>
                <a:lnTo>
                  <a:pt x="520700" y="60325"/>
                </a:lnTo>
                <a:lnTo>
                  <a:pt x="561975" y="76200"/>
                </a:lnTo>
                <a:lnTo>
                  <a:pt x="612775" y="31750"/>
                </a:lnTo>
                <a:lnTo>
                  <a:pt x="682625" y="0"/>
                </a:lnTo>
                <a:lnTo>
                  <a:pt x="692150" y="22225"/>
                </a:lnTo>
                <a:lnTo>
                  <a:pt x="698500" y="60325"/>
                </a:lnTo>
                <a:lnTo>
                  <a:pt x="733425" y="111125"/>
                </a:lnTo>
                <a:lnTo>
                  <a:pt x="771525" y="158750"/>
                </a:lnTo>
                <a:lnTo>
                  <a:pt x="781050" y="203200"/>
                </a:lnTo>
                <a:lnTo>
                  <a:pt x="812800" y="241300"/>
                </a:lnTo>
                <a:lnTo>
                  <a:pt x="800100" y="276225"/>
                </a:lnTo>
                <a:lnTo>
                  <a:pt x="809625" y="333375"/>
                </a:lnTo>
                <a:lnTo>
                  <a:pt x="844550" y="355600"/>
                </a:lnTo>
                <a:lnTo>
                  <a:pt x="854075" y="387350"/>
                </a:lnTo>
                <a:lnTo>
                  <a:pt x="825500" y="422275"/>
                </a:lnTo>
                <a:lnTo>
                  <a:pt x="812800" y="4476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4426466" y="3935885"/>
            <a:ext cx="489680" cy="271845"/>
          </a:xfrm>
          <a:custGeom>
            <a:avLst/>
            <a:gdLst>
              <a:gd name="connsiteX0" fmla="*/ 0 w 273050"/>
              <a:gd name="connsiteY0" fmla="*/ 15875 h 41275"/>
              <a:gd name="connsiteX1" fmla="*/ 60325 w 273050"/>
              <a:gd name="connsiteY1" fmla="*/ 6350 h 41275"/>
              <a:gd name="connsiteX2" fmla="*/ 88900 w 273050"/>
              <a:gd name="connsiteY2" fmla="*/ 0 h 41275"/>
              <a:gd name="connsiteX3" fmla="*/ 104775 w 273050"/>
              <a:gd name="connsiteY3" fmla="*/ 15875 h 41275"/>
              <a:gd name="connsiteX4" fmla="*/ 165100 w 273050"/>
              <a:gd name="connsiteY4" fmla="*/ 34925 h 41275"/>
              <a:gd name="connsiteX5" fmla="*/ 225425 w 273050"/>
              <a:gd name="connsiteY5" fmla="*/ 41275 h 41275"/>
              <a:gd name="connsiteX6" fmla="*/ 273050 w 273050"/>
              <a:gd name="connsiteY6" fmla="*/ 41275 h 41275"/>
              <a:gd name="connsiteX0" fmla="*/ 0 w 417213"/>
              <a:gd name="connsiteY0" fmla="*/ 15875 h 41275"/>
              <a:gd name="connsiteX1" fmla="*/ 60325 w 417213"/>
              <a:gd name="connsiteY1" fmla="*/ 6350 h 41275"/>
              <a:gd name="connsiteX2" fmla="*/ 88900 w 417213"/>
              <a:gd name="connsiteY2" fmla="*/ 0 h 41275"/>
              <a:gd name="connsiteX3" fmla="*/ 104775 w 417213"/>
              <a:gd name="connsiteY3" fmla="*/ 15875 h 41275"/>
              <a:gd name="connsiteX4" fmla="*/ 165100 w 417213"/>
              <a:gd name="connsiteY4" fmla="*/ 34925 h 41275"/>
              <a:gd name="connsiteX5" fmla="*/ 225425 w 417213"/>
              <a:gd name="connsiteY5" fmla="*/ 41275 h 41275"/>
              <a:gd name="connsiteX6" fmla="*/ 417213 w 417213"/>
              <a:gd name="connsiteY6" fmla="*/ 20681 h 41275"/>
              <a:gd name="connsiteX0" fmla="*/ 0 w 478996"/>
              <a:gd name="connsiteY0" fmla="*/ 187411 h 212811"/>
              <a:gd name="connsiteX1" fmla="*/ 60325 w 478996"/>
              <a:gd name="connsiteY1" fmla="*/ 177886 h 212811"/>
              <a:gd name="connsiteX2" fmla="*/ 88900 w 478996"/>
              <a:gd name="connsiteY2" fmla="*/ 171536 h 212811"/>
              <a:gd name="connsiteX3" fmla="*/ 104775 w 478996"/>
              <a:gd name="connsiteY3" fmla="*/ 187411 h 212811"/>
              <a:gd name="connsiteX4" fmla="*/ 165100 w 478996"/>
              <a:gd name="connsiteY4" fmla="*/ 206461 h 212811"/>
              <a:gd name="connsiteX5" fmla="*/ 225425 w 478996"/>
              <a:gd name="connsiteY5" fmla="*/ 212811 h 212811"/>
              <a:gd name="connsiteX6" fmla="*/ 478996 w 478996"/>
              <a:gd name="connsiteY6" fmla="*/ 0 h 212811"/>
              <a:gd name="connsiteX0" fmla="*/ 0 w 490167"/>
              <a:gd name="connsiteY0" fmla="*/ 187411 h 206461"/>
              <a:gd name="connsiteX1" fmla="*/ 60325 w 490167"/>
              <a:gd name="connsiteY1" fmla="*/ 177886 h 206461"/>
              <a:gd name="connsiteX2" fmla="*/ 88900 w 490167"/>
              <a:gd name="connsiteY2" fmla="*/ 171536 h 206461"/>
              <a:gd name="connsiteX3" fmla="*/ 104775 w 490167"/>
              <a:gd name="connsiteY3" fmla="*/ 187411 h 206461"/>
              <a:gd name="connsiteX4" fmla="*/ 165100 w 490167"/>
              <a:gd name="connsiteY4" fmla="*/ 206461 h 206461"/>
              <a:gd name="connsiteX5" fmla="*/ 486290 w 490167"/>
              <a:gd name="connsiteY5" fmla="*/ 137298 h 206461"/>
              <a:gd name="connsiteX6" fmla="*/ 478996 w 490167"/>
              <a:gd name="connsiteY6" fmla="*/ 0 h 206461"/>
              <a:gd name="connsiteX0" fmla="*/ 0 w 490167"/>
              <a:gd name="connsiteY0" fmla="*/ 187411 h 206461"/>
              <a:gd name="connsiteX1" fmla="*/ 60325 w 490167"/>
              <a:gd name="connsiteY1" fmla="*/ 177886 h 206461"/>
              <a:gd name="connsiteX2" fmla="*/ 88900 w 490167"/>
              <a:gd name="connsiteY2" fmla="*/ 171536 h 206461"/>
              <a:gd name="connsiteX3" fmla="*/ 104775 w 490167"/>
              <a:gd name="connsiteY3" fmla="*/ 187411 h 206461"/>
              <a:gd name="connsiteX4" fmla="*/ 398505 w 490167"/>
              <a:gd name="connsiteY4" fmla="*/ 206461 h 206461"/>
              <a:gd name="connsiteX5" fmla="*/ 486290 w 490167"/>
              <a:gd name="connsiteY5" fmla="*/ 137298 h 206461"/>
              <a:gd name="connsiteX6" fmla="*/ 478996 w 490167"/>
              <a:gd name="connsiteY6" fmla="*/ 0 h 206461"/>
              <a:gd name="connsiteX0" fmla="*/ 0 w 490167"/>
              <a:gd name="connsiteY0" fmla="*/ 187411 h 219102"/>
              <a:gd name="connsiteX1" fmla="*/ 60325 w 490167"/>
              <a:gd name="connsiteY1" fmla="*/ 177886 h 219102"/>
              <a:gd name="connsiteX2" fmla="*/ 88900 w 490167"/>
              <a:gd name="connsiteY2" fmla="*/ 171536 h 219102"/>
              <a:gd name="connsiteX3" fmla="*/ 104775 w 490167"/>
              <a:gd name="connsiteY3" fmla="*/ 187411 h 219102"/>
              <a:gd name="connsiteX4" fmla="*/ 398505 w 490167"/>
              <a:gd name="connsiteY4" fmla="*/ 206461 h 219102"/>
              <a:gd name="connsiteX5" fmla="*/ 486290 w 490167"/>
              <a:gd name="connsiteY5" fmla="*/ 137298 h 219102"/>
              <a:gd name="connsiteX6" fmla="*/ 478996 w 490167"/>
              <a:gd name="connsiteY6" fmla="*/ 0 h 219102"/>
              <a:gd name="connsiteX0" fmla="*/ 0 w 490167"/>
              <a:gd name="connsiteY0" fmla="*/ 187411 h 244386"/>
              <a:gd name="connsiteX1" fmla="*/ 60325 w 490167"/>
              <a:gd name="connsiteY1" fmla="*/ 177886 h 244386"/>
              <a:gd name="connsiteX2" fmla="*/ 88900 w 490167"/>
              <a:gd name="connsiteY2" fmla="*/ 171536 h 244386"/>
              <a:gd name="connsiteX3" fmla="*/ 159694 w 490167"/>
              <a:gd name="connsiteY3" fmla="*/ 242329 h 244386"/>
              <a:gd name="connsiteX4" fmla="*/ 398505 w 490167"/>
              <a:gd name="connsiteY4" fmla="*/ 206461 h 244386"/>
              <a:gd name="connsiteX5" fmla="*/ 486290 w 490167"/>
              <a:gd name="connsiteY5" fmla="*/ 137298 h 244386"/>
              <a:gd name="connsiteX6" fmla="*/ 478996 w 490167"/>
              <a:gd name="connsiteY6" fmla="*/ 0 h 244386"/>
              <a:gd name="connsiteX0" fmla="*/ 0 w 490167"/>
              <a:gd name="connsiteY0" fmla="*/ 187411 h 244386"/>
              <a:gd name="connsiteX1" fmla="*/ 60325 w 490167"/>
              <a:gd name="connsiteY1" fmla="*/ 177886 h 244386"/>
              <a:gd name="connsiteX2" fmla="*/ 88900 w 490167"/>
              <a:gd name="connsiteY2" fmla="*/ 219590 h 244386"/>
              <a:gd name="connsiteX3" fmla="*/ 159694 w 490167"/>
              <a:gd name="connsiteY3" fmla="*/ 242329 h 244386"/>
              <a:gd name="connsiteX4" fmla="*/ 398505 w 490167"/>
              <a:gd name="connsiteY4" fmla="*/ 206461 h 244386"/>
              <a:gd name="connsiteX5" fmla="*/ 486290 w 490167"/>
              <a:gd name="connsiteY5" fmla="*/ 137298 h 244386"/>
              <a:gd name="connsiteX6" fmla="*/ 478996 w 490167"/>
              <a:gd name="connsiteY6" fmla="*/ 0 h 244386"/>
              <a:gd name="connsiteX0" fmla="*/ 0 w 490167"/>
              <a:gd name="connsiteY0" fmla="*/ 187411 h 244386"/>
              <a:gd name="connsiteX1" fmla="*/ 46595 w 490167"/>
              <a:gd name="connsiteY1" fmla="*/ 225940 h 244386"/>
              <a:gd name="connsiteX2" fmla="*/ 88900 w 490167"/>
              <a:gd name="connsiteY2" fmla="*/ 219590 h 244386"/>
              <a:gd name="connsiteX3" fmla="*/ 159694 w 490167"/>
              <a:gd name="connsiteY3" fmla="*/ 242329 h 244386"/>
              <a:gd name="connsiteX4" fmla="*/ 398505 w 490167"/>
              <a:gd name="connsiteY4" fmla="*/ 206461 h 244386"/>
              <a:gd name="connsiteX5" fmla="*/ 486290 w 490167"/>
              <a:gd name="connsiteY5" fmla="*/ 137298 h 244386"/>
              <a:gd name="connsiteX6" fmla="*/ 478996 w 490167"/>
              <a:gd name="connsiteY6" fmla="*/ 0 h 244386"/>
              <a:gd name="connsiteX0" fmla="*/ 0 w 489680"/>
              <a:gd name="connsiteY0" fmla="*/ 214870 h 271845"/>
              <a:gd name="connsiteX1" fmla="*/ 46595 w 489680"/>
              <a:gd name="connsiteY1" fmla="*/ 253399 h 271845"/>
              <a:gd name="connsiteX2" fmla="*/ 88900 w 489680"/>
              <a:gd name="connsiteY2" fmla="*/ 247049 h 271845"/>
              <a:gd name="connsiteX3" fmla="*/ 159694 w 489680"/>
              <a:gd name="connsiteY3" fmla="*/ 269788 h 271845"/>
              <a:gd name="connsiteX4" fmla="*/ 398505 w 489680"/>
              <a:gd name="connsiteY4" fmla="*/ 233920 h 271845"/>
              <a:gd name="connsiteX5" fmla="*/ 486290 w 489680"/>
              <a:gd name="connsiteY5" fmla="*/ 164757 h 271845"/>
              <a:gd name="connsiteX6" fmla="*/ 472132 w 489680"/>
              <a:gd name="connsiteY6" fmla="*/ 0 h 271845"/>
              <a:gd name="connsiteX0" fmla="*/ 0 w 489680"/>
              <a:gd name="connsiteY0" fmla="*/ 256059 h 271845"/>
              <a:gd name="connsiteX1" fmla="*/ 46595 w 489680"/>
              <a:gd name="connsiteY1" fmla="*/ 253399 h 271845"/>
              <a:gd name="connsiteX2" fmla="*/ 88900 w 489680"/>
              <a:gd name="connsiteY2" fmla="*/ 247049 h 271845"/>
              <a:gd name="connsiteX3" fmla="*/ 159694 w 489680"/>
              <a:gd name="connsiteY3" fmla="*/ 269788 h 271845"/>
              <a:gd name="connsiteX4" fmla="*/ 398505 w 489680"/>
              <a:gd name="connsiteY4" fmla="*/ 233920 h 271845"/>
              <a:gd name="connsiteX5" fmla="*/ 486290 w 489680"/>
              <a:gd name="connsiteY5" fmla="*/ 164757 h 271845"/>
              <a:gd name="connsiteX6" fmla="*/ 472132 w 489680"/>
              <a:gd name="connsiteY6" fmla="*/ 0 h 2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680" h="271845">
                <a:moveTo>
                  <a:pt x="0" y="256059"/>
                </a:moveTo>
                <a:cubicBezTo>
                  <a:pt x="58194" y="246360"/>
                  <a:pt x="24107" y="253399"/>
                  <a:pt x="46595" y="253399"/>
                </a:cubicBezTo>
                <a:lnTo>
                  <a:pt x="88900" y="247049"/>
                </a:lnTo>
                <a:lnTo>
                  <a:pt x="159694" y="269788"/>
                </a:lnTo>
                <a:cubicBezTo>
                  <a:pt x="257604" y="276138"/>
                  <a:pt x="300595" y="268759"/>
                  <a:pt x="398505" y="233920"/>
                </a:cubicBezTo>
                <a:lnTo>
                  <a:pt x="486290" y="164757"/>
                </a:lnTo>
                <a:cubicBezTo>
                  <a:pt x="502165" y="164757"/>
                  <a:pt x="456257" y="0"/>
                  <a:pt x="472132" y="0"/>
                </a:cubicBez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3"/>
          <p:cNvSpPr/>
          <p:nvPr/>
        </p:nvSpPr>
        <p:spPr>
          <a:xfrm>
            <a:off x="2606675" y="3146425"/>
            <a:ext cx="282575" cy="76200"/>
          </a:xfrm>
          <a:custGeom>
            <a:avLst/>
            <a:gdLst>
              <a:gd name="connsiteX0" fmla="*/ 0 w 282575"/>
              <a:gd name="connsiteY0" fmla="*/ 0 h 76200"/>
              <a:gd name="connsiteX1" fmla="*/ 85725 w 282575"/>
              <a:gd name="connsiteY1" fmla="*/ 41275 h 76200"/>
              <a:gd name="connsiteX2" fmla="*/ 142875 w 282575"/>
              <a:gd name="connsiteY2" fmla="*/ 69850 h 76200"/>
              <a:gd name="connsiteX3" fmla="*/ 193675 w 282575"/>
              <a:gd name="connsiteY3" fmla="*/ 53975 h 76200"/>
              <a:gd name="connsiteX4" fmla="*/ 282575 w 282575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75" h="76200">
                <a:moveTo>
                  <a:pt x="0" y="0"/>
                </a:moveTo>
                <a:lnTo>
                  <a:pt x="85725" y="41275"/>
                </a:lnTo>
                <a:lnTo>
                  <a:pt x="142875" y="69850"/>
                </a:lnTo>
                <a:lnTo>
                  <a:pt x="193675" y="53975"/>
                </a:lnTo>
                <a:lnTo>
                  <a:pt x="282575" y="7620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Freeform 244"/>
          <p:cNvSpPr/>
          <p:nvPr/>
        </p:nvSpPr>
        <p:spPr>
          <a:xfrm>
            <a:off x="2841625" y="2990850"/>
            <a:ext cx="273050" cy="260350"/>
          </a:xfrm>
          <a:custGeom>
            <a:avLst/>
            <a:gdLst>
              <a:gd name="connsiteX0" fmla="*/ 0 w 273050"/>
              <a:gd name="connsiteY0" fmla="*/ 0 h 260350"/>
              <a:gd name="connsiteX1" fmla="*/ 34925 w 273050"/>
              <a:gd name="connsiteY1" fmla="*/ 38100 h 260350"/>
              <a:gd name="connsiteX2" fmla="*/ 60325 w 273050"/>
              <a:gd name="connsiteY2" fmla="*/ 92075 h 260350"/>
              <a:gd name="connsiteX3" fmla="*/ 82550 w 273050"/>
              <a:gd name="connsiteY3" fmla="*/ 146050 h 260350"/>
              <a:gd name="connsiteX4" fmla="*/ 114300 w 273050"/>
              <a:gd name="connsiteY4" fmla="*/ 231775 h 260350"/>
              <a:gd name="connsiteX5" fmla="*/ 155575 w 273050"/>
              <a:gd name="connsiteY5" fmla="*/ 260350 h 260350"/>
              <a:gd name="connsiteX6" fmla="*/ 212725 w 273050"/>
              <a:gd name="connsiteY6" fmla="*/ 234950 h 260350"/>
              <a:gd name="connsiteX7" fmla="*/ 247650 w 273050"/>
              <a:gd name="connsiteY7" fmla="*/ 196850 h 260350"/>
              <a:gd name="connsiteX8" fmla="*/ 273050 w 273050"/>
              <a:gd name="connsiteY8" fmla="*/ 161925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050" h="260350">
                <a:moveTo>
                  <a:pt x="0" y="0"/>
                </a:moveTo>
                <a:lnTo>
                  <a:pt x="34925" y="38100"/>
                </a:lnTo>
                <a:lnTo>
                  <a:pt x="60325" y="92075"/>
                </a:lnTo>
                <a:lnTo>
                  <a:pt x="82550" y="146050"/>
                </a:lnTo>
                <a:lnTo>
                  <a:pt x="114300" y="231775"/>
                </a:lnTo>
                <a:lnTo>
                  <a:pt x="155575" y="260350"/>
                </a:lnTo>
                <a:lnTo>
                  <a:pt x="212725" y="234950"/>
                </a:lnTo>
                <a:lnTo>
                  <a:pt x="247650" y="196850"/>
                </a:lnTo>
                <a:lnTo>
                  <a:pt x="273050" y="1619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Freeform 245"/>
          <p:cNvSpPr/>
          <p:nvPr/>
        </p:nvSpPr>
        <p:spPr>
          <a:xfrm>
            <a:off x="2952750" y="3340100"/>
            <a:ext cx="168275" cy="88900"/>
          </a:xfrm>
          <a:custGeom>
            <a:avLst/>
            <a:gdLst>
              <a:gd name="connsiteX0" fmla="*/ 0 w 168275"/>
              <a:gd name="connsiteY0" fmla="*/ 88900 h 88900"/>
              <a:gd name="connsiteX1" fmla="*/ 22225 w 168275"/>
              <a:gd name="connsiteY1" fmla="*/ 44450 h 88900"/>
              <a:gd name="connsiteX2" fmla="*/ 34925 w 168275"/>
              <a:gd name="connsiteY2" fmla="*/ 9525 h 88900"/>
              <a:gd name="connsiteX3" fmla="*/ 88900 w 168275"/>
              <a:gd name="connsiteY3" fmla="*/ 0 h 88900"/>
              <a:gd name="connsiteX4" fmla="*/ 168275 w 168275"/>
              <a:gd name="connsiteY4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" h="88900">
                <a:moveTo>
                  <a:pt x="0" y="88900"/>
                </a:moveTo>
                <a:lnTo>
                  <a:pt x="22225" y="44450"/>
                </a:lnTo>
                <a:lnTo>
                  <a:pt x="34925" y="9525"/>
                </a:lnTo>
                <a:lnTo>
                  <a:pt x="88900" y="0"/>
                </a:lnTo>
                <a:lnTo>
                  <a:pt x="168275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Freeform 246"/>
          <p:cNvSpPr/>
          <p:nvPr/>
        </p:nvSpPr>
        <p:spPr>
          <a:xfrm>
            <a:off x="3095625" y="2568575"/>
            <a:ext cx="219075" cy="590550"/>
          </a:xfrm>
          <a:custGeom>
            <a:avLst/>
            <a:gdLst>
              <a:gd name="connsiteX0" fmla="*/ 219075 w 219075"/>
              <a:gd name="connsiteY0" fmla="*/ 0 h 590550"/>
              <a:gd name="connsiteX1" fmla="*/ 219075 w 219075"/>
              <a:gd name="connsiteY1" fmla="*/ 44450 h 590550"/>
              <a:gd name="connsiteX2" fmla="*/ 190500 w 219075"/>
              <a:gd name="connsiteY2" fmla="*/ 88900 h 590550"/>
              <a:gd name="connsiteX3" fmla="*/ 158750 w 219075"/>
              <a:gd name="connsiteY3" fmla="*/ 127000 h 590550"/>
              <a:gd name="connsiteX4" fmla="*/ 130175 w 219075"/>
              <a:gd name="connsiteY4" fmla="*/ 133350 h 590550"/>
              <a:gd name="connsiteX5" fmla="*/ 82550 w 219075"/>
              <a:gd name="connsiteY5" fmla="*/ 127000 h 590550"/>
              <a:gd name="connsiteX6" fmla="*/ 63500 w 219075"/>
              <a:gd name="connsiteY6" fmla="*/ 127000 h 590550"/>
              <a:gd name="connsiteX7" fmla="*/ 34925 w 219075"/>
              <a:gd name="connsiteY7" fmla="*/ 158750 h 590550"/>
              <a:gd name="connsiteX8" fmla="*/ 9525 w 219075"/>
              <a:gd name="connsiteY8" fmla="*/ 196850 h 590550"/>
              <a:gd name="connsiteX9" fmla="*/ 0 w 219075"/>
              <a:gd name="connsiteY9" fmla="*/ 212725 h 590550"/>
              <a:gd name="connsiteX10" fmla="*/ 19050 w 219075"/>
              <a:gd name="connsiteY10" fmla="*/ 238125 h 590550"/>
              <a:gd name="connsiteX11" fmla="*/ 22225 w 219075"/>
              <a:gd name="connsiteY11" fmla="*/ 279400 h 590550"/>
              <a:gd name="connsiteX12" fmla="*/ 22225 w 219075"/>
              <a:gd name="connsiteY12" fmla="*/ 301625 h 590550"/>
              <a:gd name="connsiteX13" fmla="*/ 15875 w 219075"/>
              <a:gd name="connsiteY13" fmla="*/ 323850 h 590550"/>
              <a:gd name="connsiteX14" fmla="*/ 53975 w 219075"/>
              <a:gd name="connsiteY14" fmla="*/ 327025 h 590550"/>
              <a:gd name="connsiteX15" fmla="*/ 73025 w 219075"/>
              <a:gd name="connsiteY15" fmla="*/ 361950 h 590550"/>
              <a:gd name="connsiteX16" fmla="*/ 82550 w 219075"/>
              <a:gd name="connsiteY16" fmla="*/ 406400 h 590550"/>
              <a:gd name="connsiteX17" fmla="*/ 85725 w 219075"/>
              <a:gd name="connsiteY17" fmla="*/ 457200 h 590550"/>
              <a:gd name="connsiteX18" fmla="*/ 101600 w 219075"/>
              <a:gd name="connsiteY18" fmla="*/ 511175 h 590550"/>
              <a:gd name="connsiteX19" fmla="*/ 165100 w 219075"/>
              <a:gd name="connsiteY19" fmla="*/ 590550 h 590550"/>
              <a:gd name="connsiteX20" fmla="*/ 212725 w 219075"/>
              <a:gd name="connsiteY20" fmla="*/ 574675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9075" h="590550">
                <a:moveTo>
                  <a:pt x="219075" y="0"/>
                </a:moveTo>
                <a:lnTo>
                  <a:pt x="219075" y="44450"/>
                </a:lnTo>
                <a:lnTo>
                  <a:pt x="190500" y="88900"/>
                </a:lnTo>
                <a:lnTo>
                  <a:pt x="158750" y="127000"/>
                </a:lnTo>
                <a:lnTo>
                  <a:pt x="130175" y="133350"/>
                </a:lnTo>
                <a:lnTo>
                  <a:pt x="82550" y="127000"/>
                </a:lnTo>
                <a:lnTo>
                  <a:pt x="63500" y="127000"/>
                </a:lnTo>
                <a:lnTo>
                  <a:pt x="34925" y="158750"/>
                </a:lnTo>
                <a:lnTo>
                  <a:pt x="9525" y="196850"/>
                </a:lnTo>
                <a:lnTo>
                  <a:pt x="0" y="212725"/>
                </a:lnTo>
                <a:lnTo>
                  <a:pt x="19050" y="238125"/>
                </a:lnTo>
                <a:lnTo>
                  <a:pt x="22225" y="279400"/>
                </a:lnTo>
                <a:lnTo>
                  <a:pt x="22225" y="301625"/>
                </a:lnTo>
                <a:lnTo>
                  <a:pt x="15875" y="323850"/>
                </a:lnTo>
                <a:lnTo>
                  <a:pt x="53975" y="327025"/>
                </a:lnTo>
                <a:lnTo>
                  <a:pt x="73025" y="361950"/>
                </a:lnTo>
                <a:lnTo>
                  <a:pt x="82550" y="406400"/>
                </a:lnTo>
                <a:lnTo>
                  <a:pt x="85725" y="457200"/>
                </a:lnTo>
                <a:lnTo>
                  <a:pt x="101600" y="511175"/>
                </a:lnTo>
                <a:lnTo>
                  <a:pt x="165100" y="590550"/>
                </a:lnTo>
                <a:lnTo>
                  <a:pt x="212725" y="5746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/>
          <p:cNvSpPr/>
          <p:nvPr/>
        </p:nvSpPr>
        <p:spPr>
          <a:xfrm>
            <a:off x="3397250" y="2343150"/>
            <a:ext cx="63500" cy="396875"/>
          </a:xfrm>
          <a:custGeom>
            <a:avLst/>
            <a:gdLst>
              <a:gd name="connsiteX0" fmla="*/ 0 w 63500"/>
              <a:gd name="connsiteY0" fmla="*/ 0 h 396875"/>
              <a:gd name="connsiteX1" fmla="*/ 12700 w 63500"/>
              <a:gd name="connsiteY1" fmla="*/ 73025 h 396875"/>
              <a:gd name="connsiteX2" fmla="*/ 28575 w 63500"/>
              <a:gd name="connsiteY2" fmla="*/ 88900 h 396875"/>
              <a:gd name="connsiteX3" fmla="*/ 25400 w 63500"/>
              <a:gd name="connsiteY3" fmla="*/ 130175 h 396875"/>
              <a:gd name="connsiteX4" fmla="*/ 3175 w 63500"/>
              <a:gd name="connsiteY4" fmla="*/ 184150 h 396875"/>
              <a:gd name="connsiteX5" fmla="*/ 3175 w 63500"/>
              <a:gd name="connsiteY5" fmla="*/ 241300 h 396875"/>
              <a:gd name="connsiteX6" fmla="*/ 15875 w 63500"/>
              <a:gd name="connsiteY6" fmla="*/ 269875 h 396875"/>
              <a:gd name="connsiteX7" fmla="*/ 38100 w 63500"/>
              <a:gd name="connsiteY7" fmla="*/ 304800 h 396875"/>
              <a:gd name="connsiteX8" fmla="*/ 63500 w 63500"/>
              <a:gd name="connsiteY8" fmla="*/ 342900 h 396875"/>
              <a:gd name="connsiteX9" fmla="*/ 31750 w 63500"/>
              <a:gd name="connsiteY9" fmla="*/ 371475 h 396875"/>
              <a:gd name="connsiteX10" fmla="*/ 19050 w 63500"/>
              <a:gd name="connsiteY10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500" h="396875">
                <a:moveTo>
                  <a:pt x="0" y="0"/>
                </a:moveTo>
                <a:lnTo>
                  <a:pt x="12700" y="73025"/>
                </a:lnTo>
                <a:lnTo>
                  <a:pt x="28575" y="88900"/>
                </a:lnTo>
                <a:lnTo>
                  <a:pt x="25400" y="130175"/>
                </a:lnTo>
                <a:lnTo>
                  <a:pt x="3175" y="184150"/>
                </a:lnTo>
                <a:lnTo>
                  <a:pt x="3175" y="241300"/>
                </a:lnTo>
                <a:lnTo>
                  <a:pt x="15875" y="269875"/>
                </a:lnTo>
                <a:lnTo>
                  <a:pt x="38100" y="304800"/>
                </a:lnTo>
                <a:lnTo>
                  <a:pt x="63500" y="342900"/>
                </a:lnTo>
                <a:lnTo>
                  <a:pt x="31750" y="371475"/>
                </a:lnTo>
                <a:lnTo>
                  <a:pt x="19050" y="3968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48"/>
          <p:cNvGrpSpPr/>
          <p:nvPr/>
        </p:nvGrpSpPr>
        <p:grpSpPr>
          <a:xfrm>
            <a:off x="3689350" y="2679700"/>
            <a:ext cx="603250" cy="200025"/>
            <a:chOff x="3689350" y="2654300"/>
            <a:chExt cx="603250" cy="200025"/>
          </a:xfrm>
        </p:grpSpPr>
        <p:sp>
          <p:nvSpPr>
            <p:cNvPr id="249" name="Freeform 248"/>
            <p:cNvSpPr/>
            <p:nvPr/>
          </p:nvSpPr>
          <p:spPr>
            <a:xfrm>
              <a:off x="3689350" y="2692400"/>
              <a:ext cx="603250" cy="155575"/>
            </a:xfrm>
            <a:custGeom>
              <a:avLst/>
              <a:gdLst>
                <a:gd name="connsiteX0" fmla="*/ 0 w 603250"/>
                <a:gd name="connsiteY0" fmla="*/ 63500 h 155575"/>
                <a:gd name="connsiteX1" fmla="*/ 3175 w 603250"/>
                <a:gd name="connsiteY1" fmla="*/ 28575 h 155575"/>
                <a:gd name="connsiteX2" fmla="*/ 60325 w 603250"/>
                <a:gd name="connsiteY2" fmla="*/ 9525 h 155575"/>
                <a:gd name="connsiteX3" fmla="*/ 104775 w 603250"/>
                <a:gd name="connsiteY3" fmla="*/ 0 h 155575"/>
                <a:gd name="connsiteX4" fmla="*/ 139700 w 603250"/>
                <a:gd name="connsiteY4" fmla="*/ 6350 h 155575"/>
                <a:gd name="connsiteX5" fmla="*/ 206375 w 603250"/>
                <a:gd name="connsiteY5" fmla="*/ 57150 h 155575"/>
                <a:gd name="connsiteX6" fmla="*/ 323850 w 603250"/>
                <a:gd name="connsiteY6" fmla="*/ 111125 h 155575"/>
                <a:gd name="connsiteX7" fmla="*/ 406400 w 603250"/>
                <a:gd name="connsiteY7" fmla="*/ 123825 h 155575"/>
                <a:gd name="connsiteX8" fmla="*/ 473075 w 603250"/>
                <a:gd name="connsiteY8" fmla="*/ 155575 h 155575"/>
                <a:gd name="connsiteX9" fmla="*/ 565150 w 603250"/>
                <a:gd name="connsiteY9" fmla="*/ 146050 h 155575"/>
                <a:gd name="connsiteX10" fmla="*/ 600075 w 603250"/>
                <a:gd name="connsiteY10" fmla="*/ 101600 h 155575"/>
                <a:gd name="connsiteX11" fmla="*/ 603250 w 603250"/>
                <a:gd name="connsiteY11" fmla="*/ 6350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250" h="155575">
                  <a:moveTo>
                    <a:pt x="0" y="63500"/>
                  </a:moveTo>
                  <a:lnTo>
                    <a:pt x="3175" y="28575"/>
                  </a:lnTo>
                  <a:lnTo>
                    <a:pt x="60325" y="9525"/>
                  </a:lnTo>
                  <a:lnTo>
                    <a:pt x="104775" y="0"/>
                  </a:lnTo>
                  <a:lnTo>
                    <a:pt x="139700" y="6350"/>
                  </a:lnTo>
                  <a:lnTo>
                    <a:pt x="206375" y="57150"/>
                  </a:lnTo>
                  <a:lnTo>
                    <a:pt x="323850" y="111125"/>
                  </a:lnTo>
                  <a:lnTo>
                    <a:pt x="406400" y="123825"/>
                  </a:lnTo>
                  <a:lnTo>
                    <a:pt x="473075" y="155575"/>
                  </a:lnTo>
                  <a:lnTo>
                    <a:pt x="565150" y="146050"/>
                  </a:lnTo>
                  <a:lnTo>
                    <a:pt x="600075" y="101600"/>
                  </a:lnTo>
                  <a:lnTo>
                    <a:pt x="603250" y="63500"/>
                  </a:lnTo>
                </a:path>
              </a:pathLst>
            </a:custGeom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3933825" y="2654300"/>
              <a:ext cx="260350" cy="200025"/>
            </a:xfrm>
            <a:custGeom>
              <a:avLst/>
              <a:gdLst>
                <a:gd name="connsiteX0" fmla="*/ 0 w 260350"/>
                <a:gd name="connsiteY0" fmla="*/ 9525 h 200025"/>
                <a:gd name="connsiteX1" fmla="*/ 47625 w 260350"/>
                <a:gd name="connsiteY1" fmla="*/ 0 h 200025"/>
                <a:gd name="connsiteX2" fmla="*/ 92075 w 260350"/>
                <a:gd name="connsiteY2" fmla="*/ 31750 h 200025"/>
                <a:gd name="connsiteX3" fmla="*/ 127000 w 260350"/>
                <a:gd name="connsiteY3" fmla="*/ 31750 h 200025"/>
                <a:gd name="connsiteX4" fmla="*/ 142875 w 260350"/>
                <a:gd name="connsiteY4" fmla="*/ 50800 h 200025"/>
                <a:gd name="connsiteX5" fmla="*/ 155575 w 260350"/>
                <a:gd name="connsiteY5" fmla="*/ 85725 h 200025"/>
                <a:gd name="connsiteX6" fmla="*/ 193675 w 260350"/>
                <a:gd name="connsiteY6" fmla="*/ 120650 h 200025"/>
                <a:gd name="connsiteX7" fmla="*/ 193675 w 260350"/>
                <a:gd name="connsiteY7" fmla="*/ 120650 h 200025"/>
                <a:gd name="connsiteX8" fmla="*/ 200025 w 260350"/>
                <a:gd name="connsiteY8" fmla="*/ 155575 h 200025"/>
                <a:gd name="connsiteX9" fmla="*/ 244475 w 260350"/>
                <a:gd name="connsiteY9" fmla="*/ 171450 h 200025"/>
                <a:gd name="connsiteX10" fmla="*/ 260350 w 260350"/>
                <a:gd name="connsiteY10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50" h="200025">
                  <a:moveTo>
                    <a:pt x="0" y="9525"/>
                  </a:moveTo>
                  <a:lnTo>
                    <a:pt x="47625" y="0"/>
                  </a:lnTo>
                  <a:lnTo>
                    <a:pt x="92075" y="31750"/>
                  </a:lnTo>
                  <a:lnTo>
                    <a:pt x="127000" y="31750"/>
                  </a:lnTo>
                  <a:lnTo>
                    <a:pt x="142875" y="50800"/>
                  </a:lnTo>
                  <a:lnTo>
                    <a:pt x="155575" y="85725"/>
                  </a:lnTo>
                  <a:lnTo>
                    <a:pt x="193675" y="120650"/>
                  </a:lnTo>
                  <a:lnTo>
                    <a:pt x="193675" y="120650"/>
                  </a:lnTo>
                  <a:lnTo>
                    <a:pt x="200025" y="155575"/>
                  </a:lnTo>
                  <a:lnTo>
                    <a:pt x="244475" y="171450"/>
                  </a:lnTo>
                  <a:lnTo>
                    <a:pt x="260350" y="200025"/>
                  </a:lnTo>
                </a:path>
              </a:pathLst>
            </a:custGeom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Freeform 250"/>
          <p:cNvSpPr/>
          <p:nvPr/>
        </p:nvSpPr>
        <p:spPr>
          <a:xfrm>
            <a:off x="1981200" y="2705100"/>
            <a:ext cx="282575" cy="533400"/>
          </a:xfrm>
          <a:custGeom>
            <a:avLst/>
            <a:gdLst>
              <a:gd name="connsiteX0" fmla="*/ 282575 w 282575"/>
              <a:gd name="connsiteY0" fmla="*/ 533400 h 533400"/>
              <a:gd name="connsiteX1" fmla="*/ 282575 w 282575"/>
              <a:gd name="connsiteY1" fmla="*/ 488950 h 533400"/>
              <a:gd name="connsiteX2" fmla="*/ 273050 w 282575"/>
              <a:gd name="connsiteY2" fmla="*/ 438150 h 533400"/>
              <a:gd name="connsiteX3" fmla="*/ 273050 w 282575"/>
              <a:gd name="connsiteY3" fmla="*/ 406400 h 533400"/>
              <a:gd name="connsiteX4" fmla="*/ 269875 w 282575"/>
              <a:gd name="connsiteY4" fmla="*/ 371475 h 533400"/>
              <a:gd name="connsiteX5" fmla="*/ 254000 w 282575"/>
              <a:gd name="connsiteY5" fmla="*/ 346075 h 533400"/>
              <a:gd name="connsiteX6" fmla="*/ 257175 w 282575"/>
              <a:gd name="connsiteY6" fmla="*/ 323850 h 533400"/>
              <a:gd name="connsiteX7" fmla="*/ 234950 w 282575"/>
              <a:gd name="connsiteY7" fmla="*/ 273050 h 533400"/>
              <a:gd name="connsiteX8" fmla="*/ 200025 w 282575"/>
              <a:gd name="connsiteY8" fmla="*/ 247650 h 533400"/>
              <a:gd name="connsiteX9" fmla="*/ 158750 w 282575"/>
              <a:gd name="connsiteY9" fmla="*/ 209550 h 533400"/>
              <a:gd name="connsiteX10" fmla="*/ 206375 w 282575"/>
              <a:gd name="connsiteY10" fmla="*/ 161925 h 533400"/>
              <a:gd name="connsiteX11" fmla="*/ 180975 w 282575"/>
              <a:gd name="connsiteY11" fmla="*/ 136525 h 533400"/>
              <a:gd name="connsiteX12" fmla="*/ 136525 w 282575"/>
              <a:gd name="connsiteY12" fmla="*/ 111125 h 533400"/>
              <a:gd name="connsiteX13" fmla="*/ 111125 w 282575"/>
              <a:gd name="connsiteY13" fmla="*/ 85725 h 533400"/>
              <a:gd name="connsiteX14" fmla="*/ 73025 w 282575"/>
              <a:gd name="connsiteY14" fmla="*/ 85725 h 533400"/>
              <a:gd name="connsiteX15" fmla="*/ 60325 w 282575"/>
              <a:gd name="connsiteY15" fmla="*/ 41275 h 533400"/>
              <a:gd name="connsiteX16" fmla="*/ 9525 w 282575"/>
              <a:gd name="connsiteY16" fmla="*/ 31750 h 533400"/>
              <a:gd name="connsiteX17" fmla="*/ 0 w 282575"/>
              <a:gd name="connsiteY1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2575" h="533400">
                <a:moveTo>
                  <a:pt x="282575" y="533400"/>
                </a:moveTo>
                <a:lnTo>
                  <a:pt x="282575" y="488950"/>
                </a:lnTo>
                <a:lnTo>
                  <a:pt x="273050" y="438150"/>
                </a:lnTo>
                <a:lnTo>
                  <a:pt x="273050" y="406400"/>
                </a:lnTo>
                <a:lnTo>
                  <a:pt x="269875" y="371475"/>
                </a:lnTo>
                <a:lnTo>
                  <a:pt x="254000" y="346075"/>
                </a:lnTo>
                <a:lnTo>
                  <a:pt x="257175" y="323850"/>
                </a:lnTo>
                <a:lnTo>
                  <a:pt x="234950" y="273050"/>
                </a:lnTo>
                <a:lnTo>
                  <a:pt x="200025" y="247650"/>
                </a:lnTo>
                <a:lnTo>
                  <a:pt x="158750" y="209550"/>
                </a:lnTo>
                <a:lnTo>
                  <a:pt x="206375" y="161925"/>
                </a:lnTo>
                <a:lnTo>
                  <a:pt x="180975" y="136525"/>
                </a:lnTo>
                <a:lnTo>
                  <a:pt x="136525" y="111125"/>
                </a:lnTo>
                <a:lnTo>
                  <a:pt x="111125" y="85725"/>
                </a:lnTo>
                <a:lnTo>
                  <a:pt x="73025" y="85725"/>
                </a:lnTo>
                <a:lnTo>
                  <a:pt x="60325" y="41275"/>
                </a:lnTo>
                <a:lnTo>
                  <a:pt x="9525" y="31750"/>
                </a:lnTo>
                <a:lnTo>
                  <a:pt x="0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829050" y="2635250"/>
            <a:ext cx="101600" cy="101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479800" y="3698875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685800" y="736600"/>
            <a:ext cx="5524500" cy="5118100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40"/>
          <p:cNvGrpSpPr/>
          <p:nvPr/>
        </p:nvGrpSpPr>
        <p:grpSpPr>
          <a:xfrm>
            <a:off x="1101725" y="1352550"/>
            <a:ext cx="2457450" cy="2197100"/>
            <a:chOff x="2089150" y="1219200"/>
            <a:chExt cx="2457450" cy="2197100"/>
          </a:xfrm>
        </p:grpSpPr>
        <p:grpSp>
          <p:nvGrpSpPr>
            <p:cNvPr id="5" name="Group 38"/>
            <p:cNvGrpSpPr/>
            <p:nvPr/>
          </p:nvGrpSpPr>
          <p:grpSpPr>
            <a:xfrm>
              <a:off x="2089150" y="1219200"/>
              <a:ext cx="2124075" cy="2041525"/>
              <a:chOff x="2089150" y="1219200"/>
              <a:chExt cx="2124075" cy="2041525"/>
            </a:xfrm>
          </p:grpSpPr>
          <p:grpSp>
            <p:nvGrpSpPr>
              <p:cNvPr id="6" name="Group 36"/>
              <p:cNvGrpSpPr/>
              <p:nvPr/>
            </p:nvGrpSpPr>
            <p:grpSpPr>
              <a:xfrm>
                <a:off x="2089150" y="1219200"/>
                <a:ext cx="1749425" cy="2041525"/>
                <a:chOff x="2089150" y="1219200"/>
                <a:chExt cx="1749425" cy="2041525"/>
              </a:xfrm>
            </p:grpSpPr>
            <p:grpSp>
              <p:nvGrpSpPr>
                <p:cNvPr id="7" name="Group 34"/>
                <p:cNvGrpSpPr/>
                <p:nvPr/>
              </p:nvGrpSpPr>
              <p:grpSpPr>
                <a:xfrm>
                  <a:off x="2089150" y="1219200"/>
                  <a:ext cx="1635125" cy="2041525"/>
                  <a:chOff x="2089150" y="1219200"/>
                  <a:chExt cx="1635125" cy="2041525"/>
                </a:xfrm>
              </p:grpSpPr>
              <p:grpSp>
                <p:nvGrpSpPr>
                  <p:cNvPr id="8" name="Group 29"/>
                  <p:cNvGrpSpPr/>
                  <p:nvPr/>
                </p:nvGrpSpPr>
                <p:grpSpPr>
                  <a:xfrm>
                    <a:off x="2089150" y="1219200"/>
                    <a:ext cx="1365250" cy="2041525"/>
                    <a:chOff x="2089150" y="1219200"/>
                    <a:chExt cx="1365250" cy="2041525"/>
                  </a:xfrm>
                </p:grpSpPr>
                <p:grpSp>
                  <p:nvGrpSpPr>
                    <p:cNvPr id="9" name="Group 27"/>
                    <p:cNvGrpSpPr/>
                    <p:nvPr/>
                  </p:nvGrpSpPr>
                  <p:grpSpPr>
                    <a:xfrm>
                      <a:off x="2089150" y="1219200"/>
                      <a:ext cx="1060450" cy="2041525"/>
                      <a:chOff x="2089150" y="1219200"/>
                      <a:chExt cx="1060450" cy="2041525"/>
                    </a:xfrm>
                  </p:grpSpPr>
                  <p:grpSp>
                    <p:nvGrpSpPr>
                      <p:cNvPr id="10" name="Group 25"/>
                      <p:cNvGrpSpPr/>
                      <p:nvPr/>
                    </p:nvGrpSpPr>
                    <p:grpSpPr>
                      <a:xfrm>
                        <a:off x="2089150" y="1219200"/>
                        <a:ext cx="1060450" cy="2041525"/>
                        <a:chOff x="2089150" y="1219200"/>
                        <a:chExt cx="1060450" cy="2041525"/>
                      </a:xfrm>
                    </p:grpSpPr>
                    <p:grpSp>
                      <p:nvGrpSpPr>
                        <p:cNvPr id="11" name="Group 23"/>
                        <p:cNvGrpSpPr/>
                        <p:nvPr/>
                      </p:nvGrpSpPr>
                      <p:grpSpPr>
                        <a:xfrm>
                          <a:off x="2089150" y="1219200"/>
                          <a:ext cx="1060450" cy="2041525"/>
                          <a:chOff x="2089150" y="1219200"/>
                          <a:chExt cx="1060450" cy="2041525"/>
                        </a:xfrm>
                      </p:grpSpPr>
                      <p:grpSp>
                        <p:nvGrpSpPr>
                          <p:cNvPr id="12" name="Group 21"/>
                          <p:cNvGrpSpPr/>
                          <p:nvPr/>
                        </p:nvGrpSpPr>
                        <p:grpSpPr>
                          <a:xfrm>
                            <a:off x="2089150" y="1603375"/>
                            <a:ext cx="1060450" cy="1657350"/>
                            <a:chOff x="2089150" y="1603375"/>
                            <a:chExt cx="1060450" cy="1657350"/>
                          </a:xfrm>
                        </p:grpSpPr>
                        <p:grpSp>
                          <p:nvGrpSpPr>
                            <p:cNvPr id="13" name="Group 20"/>
                            <p:cNvGrpSpPr/>
                            <p:nvPr/>
                          </p:nvGrpSpPr>
                          <p:grpSpPr>
                            <a:xfrm>
                              <a:off x="2089150" y="1638300"/>
                              <a:ext cx="1060450" cy="1622425"/>
                              <a:chOff x="2089150" y="1638300"/>
                              <a:chExt cx="1060450" cy="1622425"/>
                            </a:xfrm>
                          </p:grpSpPr>
                          <p:sp>
                            <p:nvSpPr>
                              <p:cNvPr id="321" name="Freeform 320"/>
                              <p:cNvSpPr/>
                              <p:nvPr/>
                            </p:nvSpPr>
                            <p:spPr>
                              <a:xfrm>
                                <a:off x="2089150" y="1638300"/>
                                <a:ext cx="1060450" cy="1622425"/>
                              </a:xfrm>
                              <a:custGeom>
                                <a:avLst/>
                                <a:gdLst>
                                  <a:gd name="connsiteX0" fmla="*/ 12700 w 1060450"/>
                                  <a:gd name="connsiteY0" fmla="*/ 0 h 1622425"/>
                                  <a:gd name="connsiteX1" fmla="*/ 12700 w 1060450"/>
                                  <a:gd name="connsiteY1" fmla="*/ 38100 h 1622425"/>
                                  <a:gd name="connsiteX2" fmla="*/ 12700 w 1060450"/>
                                  <a:gd name="connsiteY2" fmla="*/ 82550 h 1622425"/>
                                  <a:gd name="connsiteX3" fmla="*/ 12700 w 1060450"/>
                                  <a:gd name="connsiteY3" fmla="*/ 104775 h 1622425"/>
                                  <a:gd name="connsiteX4" fmla="*/ 0 w 1060450"/>
                                  <a:gd name="connsiteY4" fmla="*/ 139700 h 1622425"/>
                                  <a:gd name="connsiteX5" fmla="*/ 0 w 1060450"/>
                                  <a:gd name="connsiteY5" fmla="*/ 187325 h 1622425"/>
                                  <a:gd name="connsiteX6" fmla="*/ 28575 w 1060450"/>
                                  <a:gd name="connsiteY6" fmla="*/ 231775 h 1622425"/>
                                  <a:gd name="connsiteX7" fmla="*/ 47625 w 1060450"/>
                                  <a:gd name="connsiteY7" fmla="*/ 260350 h 1622425"/>
                                  <a:gd name="connsiteX8" fmla="*/ 57150 w 1060450"/>
                                  <a:gd name="connsiteY8" fmla="*/ 282575 h 1622425"/>
                                  <a:gd name="connsiteX9" fmla="*/ 73025 w 1060450"/>
                                  <a:gd name="connsiteY9" fmla="*/ 298450 h 1622425"/>
                                  <a:gd name="connsiteX10" fmla="*/ 92075 w 1060450"/>
                                  <a:gd name="connsiteY10" fmla="*/ 295275 h 1622425"/>
                                  <a:gd name="connsiteX11" fmla="*/ 111125 w 1060450"/>
                                  <a:gd name="connsiteY11" fmla="*/ 330200 h 1622425"/>
                                  <a:gd name="connsiteX12" fmla="*/ 142875 w 1060450"/>
                                  <a:gd name="connsiteY12" fmla="*/ 339725 h 1622425"/>
                                  <a:gd name="connsiteX13" fmla="*/ 177800 w 1060450"/>
                                  <a:gd name="connsiteY13" fmla="*/ 358775 h 1622425"/>
                                  <a:gd name="connsiteX14" fmla="*/ 212725 w 1060450"/>
                                  <a:gd name="connsiteY14" fmla="*/ 390525 h 1622425"/>
                                  <a:gd name="connsiteX15" fmla="*/ 222250 w 1060450"/>
                                  <a:gd name="connsiteY15" fmla="*/ 406400 h 1622425"/>
                                  <a:gd name="connsiteX16" fmla="*/ 250825 w 1060450"/>
                                  <a:gd name="connsiteY16" fmla="*/ 393700 h 1622425"/>
                                  <a:gd name="connsiteX17" fmla="*/ 285750 w 1060450"/>
                                  <a:gd name="connsiteY17" fmla="*/ 393700 h 1622425"/>
                                  <a:gd name="connsiteX18" fmla="*/ 317500 w 1060450"/>
                                  <a:gd name="connsiteY18" fmla="*/ 393700 h 1622425"/>
                                  <a:gd name="connsiteX19" fmla="*/ 317500 w 1060450"/>
                                  <a:gd name="connsiteY19" fmla="*/ 412750 h 1622425"/>
                                  <a:gd name="connsiteX20" fmla="*/ 336550 w 1060450"/>
                                  <a:gd name="connsiteY20" fmla="*/ 422275 h 1622425"/>
                                  <a:gd name="connsiteX21" fmla="*/ 368300 w 1060450"/>
                                  <a:gd name="connsiteY21" fmla="*/ 422275 h 1622425"/>
                                  <a:gd name="connsiteX22" fmla="*/ 387350 w 1060450"/>
                                  <a:gd name="connsiteY22" fmla="*/ 438150 h 1622425"/>
                                  <a:gd name="connsiteX23" fmla="*/ 415925 w 1060450"/>
                                  <a:gd name="connsiteY23" fmla="*/ 438150 h 1622425"/>
                                  <a:gd name="connsiteX24" fmla="*/ 447675 w 1060450"/>
                                  <a:gd name="connsiteY24" fmla="*/ 415925 h 1622425"/>
                                  <a:gd name="connsiteX25" fmla="*/ 488950 w 1060450"/>
                                  <a:gd name="connsiteY25" fmla="*/ 396875 h 1622425"/>
                                  <a:gd name="connsiteX26" fmla="*/ 514350 w 1060450"/>
                                  <a:gd name="connsiteY26" fmla="*/ 365125 h 1622425"/>
                                  <a:gd name="connsiteX27" fmla="*/ 555625 w 1060450"/>
                                  <a:gd name="connsiteY27" fmla="*/ 381000 h 1622425"/>
                                  <a:gd name="connsiteX28" fmla="*/ 606425 w 1060450"/>
                                  <a:gd name="connsiteY28" fmla="*/ 396875 h 1622425"/>
                                  <a:gd name="connsiteX29" fmla="*/ 625475 w 1060450"/>
                                  <a:gd name="connsiteY29" fmla="*/ 409575 h 1622425"/>
                                  <a:gd name="connsiteX30" fmla="*/ 625475 w 1060450"/>
                                  <a:gd name="connsiteY30" fmla="*/ 409575 h 1622425"/>
                                  <a:gd name="connsiteX31" fmla="*/ 638175 w 1060450"/>
                                  <a:gd name="connsiteY31" fmla="*/ 454025 h 1622425"/>
                                  <a:gd name="connsiteX32" fmla="*/ 638175 w 1060450"/>
                                  <a:gd name="connsiteY32" fmla="*/ 473075 h 1622425"/>
                                  <a:gd name="connsiteX33" fmla="*/ 631825 w 1060450"/>
                                  <a:gd name="connsiteY33" fmla="*/ 498475 h 1622425"/>
                                  <a:gd name="connsiteX34" fmla="*/ 596900 w 1060450"/>
                                  <a:gd name="connsiteY34" fmla="*/ 517525 h 1622425"/>
                                  <a:gd name="connsiteX35" fmla="*/ 603250 w 1060450"/>
                                  <a:gd name="connsiteY35" fmla="*/ 552450 h 1622425"/>
                                  <a:gd name="connsiteX36" fmla="*/ 603250 w 1060450"/>
                                  <a:gd name="connsiteY36" fmla="*/ 552450 h 1622425"/>
                                  <a:gd name="connsiteX37" fmla="*/ 609600 w 1060450"/>
                                  <a:gd name="connsiteY37" fmla="*/ 590550 h 1622425"/>
                                  <a:gd name="connsiteX38" fmla="*/ 612775 w 1060450"/>
                                  <a:gd name="connsiteY38" fmla="*/ 615950 h 1622425"/>
                                  <a:gd name="connsiteX39" fmla="*/ 615950 w 1060450"/>
                                  <a:gd name="connsiteY39" fmla="*/ 641350 h 1622425"/>
                                  <a:gd name="connsiteX40" fmla="*/ 615950 w 1060450"/>
                                  <a:gd name="connsiteY40" fmla="*/ 641350 h 1622425"/>
                                  <a:gd name="connsiteX41" fmla="*/ 615950 w 1060450"/>
                                  <a:gd name="connsiteY41" fmla="*/ 663575 h 1622425"/>
                                  <a:gd name="connsiteX42" fmla="*/ 615950 w 1060450"/>
                                  <a:gd name="connsiteY42" fmla="*/ 663575 h 1622425"/>
                                  <a:gd name="connsiteX43" fmla="*/ 609600 w 1060450"/>
                                  <a:gd name="connsiteY43" fmla="*/ 704850 h 1622425"/>
                                  <a:gd name="connsiteX44" fmla="*/ 600075 w 1060450"/>
                                  <a:gd name="connsiteY44" fmla="*/ 723900 h 1622425"/>
                                  <a:gd name="connsiteX45" fmla="*/ 600075 w 1060450"/>
                                  <a:gd name="connsiteY45" fmla="*/ 723900 h 1622425"/>
                                  <a:gd name="connsiteX46" fmla="*/ 612775 w 1060450"/>
                                  <a:gd name="connsiteY46" fmla="*/ 758825 h 1622425"/>
                                  <a:gd name="connsiteX47" fmla="*/ 612775 w 1060450"/>
                                  <a:gd name="connsiteY47" fmla="*/ 777875 h 1622425"/>
                                  <a:gd name="connsiteX48" fmla="*/ 612775 w 1060450"/>
                                  <a:gd name="connsiteY48" fmla="*/ 777875 h 1622425"/>
                                  <a:gd name="connsiteX49" fmla="*/ 612775 w 1060450"/>
                                  <a:gd name="connsiteY49" fmla="*/ 777875 h 1622425"/>
                                  <a:gd name="connsiteX50" fmla="*/ 619125 w 1060450"/>
                                  <a:gd name="connsiteY50" fmla="*/ 819150 h 1622425"/>
                                  <a:gd name="connsiteX51" fmla="*/ 619125 w 1060450"/>
                                  <a:gd name="connsiteY51" fmla="*/ 819150 h 1622425"/>
                                  <a:gd name="connsiteX52" fmla="*/ 641350 w 1060450"/>
                                  <a:gd name="connsiteY52" fmla="*/ 838200 h 1622425"/>
                                  <a:gd name="connsiteX53" fmla="*/ 660400 w 1060450"/>
                                  <a:gd name="connsiteY53" fmla="*/ 850900 h 1622425"/>
                                  <a:gd name="connsiteX54" fmla="*/ 688975 w 1060450"/>
                                  <a:gd name="connsiteY54" fmla="*/ 854075 h 1622425"/>
                                  <a:gd name="connsiteX55" fmla="*/ 688975 w 1060450"/>
                                  <a:gd name="connsiteY55" fmla="*/ 854075 h 1622425"/>
                                  <a:gd name="connsiteX56" fmla="*/ 717550 w 1060450"/>
                                  <a:gd name="connsiteY56" fmla="*/ 863600 h 1622425"/>
                                  <a:gd name="connsiteX57" fmla="*/ 720725 w 1060450"/>
                                  <a:gd name="connsiteY57" fmla="*/ 885825 h 1622425"/>
                                  <a:gd name="connsiteX58" fmla="*/ 733425 w 1060450"/>
                                  <a:gd name="connsiteY58" fmla="*/ 917575 h 1622425"/>
                                  <a:gd name="connsiteX59" fmla="*/ 730250 w 1060450"/>
                                  <a:gd name="connsiteY59" fmla="*/ 936625 h 1622425"/>
                                  <a:gd name="connsiteX60" fmla="*/ 730250 w 1060450"/>
                                  <a:gd name="connsiteY60" fmla="*/ 936625 h 1622425"/>
                                  <a:gd name="connsiteX61" fmla="*/ 698500 w 1060450"/>
                                  <a:gd name="connsiteY61" fmla="*/ 942975 h 1622425"/>
                                  <a:gd name="connsiteX62" fmla="*/ 676275 w 1060450"/>
                                  <a:gd name="connsiteY62" fmla="*/ 936625 h 1622425"/>
                                  <a:gd name="connsiteX63" fmla="*/ 676275 w 1060450"/>
                                  <a:gd name="connsiteY63" fmla="*/ 936625 h 1622425"/>
                                  <a:gd name="connsiteX64" fmla="*/ 669925 w 1060450"/>
                                  <a:gd name="connsiteY64" fmla="*/ 958850 h 1622425"/>
                                  <a:gd name="connsiteX65" fmla="*/ 666750 w 1060450"/>
                                  <a:gd name="connsiteY65" fmla="*/ 977900 h 1622425"/>
                                  <a:gd name="connsiteX66" fmla="*/ 673100 w 1060450"/>
                                  <a:gd name="connsiteY66" fmla="*/ 996950 h 1622425"/>
                                  <a:gd name="connsiteX67" fmla="*/ 673100 w 1060450"/>
                                  <a:gd name="connsiteY67" fmla="*/ 996950 h 1622425"/>
                                  <a:gd name="connsiteX68" fmla="*/ 698500 w 1060450"/>
                                  <a:gd name="connsiteY68" fmla="*/ 1012825 h 1622425"/>
                                  <a:gd name="connsiteX69" fmla="*/ 727075 w 1060450"/>
                                  <a:gd name="connsiteY69" fmla="*/ 1022350 h 1622425"/>
                                  <a:gd name="connsiteX70" fmla="*/ 752475 w 1060450"/>
                                  <a:gd name="connsiteY70" fmla="*/ 1025525 h 1622425"/>
                                  <a:gd name="connsiteX71" fmla="*/ 752475 w 1060450"/>
                                  <a:gd name="connsiteY71" fmla="*/ 1025525 h 1622425"/>
                                  <a:gd name="connsiteX72" fmla="*/ 777875 w 1060450"/>
                                  <a:gd name="connsiteY72" fmla="*/ 1044575 h 1622425"/>
                                  <a:gd name="connsiteX73" fmla="*/ 800100 w 1060450"/>
                                  <a:gd name="connsiteY73" fmla="*/ 1047750 h 1622425"/>
                                  <a:gd name="connsiteX74" fmla="*/ 800100 w 1060450"/>
                                  <a:gd name="connsiteY74" fmla="*/ 1047750 h 1622425"/>
                                  <a:gd name="connsiteX75" fmla="*/ 822325 w 1060450"/>
                                  <a:gd name="connsiteY75" fmla="*/ 1066800 h 1622425"/>
                                  <a:gd name="connsiteX76" fmla="*/ 822325 w 1060450"/>
                                  <a:gd name="connsiteY76" fmla="*/ 1085850 h 1622425"/>
                                  <a:gd name="connsiteX77" fmla="*/ 793750 w 1060450"/>
                                  <a:gd name="connsiteY77" fmla="*/ 1098550 h 1622425"/>
                                  <a:gd name="connsiteX78" fmla="*/ 793750 w 1060450"/>
                                  <a:gd name="connsiteY78" fmla="*/ 1098550 h 1622425"/>
                                  <a:gd name="connsiteX79" fmla="*/ 815975 w 1060450"/>
                                  <a:gd name="connsiteY79" fmla="*/ 1108075 h 1622425"/>
                                  <a:gd name="connsiteX80" fmla="*/ 815975 w 1060450"/>
                                  <a:gd name="connsiteY80" fmla="*/ 1108075 h 1622425"/>
                                  <a:gd name="connsiteX81" fmla="*/ 831850 w 1060450"/>
                                  <a:gd name="connsiteY81" fmla="*/ 1117600 h 1622425"/>
                                  <a:gd name="connsiteX82" fmla="*/ 831850 w 1060450"/>
                                  <a:gd name="connsiteY82" fmla="*/ 1139825 h 1622425"/>
                                  <a:gd name="connsiteX83" fmla="*/ 854075 w 1060450"/>
                                  <a:gd name="connsiteY83" fmla="*/ 1127125 h 1622425"/>
                                  <a:gd name="connsiteX84" fmla="*/ 854075 w 1060450"/>
                                  <a:gd name="connsiteY84" fmla="*/ 1127125 h 1622425"/>
                                  <a:gd name="connsiteX85" fmla="*/ 854075 w 1060450"/>
                                  <a:gd name="connsiteY85" fmla="*/ 1127125 h 1622425"/>
                                  <a:gd name="connsiteX86" fmla="*/ 873125 w 1060450"/>
                                  <a:gd name="connsiteY86" fmla="*/ 1155700 h 1622425"/>
                                  <a:gd name="connsiteX87" fmla="*/ 876300 w 1060450"/>
                                  <a:gd name="connsiteY87" fmla="*/ 1174750 h 1622425"/>
                                  <a:gd name="connsiteX88" fmla="*/ 876300 w 1060450"/>
                                  <a:gd name="connsiteY88" fmla="*/ 1174750 h 1622425"/>
                                  <a:gd name="connsiteX89" fmla="*/ 882650 w 1060450"/>
                                  <a:gd name="connsiteY89" fmla="*/ 1196975 h 1622425"/>
                                  <a:gd name="connsiteX90" fmla="*/ 882650 w 1060450"/>
                                  <a:gd name="connsiteY90" fmla="*/ 1196975 h 1622425"/>
                                  <a:gd name="connsiteX91" fmla="*/ 885825 w 1060450"/>
                                  <a:gd name="connsiteY91" fmla="*/ 1219200 h 1622425"/>
                                  <a:gd name="connsiteX92" fmla="*/ 857250 w 1060450"/>
                                  <a:gd name="connsiteY92" fmla="*/ 1203325 h 1622425"/>
                                  <a:gd name="connsiteX93" fmla="*/ 857250 w 1060450"/>
                                  <a:gd name="connsiteY93" fmla="*/ 1203325 h 1622425"/>
                                  <a:gd name="connsiteX94" fmla="*/ 844550 w 1060450"/>
                                  <a:gd name="connsiteY94" fmla="*/ 1222375 h 1622425"/>
                                  <a:gd name="connsiteX95" fmla="*/ 863600 w 1060450"/>
                                  <a:gd name="connsiteY95" fmla="*/ 1244600 h 1622425"/>
                                  <a:gd name="connsiteX96" fmla="*/ 873125 w 1060450"/>
                                  <a:gd name="connsiteY96" fmla="*/ 1273175 h 1622425"/>
                                  <a:gd name="connsiteX97" fmla="*/ 873125 w 1060450"/>
                                  <a:gd name="connsiteY97" fmla="*/ 1273175 h 1622425"/>
                                  <a:gd name="connsiteX98" fmla="*/ 873125 w 1060450"/>
                                  <a:gd name="connsiteY98" fmla="*/ 1273175 h 1622425"/>
                                  <a:gd name="connsiteX99" fmla="*/ 895350 w 1060450"/>
                                  <a:gd name="connsiteY99" fmla="*/ 1301750 h 1622425"/>
                                  <a:gd name="connsiteX100" fmla="*/ 895350 w 1060450"/>
                                  <a:gd name="connsiteY100" fmla="*/ 1301750 h 1622425"/>
                                  <a:gd name="connsiteX101" fmla="*/ 895350 w 1060450"/>
                                  <a:gd name="connsiteY101" fmla="*/ 1320800 h 1622425"/>
                                  <a:gd name="connsiteX102" fmla="*/ 895350 w 1060450"/>
                                  <a:gd name="connsiteY102" fmla="*/ 1320800 h 1622425"/>
                                  <a:gd name="connsiteX103" fmla="*/ 904875 w 1060450"/>
                                  <a:gd name="connsiteY103" fmla="*/ 1349375 h 1622425"/>
                                  <a:gd name="connsiteX104" fmla="*/ 904875 w 1060450"/>
                                  <a:gd name="connsiteY104" fmla="*/ 1349375 h 1622425"/>
                                  <a:gd name="connsiteX105" fmla="*/ 889000 w 1060450"/>
                                  <a:gd name="connsiteY105" fmla="*/ 1365250 h 1622425"/>
                                  <a:gd name="connsiteX106" fmla="*/ 911225 w 1060450"/>
                                  <a:gd name="connsiteY106" fmla="*/ 1374775 h 1622425"/>
                                  <a:gd name="connsiteX107" fmla="*/ 911225 w 1060450"/>
                                  <a:gd name="connsiteY107" fmla="*/ 1374775 h 1622425"/>
                                  <a:gd name="connsiteX108" fmla="*/ 939800 w 1060450"/>
                                  <a:gd name="connsiteY108" fmla="*/ 1362075 h 1622425"/>
                                  <a:gd name="connsiteX109" fmla="*/ 965200 w 1060450"/>
                                  <a:gd name="connsiteY109" fmla="*/ 1358900 h 1622425"/>
                                  <a:gd name="connsiteX110" fmla="*/ 965200 w 1060450"/>
                                  <a:gd name="connsiteY110" fmla="*/ 1358900 h 1622425"/>
                                  <a:gd name="connsiteX111" fmla="*/ 965200 w 1060450"/>
                                  <a:gd name="connsiteY111" fmla="*/ 1327150 h 1622425"/>
                                  <a:gd name="connsiteX112" fmla="*/ 971550 w 1060450"/>
                                  <a:gd name="connsiteY112" fmla="*/ 1308100 h 1622425"/>
                                  <a:gd name="connsiteX113" fmla="*/ 971550 w 1060450"/>
                                  <a:gd name="connsiteY113" fmla="*/ 1308100 h 1622425"/>
                                  <a:gd name="connsiteX114" fmla="*/ 993775 w 1060450"/>
                                  <a:gd name="connsiteY114" fmla="*/ 1317625 h 1622425"/>
                                  <a:gd name="connsiteX115" fmla="*/ 1006475 w 1060450"/>
                                  <a:gd name="connsiteY115" fmla="*/ 1333500 h 1622425"/>
                                  <a:gd name="connsiteX116" fmla="*/ 1006475 w 1060450"/>
                                  <a:gd name="connsiteY116" fmla="*/ 1333500 h 1622425"/>
                                  <a:gd name="connsiteX117" fmla="*/ 1028700 w 1060450"/>
                                  <a:gd name="connsiteY117" fmla="*/ 1333500 h 1622425"/>
                                  <a:gd name="connsiteX118" fmla="*/ 1028700 w 1060450"/>
                                  <a:gd name="connsiteY118" fmla="*/ 1333500 h 1622425"/>
                                  <a:gd name="connsiteX119" fmla="*/ 1028700 w 1060450"/>
                                  <a:gd name="connsiteY119" fmla="*/ 1333500 h 1622425"/>
                                  <a:gd name="connsiteX120" fmla="*/ 1022350 w 1060450"/>
                                  <a:gd name="connsiteY120" fmla="*/ 1365250 h 1622425"/>
                                  <a:gd name="connsiteX121" fmla="*/ 1022350 w 1060450"/>
                                  <a:gd name="connsiteY121" fmla="*/ 1365250 h 1622425"/>
                                  <a:gd name="connsiteX122" fmla="*/ 1035050 w 1060450"/>
                                  <a:gd name="connsiteY122" fmla="*/ 1393825 h 1622425"/>
                                  <a:gd name="connsiteX123" fmla="*/ 1035050 w 1060450"/>
                                  <a:gd name="connsiteY123" fmla="*/ 1393825 h 1622425"/>
                                  <a:gd name="connsiteX124" fmla="*/ 1035050 w 1060450"/>
                                  <a:gd name="connsiteY124" fmla="*/ 1393825 h 1622425"/>
                                  <a:gd name="connsiteX125" fmla="*/ 1050925 w 1060450"/>
                                  <a:gd name="connsiteY125" fmla="*/ 1419225 h 1622425"/>
                                  <a:gd name="connsiteX126" fmla="*/ 1060450 w 1060450"/>
                                  <a:gd name="connsiteY126" fmla="*/ 1435100 h 1622425"/>
                                  <a:gd name="connsiteX127" fmla="*/ 1060450 w 1060450"/>
                                  <a:gd name="connsiteY127" fmla="*/ 1435100 h 1622425"/>
                                  <a:gd name="connsiteX128" fmla="*/ 1057275 w 1060450"/>
                                  <a:gd name="connsiteY128" fmla="*/ 1476375 h 1622425"/>
                                  <a:gd name="connsiteX129" fmla="*/ 1057275 w 1060450"/>
                                  <a:gd name="connsiteY129" fmla="*/ 1476375 h 1622425"/>
                                  <a:gd name="connsiteX130" fmla="*/ 1044575 w 1060450"/>
                                  <a:gd name="connsiteY130" fmla="*/ 1514475 h 1622425"/>
                                  <a:gd name="connsiteX131" fmla="*/ 1044575 w 1060450"/>
                                  <a:gd name="connsiteY131" fmla="*/ 1514475 h 1622425"/>
                                  <a:gd name="connsiteX132" fmla="*/ 1050925 w 1060450"/>
                                  <a:gd name="connsiteY132" fmla="*/ 1533525 h 1622425"/>
                                  <a:gd name="connsiteX133" fmla="*/ 1028700 w 1060450"/>
                                  <a:gd name="connsiteY133" fmla="*/ 1539875 h 1622425"/>
                                  <a:gd name="connsiteX134" fmla="*/ 1028700 w 1060450"/>
                                  <a:gd name="connsiteY134" fmla="*/ 1558925 h 1622425"/>
                                  <a:gd name="connsiteX135" fmla="*/ 1028700 w 1060450"/>
                                  <a:gd name="connsiteY135" fmla="*/ 1577975 h 1622425"/>
                                  <a:gd name="connsiteX136" fmla="*/ 1028700 w 1060450"/>
                                  <a:gd name="connsiteY136" fmla="*/ 1600200 h 1622425"/>
                                  <a:gd name="connsiteX137" fmla="*/ 1028700 w 1060450"/>
                                  <a:gd name="connsiteY137" fmla="*/ 1600200 h 1622425"/>
                                  <a:gd name="connsiteX138" fmla="*/ 1028700 w 1060450"/>
                                  <a:gd name="connsiteY138" fmla="*/ 1622425 h 162242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  <a:cxn ang="0">
                                    <a:pos x="connsiteX23" y="connsiteY23"/>
                                  </a:cxn>
                                  <a:cxn ang="0">
                                    <a:pos x="connsiteX24" y="connsiteY24"/>
                                  </a:cxn>
                                  <a:cxn ang="0">
                                    <a:pos x="connsiteX25" y="connsiteY25"/>
                                  </a:cxn>
                                  <a:cxn ang="0">
                                    <a:pos x="connsiteX26" y="connsiteY26"/>
                                  </a:cxn>
                                  <a:cxn ang="0">
                                    <a:pos x="connsiteX27" y="connsiteY27"/>
                                  </a:cxn>
                                  <a:cxn ang="0">
                                    <a:pos x="connsiteX28" y="connsiteY28"/>
                                  </a:cxn>
                                  <a:cxn ang="0">
                                    <a:pos x="connsiteX29" y="connsiteY29"/>
                                  </a:cxn>
                                  <a:cxn ang="0">
                                    <a:pos x="connsiteX30" y="connsiteY30"/>
                                  </a:cxn>
                                  <a:cxn ang="0">
                                    <a:pos x="connsiteX31" y="connsiteY31"/>
                                  </a:cxn>
                                  <a:cxn ang="0">
                                    <a:pos x="connsiteX32" y="connsiteY32"/>
                                  </a:cxn>
                                  <a:cxn ang="0">
                                    <a:pos x="connsiteX33" y="connsiteY33"/>
                                  </a:cxn>
                                  <a:cxn ang="0">
                                    <a:pos x="connsiteX34" y="connsiteY34"/>
                                  </a:cxn>
                                  <a:cxn ang="0">
                                    <a:pos x="connsiteX35" y="connsiteY35"/>
                                  </a:cxn>
                                  <a:cxn ang="0">
                                    <a:pos x="connsiteX36" y="connsiteY36"/>
                                  </a:cxn>
                                  <a:cxn ang="0">
                                    <a:pos x="connsiteX37" y="connsiteY37"/>
                                  </a:cxn>
                                  <a:cxn ang="0">
                                    <a:pos x="connsiteX38" y="connsiteY38"/>
                                  </a:cxn>
                                  <a:cxn ang="0">
                                    <a:pos x="connsiteX39" y="connsiteY39"/>
                                  </a:cxn>
                                  <a:cxn ang="0">
                                    <a:pos x="connsiteX40" y="connsiteY40"/>
                                  </a:cxn>
                                  <a:cxn ang="0">
                                    <a:pos x="connsiteX41" y="connsiteY41"/>
                                  </a:cxn>
                                  <a:cxn ang="0">
                                    <a:pos x="connsiteX42" y="connsiteY42"/>
                                  </a:cxn>
                                  <a:cxn ang="0">
                                    <a:pos x="connsiteX43" y="connsiteY43"/>
                                  </a:cxn>
                                  <a:cxn ang="0">
                                    <a:pos x="connsiteX44" y="connsiteY44"/>
                                  </a:cxn>
                                  <a:cxn ang="0">
                                    <a:pos x="connsiteX45" y="connsiteY45"/>
                                  </a:cxn>
                                  <a:cxn ang="0">
                                    <a:pos x="connsiteX46" y="connsiteY46"/>
                                  </a:cxn>
                                  <a:cxn ang="0">
                                    <a:pos x="connsiteX47" y="connsiteY47"/>
                                  </a:cxn>
                                  <a:cxn ang="0">
                                    <a:pos x="connsiteX48" y="connsiteY48"/>
                                  </a:cxn>
                                  <a:cxn ang="0">
                                    <a:pos x="connsiteX49" y="connsiteY49"/>
                                  </a:cxn>
                                  <a:cxn ang="0">
                                    <a:pos x="connsiteX50" y="connsiteY50"/>
                                  </a:cxn>
                                  <a:cxn ang="0">
                                    <a:pos x="connsiteX51" y="connsiteY51"/>
                                  </a:cxn>
                                  <a:cxn ang="0">
                                    <a:pos x="connsiteX52" y="connsiteY52"/>
                                  </a:cxn>
                                  <a:cxn ang="0">
                                    <a:pos x="connsiteX53" y="connsiteY53"/>
                                  </a:cxn>
                                  <a:cxn ang="0">
                                    <a:pos x="connsiteX54" y="connsiteY54"/>
                                  </a:cxn>
                                  <a:cxn ang="0">
                                    <a:pos x="connsiteX55" y="connsiteY55"/>
                                  </a:cxn>
                                  <a:cxn ang="0">
                                    <a:pos x="connsiteX56" y="connsiteY56"/>
                                  </a:cxn>
                                  <a:cxn ang="0">
                                    <a:pos x="connsiteX57" y="connsiteY57"/>
                                  </a:cxn>
                                  <a:cxn ang="0">
                                    <a:pos x="connsiteX58" y="connsiteY58"/>
                                  </a:cxn>
                                  <a:cxn ang="0">
                                    <a:pos x="connsiteX59" y="connsiteY59"/>
                                  </a:cxn>
                                  <a:cxn ang="0">
                                    <a:pos x="connsiteX60" y="connsiteY60"/>
                                  </a:cxn>
                                  <a:cxn ang="0">
                                    <a:pos x="connsiteX61" y="connsiteY61"/>
                                  </a:cxn>
                                  <a:cxn ang="0">
                                    <a:pos x="connsiteX62" y="connsiteY62"/>
                                  </a:cxn>
                                  <a:cxn ang="0">
                                    <a:pos x="connsiteX63" y="connsiteY63"/>
                                  </a:cxn>
                                  <a:cxn ang="0">
                                    <a:pos x="connsiteX64" y="connsiteY64"/>
                                  </a:cxn>
                                  <a:cxn ang="0">
                                    <a:pos x="connsiteX65" y="connsiteY65"/>
                                  </a:cxn>
                                  <a:cxn ang="0">
                                    <a:pos x="connsiteX66" y="connsiteY66"/>
                                  </a:cxn>
                                  <a:cxn ang="0">
                                    <a:pos x="connsiteX67" y="connsiteY67"/>
                                  </a:cxn>
                                  <a:cxn ang="0">
                                    <a:pos x="connsiteX68" y="connsiteY68"/>
                                  </a:cxn>
                                  <a:cxn ang="0">
                                    <a:pos x="connsiteX69" y="connsiteY69"/>
                                  </a:cxn>
                                  <a:cxn ang="0">
                                    <a:pos x="connsiteX70" y="connsiteY70"/>
                                  </a:cxn>
                                  <a:cxn ang="0">
                                    <a:pos x="connsiteX71" y="connsiteY71"/>
                                  </a:cxn>
                                  <a:cxn ang="0">
                                    <a:pos x="connsiteX72" y="connsiteY72"/>
                                  </a:cxn>
                                  <a:cxn ang="0">
                                    <a:pos x="connsiteX73" y="connsiteY73"/>
                                  </a:cxn>
                                  <a:cxn ang="0">
                                    <a:pos x="connsiteX74" y="connsiteY74"/>
                                  </a:cxn>
                                  <a:cxn ang="0">
                                    <a:pos x="connsiteX75" y="connsiteY75"/>
                                  </a:cxn>
                                  <a:cxn ang="0">
                                    <a:pos x="connsiteX76" y="connsiteY76"/>
                                  </a:cxn>
                                  <a:cxn ang="0">
                                    <a:pos x="connsiteX77" y="connsiteY77"/>
                                  </a:cxn>
                                  <a:cxn ang="0">
                                    <a:pos x="connsiteX78" y="connsiteY78"/>
                                  </a:cxn>
                                  <a:cxn ang="0">
                                    <a:pos x="connsiteX79" y="connsiteY79"/>
                                  </a:cxn>
                                  <a:cxn ang="0">
                                    <a:pos x="connsiteX80" y="connsiteY80"/>
                                  </a:cxn>
                                  <a:cxn ang="0">
                                    <a:pos x="connsiteX81" y="connsiteY81"/>
                                  </a:cxn>
                                  <a:cxn ang="0">
                                    <a:pos x="connsiteX82" y="connsiteY82"/>
                                  </a:cxn>
                                  <a:cxn ang="0">
                                    <a:pos x="connsiteX83" y="connsiteY83"/>
                                  </a:cxn>
                                  <a:cxn ang="0">
                                    <a:pos x="connsiteX84" y="connsiteY84"/>
                                  </a:cxn>
                                  <a:cxn ang="0">
                                    <a:pos x="connsiteX85" y="connsiteY85"/>
                                  </a:cxn>
                                  <a:cxn ang="0">
                                    <a:pos x="connsiteX86" y="connsiteY86"/>
                                  </a:cxn>
                                  <a:cxn ang="0">
                                    <a:pos x="connsiteX87" y="connsiteY87"/>
                                  </a:cxn>
                                  <a:cxn ang="0">
                                    <a:pos x="connsiteX88" y="connsiteY88"/>
                                  </a:cxn>
                                  <a:cxn ang="0">
                                    <a:pos x="connsiteX89" y="connsiteY89"/>
                                  </a:cxn>
                                  <a:cxn ang="0">
                                    <a:pos x="connsiteX90" y="connsiteY90"/>
                                  </a:cxn>
                                  <a:cxn ang="0">
                                    <a:pos x="connsiteX91" y="connsiteY91"/>
                                  </a:cxn>
                                  <a:cxn ang="0">
                                    <a:pos x="connsiteX92" y="connsiteY92"/>
                                  </a:cxn>
                                  <a:cxn ang="0">
                                    <a:pos x="connsiteX93" y="connsiteY93"/>
                                  </a:cxn>
                                  <a:cxn ang="0">
                                    <a:pos x="connsiteX94" y="connsiteY94"/>
                                  </a:cxn>
                                  <a:cxn ang="0">
                                    <a:pos x="connsiteX95" y="connsiteY95"/>
                                  </a:cxn>
                                  <a:cxn ang="0">
                                    <a:pos x="connsiteX96" y="connsiteY96"/>
                                  </a:cxn>
                                  <a:cxn ang="0">
                                    <a:pos x="connsiteX97" y="connsiteY97"/>
                                  </a:cxn>
                                  <a:cxn ang="0">
                                    <a:pos x="connsiteX98" y="connsiteY98"/>
                                  </a:cxn>
                                  <a:cxn ang="0">
                                    <a:pos x="connsiteX99" y="connsiteY99"/>
                                  </a:cxn>
                                  <a:cxn ang="0">
                                    <a:pos x="connsiteX100" y="connsiteY100"/>
                                  </a:cxn>
                                  <a:cxn ang="0">
                                    <a:pos x="connsiteX101" y="connsiteY101"/>
                                  </a:cxn>
                                  <a:cxn ang="0">
                                    <a:pos x="connsiteX102" y="connsiteY102"/>
                                  </a:cxn>
                                  <a:cxn ang="0">
                                    <a:pos x="connsiteX103" y="connsiteY103"/>
                                  </a:cxn>
                                  <a:cxn ang="0">
                                    <a:pos x="connsiteX104" y="connsiteY104"/>
                                  </a:cxn>
                                  <a:cxn ang="0">
                                    <a:pos x="connsiteX105" y="connsiteY105"/>
                                  </a:cxn>
                                  <a:cxn ang="0">
                                    <a:pos x="connsiteX106" y="connsiteY106"/>
                                  </a:cxn>
                                  <a:cxn ang="0">
                                    <a:pos x="connsiteX107" y="connsiteY107"/>
                                  </a:cxn>
                                  <a:cxn ang="0">
                                    <a:pos x="connsiteX108" y="connsiteY108"/>
                                  </a:cxn>
                                  <a:cxn ang="0">
                                    <a:pos x="connsiteX109" y="connsiteY109"/>
                                  </a:cxn>
                                  <a:cxn ang="0">
                                    <a:pos x="connsiteX110" y="connsiteY110"/>
                                  </a:cxn>
                                  <a:cxn ang="0">
                                    <a:pos x="connsiteX111" y="connsiteY111"/>
                                  </a:cxn>
                                  <a:cxn ang="0">
                                    <a:pos x="connsiteX112" y="connsiteY112"/>
                                  </a:cxn>
                                  <a:cxn ang="0">
                                    <a:pos x="connsiteX113" y="connsiteY113"/>
                                  </a:cxn>
                                  <a:cxn ang="0">
                                    <a:pos x="connsiteX114" y="connsiteY114"/>
                                  </a:cxn>
                                  <a:cxn ang="0">
                                    <a:pos x="connsiteX115" y="connsiteY115"/>
                                  </a:cxn>
                                  <a:cxn ang="0">
                                    <a:pos x="connsiteX116" y="connsiteY116"/>
                                  </a:cxn>
                                  <a:cxn ang="0">
                                    <a:pos x="connsiteX117" y="connsiteY117"/>
                                  </a:cxn>
                                  <a:cxn ang="0">
                                    <a:pos x="connsiteX118" y="connsiteY118"/>
                                  </a:cxn>
                                  <a:cxn ang="0">
                                    <a:pos x="connsiteX119" y="connsiteY119"/>
                                  </a:cxn>
                                  <a:cxn ang="0">
                                    <a:pos x="connsiteX120" y="connsiteY120"/>
                                  </a:cxn>
                                  <a:cxn ang="0">
                                    <a:pos x="connsiteX121" y="connsiteY121"/>
                                  </a:cxn>
                                  <a:cxn ang="0">
                                    <a:pos x="connsiteX122" y="connsiteY122"/>
                                  </a:cxn>
                                  <a:cxn ang="0">
                                    <a:pos x="connsiteX123" y="connsiteY123"/>
                                  </a:cxn>
                                  <a:cxn ang="0">
                                    <a:pos x="connsiteX124" y="connsiteY124"/>
                                  </a:cxn>
                                  <a:cxn ang="0">
                                    <a:pos x="connsiteX125" y="connsiteY125"/>
                                  </a:cxn>
                                  <a:cxn ang="0">
                                    <a:pos x="connsiteX126" y="connsiteY126"/>
                                  </a:cxn>
                                  <a:cxn ang="0">
                                    <a:pos x="connsiteX127" y="connsiteY127"/>
                                  </a:cxn>
                                  <a:cxn ang="0">
                                    <a:pos x="connsiteX128" y="connsiteY128"/>
                                  </a:cxn>
                                  <a:cxn ang="0">
                                    <a:pos x="connsiteX129" y="connsiteY129"/>
                                  </a:cxn>
                                  <a:cxn ang="0">
                                    <a:pos x="connsiteX130" y="connsiteY130"/>
                                  </a:cxn>
                                  <a:cxn ang="0">
                                    <a:pos x="connsiteX131" y="connsiteY131"/>
                                  </a:cxn>
                                  <a:cxn ang="0">
                                    <a:pos x="connsiteX132" y="connsiteY132"/>
                                  </a:cxn>
                                  <a:cxn ang="0">
                                    <a:pos x="connsiteX133" y="connsiteY133"/>
                                  </a:cxn>
                                  <a:cxn ang="0">
                                    <a:pos x="connsiteX134" y="connsiteY134"/>
                                  </a:cxn>
                                  <a:cxn ang="0">
                                    <a:pos x="connsiteX135" y="connsiteY135"/>
                                  </a:cxn>
                                  <a:cxn ang="0">
                                    <a:pos x="connsiteX136" y="connsiteY136"/>
                                  </a:cxn>
                                  <a:cxn ang="0">
                                    <a:pos x="connsiteX137" y="connsiteY137"/>
                                  </a:cxn>
                                  <a:cxn ang="0">
                                    <a:pos x="connsiteX138" y="connsiteY138"/>
                                  </a:cxn>
                                </a:cxnLst>
                                <a:rect l="l" t="t" r="r" b="b"/>
                                <a:pathLst>
                                  <a:path w="1060450" h="1622425">
                                    <a:moveTo>
                                      <a:pt x="12700" y="0"/>
                                    </a:moveTo>
                                    <a:lnTo>
                                      <a:pt x="12700" y="38100"/>
                                    </a:lnTo>
                                    <a:lnTo>
                                      <a:pt x="12700" y="82550"/>
                                    </a:lnTo>
                                    <a:lnTo>
                                      <a:pt x="12700" y="104775"/>
                                    </a:lnTo>
                                    <a:lnTo>
                                      <a:pt x="0" y="139700"/>
                                    </a:lnTo>
                                    <a:lnTo>
                                      <a:pt x="0" y="187325"/>
                                    </a:lnTo>
                                    <a:lnTo>
                                      <a:pt x="28575" y="231775"/>
                                    </a:lnTo>
                                    <a:lnTo>
                                      <a:pt x="47625" y="260350"/>
                                    </a:lnTo>
                                    <a:lnTo>
                                      <a:pt x="57150" y="282575"/>
                                    </a:lnTo>
                                    <a:lnTo>
                                      <a:pt x="73025" y="298450"/>
                                    </a:lnTo>
                                    <a:lnTo>
                                      <a:pt x="92075" y="295275"/>
                                    </a:lnTo>
                                    <a:lnTo>
                                      <a:pt x="111125" y="330200"/>
                                    </a:lnTo>
                                    <a:lnTo>
                                      <a:pt x="142875" y="339725"/>
                                    </a:lnTo>
                                    <a:lnTo>
                                      <a:pt x="177800" y="358775"/>
                                    </a:lnTo>
                                    <a:lnTo>
                                      <a:pt x="212725" y="390525"/>
                                    </a:lnTo>
                                    <a:lnTo>
                                      <a:pt x="222250" y="406400"/>
                                    </a:lnTo>
                                    <a:lnTo>
                                      <a:pt x="250825" y="393700"/>
                                    </a:lnTo>
                                    <a:lnTo>
                                      <a:pt x="285750" y="393700"/>
                                    </a:lnTo>
                                    <a:lnTo>
                                      <a:pt x="317500" y="393700"/>
                                    </a:lnTo>
                                    <a:lnTo>
                                      <a:pt x="317500" y="412750"/>
                                    </a:lnTo>
                                    <a:lnTo>
                                      <a:pt x="336550" y="422275"/>
                                    </a:lnTo>
                                    <a:lnTo>
                                      <a:pt x="368300" y="422275"/>
                                    </a:lnTo>
                                    <a:lnTo>
                                      <a:pt x="387350" y="438150"/>
                                    </a:lnTo>
                                    <a:lnTo>
                                      <a:pt x="415925" y="438150"/>
                                    </a:lnTo>
                                    <a:lnTo>
                                      <a:pt x="447675" y="415925"/>
                                    </a:lnTo>
                                    <a:lnTo>
                                      <a:pt x="488950" y="396875"/>
                                    </a:lnTo>
                                    <a:lnTo>
                                      <a:pt x="514350" y="365125"/>
                                    </a:lnTo>
                                    <a:lnTo>
                                      <a:pt x="555625" y="381000"/>
                                    </a:lnTo>
                                    <a:lnTo>
                                      <a:pt x="606425" y="396875"/>
                                    </a:lnTo>
                                    <a:lnTo>
                                      <a:pt x="625475" y="409575"/>
                                    </a:lnTo>
                                    <a:lnTo>
                                      <a:pt x="625475" y="409575"/>
                                    </a:lnTo>
                                    <a:lnTo>
                                      <a:pt x="638175" y="454025"/>
                                    </a:lnTo>
                                    <a:lnTo>
                                      <a:pt x="638175" y="473075"/>
                                    </a:lnTo>
                                    <a:lnTo>
                                      <a:pt x="631825" y="498475"/>
                                    </a:lnTo>
                                    <a:lnTo>
                                      <a:pt x="596900" y="517525"/>
                                    </a:lnTo>
                                    <a:lnTo>
                                      <a:pt x="603250" y="552450"/>
                                    </a:lnTo>
                                    <a:lnTo>
                                      <a:pt x="603250" y="552450"/>
                                    </a:lnTo>
                                    <a:lnTo>
                                      <a:pt x="609600" y="590550"/>
                                    </a:lnTo>
                                    <a:lnTo>
                                      <a:pt x="612775" y="615950"/>
                                    </a:lnTo>
                                    <a:lnTo>
                                      <a:pt x="615950" y="641350"/>
                                    </a:lnTo>
                                    <a:lnTo>
                                      <a:pt x="615950" y="641350"/>
                                    </a:lnTo>
                                    <a:lnTo>
                                      <a:pt x="615950" y="663575"/>
                                    </a:lnTo>
                                    <a:lnTo>
                                      <a:pt x="615950" y="663575"/>
                                    </a:lnTo>
                                    <a:lnTo>
                                      <a:pt x="609600" y="704850"/>
                                    </a:lnTo>
                                    <a:lnTo>
                                      <a:pt x="600075" y="723900"/>
                                    </a:lnTo>
                                    <a:lnTo>
                                      <a:pt x="600075" y="723900"/>
                                    </a:lnTo>
                                    <a:lnTo>
                                      <a:pt x="612775" y="758825"/>
                                    </a:lnTo>
                                    <a:lnTo>
                                      <a:pt x="612775" y="777875"/>
                                    </a:lnTo>
                                    <a:lnTo>
                                      <a:pt x="612775" y="777875"/>
                                    </a:lnTo>
                                    <a:lnTo>
                                      <a:pt x="612775" y="777875"/>
                                    </a:lnTo>
                                    <a:lnTo>
                                      <a:pt x="619125" y="819150"/>
                                    </a:lnTo>
                                    <a:lnTo>
                                      <a:pt x="619125" y="819150"/>
                                    </a:lnTo>
                                    <a:lnTo>
                                      <a:pt x="641350" y="838200"/>
                                    </a:lnTo>
                                    <a:lnTo>
                                      <a:pt x="660400" y="850900"/>
                                    </a:lnTo>
                                    <a:lnTo>
                                      <a:pt x="688975" y="854075"/>
                                    </a:lnTo>
                                    <a:lnTo>
                                      <a:pt x="688975" y="854075"/>
                                    </a:lnTo>
                                    <a:lnTo>
                                      <a:pt x="717550" y="863600"/>
                                    </a:lnTo>
                                    <a:lnTo>
                                      <a:pt x="720725" y="885825"/>
                                    </a:lnTo>
                                    <a:lnTo>
                                      <a:pt x="733425" y="917575"/>
                                    </a:lnTo>
                                    <a:lnTo>
                                      <a:pt x="730250" y="936625"/>
                                    </a:lnTo>
                                    <a:lnTo>
                                      <a:pt x="730250" y="936625"/>
                                    </a:lnTo>
                                    <a:lnTo>
                                      <a:pt x="698500" y="942975"/>
                                    </a:lnTo>
                                    <a:lnTo>
                                      <a:pt x="676275" y="936625"/>
                                    </a:lnTo>
                                    <a:lnTo>
                                      <a:pt x="676275" y="936625"/>
                                    </a:lnTo>
                                    <a:lnTo>
                                      <a:pt x="669925" y="958850"/>
                                    </a:lnTo>
                                    <a:lnTo>
                                      <a:pt x="666750" y="977900"/>
                                    </a:lnTo>
                                    <a:lnTo>
                                      <a:pt x="673100" y="996950"/>
                                    </a:lnTo>
                                    <a:lnTo>
                                      <a:pt x="673100" y="996950"/>
                                    </a:lnTo>
                                    <a:lnTo>
                                      <a:pt x="698500" y="1012825"/>
                                    </a:lnTo>
                                    <a:lnTo>
                                      <a:pt x="727075" y="1022350"/>
                                    </a:lnTo>
                                    <a:lnTo>
                                      <a:pt x="752475" y="1025525"/>
                                    </a:lnTo>
                                    <a:lnTo>
                                      <a:pt x="752475" y="1025525"/>
                                    </a:lnTo>
                                    <a:lnTo>
                                      <a:pt x="777875" y="1044575"/>
                                    </a:lnTo>
                                    <a:lnTo>
                                      <a:pt x="800100" y="1047750"/>
                                    </a:lnTo>
                                    <a:lnTo>
                                      <a:pt x="800100" y="1047750"/>
                                    </a:lnTo>
                                    <a:lnTo>
                                      <a:pt x="822325" y="1066800"/>
                                    </a:lnTo>
                                    <a:lnTo>
                                      <a:pt x="822325" y="1085850"/>
                                    </a:lnTo>
                                    <a:lnTo>
                                      <a:pt x="793750" y="1098550"/>
                                    </a:lnTo>
                                    <a:lnTo>
                                      <a:pt x="793750" y="1098550"/>
                                    </a:lnTo>
                                    <a:lnTo>
                                      <a:pt x="815975" y="1108075"/>
                                    </a:lnTo>
                                    <a:lnTo>
                                      <a:pt x="815975" y="1108075"/>
                                    </a:lnTo>
                                    <a:lnTo>
                                      <a:pt x="831850" y="1117600"/>
                                    </a:lnTo>
                                    <a:lnTo>
                                      <a:pt x="831850" y="1139825"/>
                                    </a:lnTo>
                                    <a:lnTo>
                                      <a:pt x="854075" y="1127125"/>
                                    </a:lnTo>
                                    <a:lnTo>
                                      <a:pt x="854075" y="1127125"/>
                                    </a:lnTo>
                                    <a:lnTo>
                                      <a:pt x="854075" y="1127125"/>
                                    </a:lnTo>
                                    <a:lnTo>
                                      <a:pt x="873125" y="1155700"/>
                                    </a:lnTo>
                                    <a:lnTo>
                                      <a:pt x="876300" y="1174750"/>
                                    </a:lnTo>
                                    <a:lnTo>
                                      <a:pt x="876300" y="1174750"/>
                                    </a:lnTo>
                                    <a:lnTo>
                                      <a:pt x="882650" y="1196975"/>
                                    </a:lnTo>
                                    <a:lnTo>
                                      <a:pt x="882650" y="1196975"/>
                                    </a:lnTo>
                                    <a:lnTo>
                                      <a:pt x="885825" y="1219200"/>
                                    </a:lnTo>
                                    <a:lnTo>
                                      <a:pt x="857250" y="1203325"/>
                                    </a:lnTo>
                                    <a:lnTo>
                                      <a:pt x="857250" y="1203325"/>
                                    </a:lnTo>
                                    <a:lnTo>
                                      <a:pt x="844550" y="1222375"/>
                                    </a:lnTo>
                                    <a:lnTo>
                                      <a:pt x="863600" y="1244600"/>
                                    </a:lnTo>
                                    <a:lnTo>
                                      <a:pt x="873125" y="1273175"/>
                                    </a:lnTo>
                                    <a:lnTo>
                                      <a:pt x="873125" y="1273175"/>
                                    </a:lnTo>
                                    <a:lnTo>
                                      <a:pt x="873125" y="1273175"/>
                                    </a:lnTo>
                                    <a:lnTo>
                                      <a:pt x="895350" y="1301750"/>
                                    </a:lnTo>
                                    <a:lnTo>
                                      <a:pt x="895350" y="1301750"/>
                                    </a:lnTo>
                                    <a:lnTo>
                                      <a:pt x="895350" y="1320800"/>
                                    </a:lnTo>
                                    <a:lnTo>
                                      <a:pt x="895350" y="1320800"/>
                                    </a:lnTo>
                                    <a:lnTo>
                                      <a:pt x="904875" y="1349375"/>
                                    </a:lnTo>
                                    <a:lnTo>
                                      <a:pt x="904875" y="1349375"/>
                                    </a:lnTo>
                                    <a:lnTo>
                                      <a:pt x="889000" y="1365250"/>
                                    </a:lnTo>
                                    <a:lnTo>
                                      <a:pt x="911225" y="1374775"/>
                                    </a:lnTo>
                                    <a:lnTo>
                                      <a:pt x="911225" y="1374775"/>
                                    </a:lnTo>
                                    <a:lnTo>
                                      <a:pt x="939800" y="1362075"/>
                                    </a:lnTo>
                                    <a:lnTo>
                                      <a:pt x="965200" y="1358900"/>
                                    </a:lnTo>
                                    <a:lnTo>
                                      <a:pt x="965200" y="1358900"/>
                                    </a:lnTo>
                                    <a:lnTo>
                                      <a:pt x="965200" y="1327150"/>
                                    </a:lnTo>
                                    <a:lnTo>
                                      <a:pt x="971550" y="1308100"/>
                                    </a:lnTo>
                                    <a:lnTo>
                                      <a:pt x="971550" y="1308100"/>
                                    </a:lnTo>
                                    <a:lnTo>
                                      <a:pt x="993775" y="1317625"/>
                                    </a:lnTo>
                                    <a:lnTo>
                                      <a:pt x="1006475" y="1333500"/>
                                    </a:lnTo>
                                    <a:lnTo>
                                      <a:pt x="1006475" y="1333500"/>
                                    </a:lnTo>
                                    <a:lnTo>
                                      <a:pt x="1028700" y="1333500"/>
                                    </a:lnTo>
                                    <a:lnTo>
                                      <a:pt x="1028700" y="1333500"/>
                                    </a:lnTo>
                                    <a:lnTo>
                                      <a:pt x="1028700" y="1333500"/>
                                    </a:lnTo>
                                    <a:lnTo>
                                      <a:pt x="1022350" y="1365250"/>
                                    </a:lnTo>
                                    <a:lnTo>
                                      <a:pt x="1022350" y="1365250"/>
                                    </a:lnTo>
                                    <a:lnTo>
                                      <a:pt x="1035050" y="1393825"/>
                                    </a:lnTo>
                                    <a:lnTo>
                                      <a:pt x="1035050" y="1393825"/>
                                    </a:lnTo>
                                    <a:lnTo>
                                      <a:pt x="1035050" y="1393825"/>
                                    </a:lnTo>
                                    <a:lnTo>
                                      <a:pt x="1050925" y="1419225"/>
                                    </a:lnTo>
                                    <a:lnTo>
                                      <a:pt x="1060450" y="1435100"/>
                                    </a:lnTo>
                                    <a:lnTo>
                                      <a:pt x="1060450" y="1435100"/>
                                    </a:lnTo>
                                    <a:lnTo>
                                      <a:pt x="1057275" y="1476375"/>
                                    </a:lnTo>
                                    <a:lnTo>
                                      <a:pt x="1057275" y="1476375"/>
                                    </a:lnTo>
                                    <a:lnTo>
                                      <a:pt x="1044575" y="1514475"/>
                                    </a:lnTo>
                                    <a:lnTo>
                                      <a:pt x="1044575" y="1514475"/>
                                    </a:lnTo>
                                    <a:lnTo>
                                      <a:pt x="1050925" y="1533525"/>
                                    </a:lnTo>
                                    <a:lnTo>
                                      <a:pt x="1028700" y="1539875"/>
                                    </a:lnTo>
                                    <a:lnTo>
                                      <a:pt x="1028700" y="1558925"/>
                                    </a:lnTo>
                                    <a:lnTo>
                                      <a:pt x="1028700" y="1577975"/>
                                    </a:lnTo>
                                    <a:lnTo>
                                      <a:pt x="1028700" y="1600200"/>
                                    </a:lnTo>
                                    <a:lnTo>
                                      <a:pt x="1028700" y="1600200"/>
                                    </a:lnTo>
                                    <a:lnTo>
                                      <a:pt x="1028700" y="1622425"/>
                                    </a:lnTo>
                                  </a:path>
                                </a:pathLst>
                              </a:custGeom>
                              <a:ln w="6350" cap="flat" cmpd="sng" algn="ctr">
                                <a:solidFill>
                                  <a:schemeClr val="accent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322" name="Freeform 321"/>
                              <p:cNvSpPr/>
                              <p:nvPr/>
                            </p:nvSpPr>
                            <p:spPr>
                              <a:xfrm>
                                <a:off x="2120900" y="1765300"/>
                                <a:ext cx="120650" cy="200025"/>
                              </a:xfrm>
                              <a:custGeom>
                                <a:avLst/>
                                <a:gdLst>
                                  <a:gd name="connsiteX0" fmla="*/ 0 w 120650"/>
                                  <a:gd name="connsiteY0" fmla="*/ 0 h 200025"/>
                                  <a:gd name="connsiteX1" fmla="*/ 19050 w 120650"/>
                                  <a:gd name="connsiteY1" fmla="*/ 31750 h 200025"/>
                                  <a:gd name="connsiteX2" fmla="*/ 47625 w 120650"/>
                                  <a:gd name="connsiteY2" fmla="*/ 22225 h 200025"/>
                                  <a:gd name="connsiteX3" fmla="*/ 60325 w 120650"/>
                                  <a:gd name="connsiteY3" fmla="*/ 50800 h 200025"/>
                                  <a:gd name="connsiteX4" fmla="*/ 79375 w 120650"/>
                                  <a:gd name="connsiteY4" fmla="*/ 79375 h 200025"/>
                                  <a:gd name="connsiteX5" fmla="*/ 104775 w 120650"/>
                                  <a:gd name="connsiteY5" fmla="*/ 85725 h 200025"/>
                                  <a:gd name="connsiteX6" fmla="*/ 120650 w 120650"/>
                                  <a:gd name="connsiteY6" fmla="*/ 111125 h 200025"/>
                                  <a:gd name="connsiteX7" fmla="*/ 117475 w 120650"/>
                                  <a:gd name="connsiteY7" fmla="*/ 152400 h 200025"/>
                                  <a:gd name="connsiteX8" fmla="*/ 98425 w 120650"/>
                                  <a:gd name="connsiteY8" fmla="*/ 180975 h 200025"/>
                                  <a:gd name="connsiteX9" fmla="*/ 82550 w 120650"/>
                                  <a:gd name="connsiteY9" fmla="*/ 200025 h 20002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20650" h="200025">
                                    <a:moveTo>
                                      <a:pt x="0" y="0"/>
                                    </a:moveTo>
                                    <a:lnTo>
                                      <a:pt x="19050" y="31750"/>
                                    </a:lnTo>
                                    <a:lnTo>
                                      <a:pt x="47625" y="22225"/>
                                    </a:lnTo>
                                    <a:lnTo>
                                      <a:pt x="60325" y="50800"/>
                                    </a:lnTo>
                                    <a:lnTo>
                                      <a:pt x="79375" y="79375"/>
                                    </a:lnTo>
                                    <a:lnTo>
                                      <a:pt x="104775" y="85725"/>
                                    </a:lnTo>
                                    <a:lnTo>
                                      <a:pt x="120650" y="111125"/>
                                    </a:lnTo>
                                    <a:lnTo>
                                      <a:pt x="117475" y="152400"/>
                                    </a:lnTo>
                                    <a:lnTo>
                                      <a:pt x="98425" y="180975"/>
                                    </a:lnTo>
                                    <a:lnTo>
                                      <a:pt x="82550" y="200025"/>
                                    </a:lnTo>
                                  </a:path>
                                </a:pathLst>
                              </a:custGeom>
                              <a:ln w="6350" cap="flat" cmpd="sng" algn="ctr">
                                <a:solidFill>
                                  <a:schemeClr val="accent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14" name="Group 19"/>
                            <p:cNvGrpSpPr/>
                            <p:nvPr/>
                          </p:nvGrpSpPr>
                          <p:grpSpPr>
                            <a:xfrm>
                              <a:off x="2533650" y="1603375"/>
                              <a:ext cx="346075" cy="1069975"/>
                              <a:chOff x="2533650" y="1603375"/>
                              <a:chExt cx="346075" cy="1069975"/>
                            </a:xfrm>
                          </p:grpSpPr>
                          <p:sp>
                            <p:nvSpPr>
                              <p:cNvPr id="319" name="Freeform 318"/>
                              <p:cNvSpPr/>
                              <p:nvPr/>
                            </p:nvSpPr>
                            <p:spPr>
                              <a:xfrm>
                                <a:off x="2533650" y="1603375"/>
                                <a:ext cx="346075" cy="1069975"/>
                              </a:xfrm>
                              <a:custGeom>
                                <a:avLst/>
                                <a:gdLst>
                                  <a:gd name="connsiteX0" fmla="*/ 0 w 346075"/>
                                  <a:gd name="connsiteY0" fmla="*/ 0 h 1069975"/>
                                  <a:gd name="connsiteX1" fmla="*/ 31750 w 346075"/>
                                  <a:gd name="connsiteY1" fmla="*/ 47625 h 1069975"/>
                                  <a:gd name="connsiteX2" fmla="*/ 63500 w 346075"/>
                                  <a:gd name="connsiteY2" fmla="*/ 76200 h 1069975"/>
                                  <a:gd name="connsiteX3" fmla="*/ 98425 w 346075"/>
                                  <a:gd name="connsiteY3" fmla="*/ 76200 h 1069975"/>
                                  <a:gd name="connsiteX4" fmla="*/ 120650 w 346075"/>
                                  <a:gd name="connsiteY4" fmla="*/ 101600 h 1069975"/>
                                  <a:gd name="connsiteX5" fmla="*/ 133350 w 346075"/>
                                  <a:gd name="connsiteY5" fmla="*/ 136525 h 1069975"/>
                                  <a:gd name="connsiteX6" fmla="*/ 133350 w 346075"/>
                                  <a:gd name="connsiteY6" fmla="*/ 136525 h 1069975"/>
                                  <a:gd name="connsiteX7" fmla="*/ 152400 w 346075"/>
                                  <a:gd name="connsiteY7" fmla="*/ 155575 h 1069975"/>
                                  <a:gd name="connsiteX8" fmla="*/ 142875 w 346075"/>
                                  <a:gd name="connsiteY8" fmla="*/ 171450 h 1069975"/>
                                  <a:gd name="connsiteX9" fmla="*/ 149225 w 346075"/>
                                  <a:gd name="connsiteY9" fmla="*/ 196850 h 1069975"/>
                                  <a:gd name="connsiteX10" fmla="*/ 155575 w 346075"/>
                                  <a:gd name="connsiteY10" fmla="*/ 238125 h 1069975"/>
                                  <a:gd name="connsiteX11" fmla="*/ 155575 w 346075"/>
                                  <a:gd name="connsiteY11" fmla="*/ 238125 h 1069975"/>
                                  <a:gd name="connsiteX12" fmla="*/ 123825 w 346075"/>
                                  <a:gd name="connsiteY12" fmla="*/ 273050 h 1069975"/>
                                  <a:gd name="connsiteX13" fmla="*/ 117475 w 346075"/>
                                  <a:gd name="connsiteY13" fmla="*/ 292100 h 1069975"/>
                                  <a:gd name="connsiteX14" fmla="*/ 136525 w 346075"/>
                                  <a:gd name="connsiteY14" fmla="*/ 295275 h 1069975"/>
                                  <a:gd name="connsiteX15" fmla="*/ 136525 w 346075"/>
                                  <a:gd name="connsiteY15" fmla="*/ 295275 h 1069975"/>
                                  <a:gd name="connsiteX16" fmla="*/ 146050 w 346075"/>
                                  <a:gd name="connsiteY16" fmla="*/ 336550 h 1069975"/>
                                  <a:gd name="connsiteX17" fmla="*/ 146050 w 346075"/>
                                  <a:gd name="connsiteY17" fmla="*/ 336550 h 1069975"/>
                                  <a:gd name="connsiteX18" fmla="*/ 200025 w 346075"/>
                                  <a:gd name="connsiteY18" fmla="*/ 352425 h 1069975"/>
                                  <a:gd name="connsiteX19" fmla="*/ 225425 w 346075"/>
                                  <a:gd name="connsiteY19" fmla="*/ 339725 h 1069975"/>
                                  <a:gd name="connsiteX20" fmla="*/ 219075 w 346075"/>
                                  <a:gd name="connsiteY20" fmla="*/ 371475 h 1069975"/>
                                  <a:gd name="connsiteX21" fmla="*/ 234950 w 346075"/>
                                  <a:gd name="connsiteY21" fmla="*/ 381000 h 1069975"/>
                                  <a:gd name="connsiteX22" fmla="*/ 244475 w 346075"/>
                                  <a:gd name="connsiteY22" fmla="*/ 396875 h 1069975"/>
                                  <a:gd name="connsiteX23" fmla="*/ 241300 w 346075"/>
                                  <a:gd name="connsiteY23" fmla="*/ 425450 h 1069975"/>
                                  <a:gd name="connsiteX24" fmla="*/ 228600 w 346075"/>
                                  <a:gd name="connsiteY24" fmla="*/ 463550 h 1069975"/>
                                  <a:gd name="connsiteX25" fmla="*/ 228600 w 346075"/>
                                  <a:gd name="connsiteY25" fmla="*/ 463550 h 1069975"/>
                                  <a:gd name="connsiteX26" fmla="*/ 241300 w 346075"/>
                                  <a:gd name="connsiteY26" fmla="*/ 482600 h 1069975"/>
                                  <a:gd name="connsiteX27" fmla="*/ 244475 w 346075"/>
                                  <a:gd name="connsiteY27" fmla="*/ 501650 h 1069975"/>
                                  <a:gd name="connsiteX28" fmla="*/ 244475 w 346075"/>
                                  <a:gd name="connsiteY28" fmla="*/ 520700 h 1069975"/>
                                  <a:gd name="connsiteX29" fmla="*/ 244475 w 346075"/>
                                  <a:gd name="connsiteY29" fmla="*/ 520700 h 1069975"/>
                                  <a:gd name="connsiteX30" fmla="*/ 247650 w 346075"/>
                                  <a:gd name="connsiteY30" fmla="*/ 552450 h 1069975"/>
                                  <a:gd name="connsiteX31" fmla="*/ 247650 w 346075"/>
                                  <a:gd name="connsiteY31" fmla="*/ 552450 h 1069975"/>
                                  <a:gd name="connsiteX32" fmla="*/ 263525 w 346075"/>
                                  <a:gd name="connsiteY32" fmla="*/ 587375 h 1069975"/>
                                  <a:gd name="connsiteX33" fmla="*/ 263525 w 346075"/>
                                  <a:gd name="connsiteY33" fmla="*/ 606425 h 1069975"/>
                                  <a:gd name="connsiteX34" fmla="*/ 260350 w 346075"/>
                                  <a:gd name="connsiteY34" fmla="*/ 635000 h 1069975"/>
                                  <a:gd name="connsiteX35" fmla="*/ 247650 w 346075"/>
                                  <a:gd name="connsiteY35" fmla="*/ 654050 h 1069975"/>
                                  <a:gd name="connsiteX36" fmla="*/ 234950 w 346075"/>
                                  <a:gd name="connsiteY36" fmla="*/ 673100 h 1069975"/>
                                  <a:gd name="connsiteX37" fmla="*/ 234950 w 346075"/>
                                  <a:gd name="connsiteY37" fmla="*/ 673100 h 1069975"/>
                                  <a:gd name="connsiteX38" fmla="*/ 260350 w 346075"/>
                                  <a:gd name="connsiteY38" fmla="*/ 688975 h 1069975"/>
                                  <a:gd name="connsiteX39" fmla="*/ 260350 w 346075"/>
                                  <a:gd name="connsiteY39" fmla="*/ 688975 h 1069975"/>
                                  <a:gd name="connsiteX40" fmla="*/ 257175 w 346075"/>
                                  <a:gd name="connsiteY40" fmla="*/ 708025 h 1069975"/>
                                  <a:gd name="connsiteX41" fmla="*/ 257175 w 346075"/>
                                  <a:gd name="connsiteY41" fmla="*/ 708025 h 1069975"/>
                                  <a:gd name="connsiteX42" fmla="*/ 257175 w 346075"/>
                                  <a:gd name="connsiteY42" fmla="*/ 733425 h 1069975"/>
                                  <a:gd name="connsiteX43" fmla="*/ 257175 w 346075"/>
                                  <a:gd name="connsiteY43" fmla="*/ 752475 h 1069975"/>
                                  <a:gd name="connsiteX44" fmla="*/ 234950 w 346075"/>
                                  <a:gd name="connsiteY44" fmla="*/ 755650 h 1069975"/>
                                  <a:gd name="connsiteX45" fmla="*/ 241300 w 346075"/>
                                  <a:gd name="connsiteY45" fmla="*/ 777875 h 1069975"/>
                                  <a:gd name="connsiteX46" fmla="*/ 269875 w 346075"/>
                                  <a:gd name="connsiteY46" fmla="*/ 762000 h 1069975"/>
                                  <a:gd name="connsiteX47" fmla="*/ 269875 w 346075"/>
                                  <a:gd name="connsiteY47" fmla="*/ 762000 h 1069975"/>
                                  <a:gd name="connsiteX48" fmla="*/ 288925 w 346075"/>
                                  <a:gd name="connsiteY48" fmla="*/ 781050 h 1069975"/>
                                  <a:gd name="connsiteX49" fmla="*/ 288925 w 346075"/>
                                  <a:gd name="connsiteY49" fmla="*/ 800100 h 1069975"/>
                                  <a:gd name="connsiteX50" fmla="*/ 288925 w 346075"/>
                                  <a:gd name="connsiteY50" fmla="*/ 800100 h 1069975"/>
                                  <a:gd name="connsiteX51" fmla="*/ 301625 w 346075"/>
                                  <a:gd name="connsiteY51" fmla="*/ 828675 h 1069975"/>
                                  <a:gd name="connsiteX52" fmla="*/ 317500 w 346075"/>
                                  <a:gd name="connsiteY52" fmla="*/ 847725 h 1069975"/>
                                  <a:gd name="connsiteX53" fmla="*/ 330200 w 346075"/>
                                  <a:gd name="connsiteY53" fmla="*/ 866775 h 1069975"/>
                                  <a:gd name="connsiteX54" fmla="*/ 323850 w 346075"/>
                                  <a:gd name="connsiteY54" fmla="*/ 901700 h 1069975"/>
                                  <a:gd name="connsiteX55" fmla="*/ 323850 w 346075"/>
                                  <a:gd name="connsiteY55" fmla="*/ 901700 h 1069975"/>
                                  <a:gd name="connsiteX56" fmla="*/ 320675 w 346075"/>
                                  <a:gd name="connsiteY56" fmla="*/ 936625 h 1069975"/>
                                  <a:gd name="connsiteX57" fmla="*/ 320675 w 346075"/>
                                  <a:gd name="connsiteY57" fmla="*/ 936625 h 1069975"/>
                                  <a:gd name="connsiteX58" fmla="*/ 342900 w 346075"/>
                                  <a:gd name="connsiteY58" fmla="*/ 962025 h 1069975"/>
                                  <a:gd name="connsiteX59" fmla="*/ 333375 w 346075"/>
                                  <a:gd name="connsiteY59" fmla="*/ 981075 h 1069975"/>
                                  <a:gd name="connsiteX60" fmla="*/ 330200 w 346075"/>
                                  <a:gd name="connsiteY60" fmla="*/ 1009650 h 1069975"/>
                                  <a:gd name="connsiteX61" fmla="*/ 330200 w 346075"/>
                                  <a:gd name="connsiteY61" fmla="*/ 1028700 h 1069975"/>
                                  <a:gd name="connsiteX62" fmla="*/ 346075 w 346075"/>
                                  <a:gd name="connsiteY62" fmla="*/ 1041400 h 1069975"/>
                                  <a:gd name="connsiteX63" fmla="*/ 327025 w 346075"/>
                                  <a:gd name="connsiteY63" fmla="*/ 1069975 h 106997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  <a:cxn ang="0">
                                    <a:pos x="connsiteX23" y="connsiteY23"/>
                                  </a:cxn>
                                  <a:cxn ang="0">
                                    <a:pos x="connsiteX24" y="connsiteY24"/>
                                  </a:cxn>
                                  <a:cxn ang="0">
                                    <a:pos x="connsiteX25" y="connsiteY25"/>
                                  </a:cxn>
                                  <a:cxn ang="0">
                                    <a:pos x="connsiteX26" y="connsiteY26"/>
                                  </a:cxn>
                                  <a:cxn ang="0">
                                    <a:pos x="connsiteX27" y="connsiteY27"/>
                                  </a:cxn>
                                  <a:cxn ang="0">
                                    <a:pos x="connsiteX28" y="connsiteY28"/>
                                  </a:cxn>
                                  <a:cxn ang="0">
                                    <a:pos x="connsiteX29" y="connsiteY29"/>
                                  </a:cxn>
                                  <a:cxn ang="0">
                                    <a:pos x="connsiteX30" y="connsiteY30"/>
                                  </a:cxn>
                                  <a:cxn ang="0">
                                    <a:pos x="connsiteX31" y="connsiteY31"/>
                                  </a:cxn>
                                  <a:cxn ang="0">
                                    <a:pos x="connsiteX32" y="connsiteY32"/>
                                  </a:cxn>
                                  <a:cxn ang="0">
                                    <a:pos x="connsiteX33" y="connsiteY33"/>
                                  </a:cxn>
                                  <a:cxn ang="0">
                                    <a:pos x="connsiteX34" y="connsiteY34"/>
                                  </a:cxn>
                                  <a:cxn ang="0">
                                    <a:pos x="connsiteX35" y="connsiteY35"/>
                                  </a:cxn>
                                  <a:cxn ang="0">
                                    <a:pos x="connsiteX36" y="connsiteY36"/>
                                  </a:cxn>
                                  <a:cxn ang="0">
                                    <a:pos x="connsiteX37" y="connsiteY37"/>
                                  </a:cxn>
                                  <a:cxn ang="0">
                                    <a:pos x="connsiteX38" y="connsiteY38"/>
                                  </a:cxn>
                                  <a:cxn ang="0">
                                    <a:pos x="connsiteX39" y="connsiteY39"/>
                                  </a:cxn>
                                  <a:cxn ang="0">
                                    <a:pos x="connsiteX40" y="connsiteY40"/>
                                  </a:cxn>
                                  <a:cxn ang="0">
                                    <a:pos x="connsiteX41" y="connsiteY41"/>
                                  </a:cxn>
                                  <a:cxn ang="0">
                                    <a:pos x="connsiteX42" y="connsiteY42"/>
                                  </a:cxn>
                                  <a:cxn ang="0">
                                    <a:pos x="connsiteX43" y="connsiteY43"/>
                                  </a:cxn>
                                  <a:cxn ang="0">
                                    <a:pos x="connsiteX44" y="connsiteY44"/>
                                  </a:cxn>
                                  <a:cxn ang="0">
                                    <a:pos x="connsiteX45" y="connsiteY45"/>
                                  </a:cxn>
                                  <a:cxn ang="0">
                                    <a:pos x="connsiteX46" y="connsiteY46"/>
                                  </a:cxn>
                                  <a:cxn ang="0">
                                    <a:pos x="connsiteX47" y="connsiteY47"/>
                                  </a:cxn>
                                  <a:cxn ang="0">
                                    <a:pos x="connsiteX48" y="connsiteY48"/>
                                  </a:cxn>
                                  <a:cxn ang="0">
                                    <a:pos x="connsiteX49" y="connsiteY49"/>
                                  </a:cxn>
                                  <a:cxn ang="0">
                                    <a:pos x="connsiteX50" y="connsiteY50"/>
                                  </a:cxn>
                                  <a:cxn ang="0">
                                    <a:pos x="connsiteX51" y="connsiteY51"/>
                                  </a:cxn>
                                  <a:cxn ang="0">
                                    <a:pos x="connsiteX52" y="connsiteY52"/>
                                  </a:cxn>
                                  <a:cxn ang="0">
                                    <a:pos x="connsiteX53" y="connsiteY53"/>
                                  </a:cxn>
                                  <a:cxn ang="0">
                                    <a:pos x="connsiteX54" y="connsiteY54"/>
                                  </a:cxn>
                                  <a:cxn ang="0">
                                    <a:pos x="connsiteX55" y="connsiteY55"/>
                                  </a:cxn>
                                  <a:cxn ang="0">
                                    <a:pos x="connsiteX56" y="connsiteY56"/>
                                  </a:cxn>
                                  <a:cxn ang="0">
                                    <a:pos x="connsiteX57" y="connsiteY57"/>
                                  </a:cxn>
                                  <a:cxn ang="0">
                                    <a:pos x="connsiteX58" y="connsiteY58"/>
                                  </a:cxn>
                                  <a:cxn ang="0">
                                    <a:pos x="connsiteX59" y="connsiteY59"/>
                                  </a:cxn>
                                  <a:cxn ang="0">
                                    <a:pos x="connsiteX60" y="connsiteY60"/>
                                  </a:cxn>
                                  <a:cxn ang="0">
                                    <a:pos x="connsiteX61" y="connsiteY61"/>
                                  </a:cxn>
                                  <a:cxn ang="0">
                                    <a:pos x="connsiteX62" y="connsiteY62"/>
                                  </a:cxn>
                                  <a:cxn ang="0">
                                    <a:pos x="connsiteX63" y="connsiteY63"/>
                                  </a:cxn>
                                </a:cxnLst>
                                <a:rect l="l" t="t" r="r" b="b"/>
                                <a:pathLst>
                                  <a:path w="346075" h="1069975">
                                    <a:moveTo>
                                      <a:pt x="0" y="0"/>
                                    </a:moveTo>
                                    <a:lnTo>
                                      <a:pt x="31750" y="47625"/>
                                    </a:lnTo>
                                    <a:lnTo>
                                      <a:pt x="63500" y="76200"/>
                                    </a:lnTo>
                                    <a:lnTo>
                                      <a:pt x="98425" y="76200"/>
                                    </a:lnTo>
                                    <a:lnTo>
                                      <a:pt x="120650" y="101600"/>
                                    </a:lnTo>
                                    <a:lnTo>
                                      <a:pt x="133350" y="136525"/>
                                    </a:lnTo>
                                    <a:lnTo>
                                      <a:pt x="133350" y="136525"/>
                                    </a:lnTo>
                                    <a:lnTo>
                                      <a:pt x="152400" y="155575"/>
                                    </a:lnTo>
                                    <a:lnTo>
                                      <a:pt x="142875" y="171450"/>
                                    </a:lnTo>
                                    <a:lnTo>
                                      <a:pt x="149225" y="196850"/>
                                    </a:lnTo>
                                    <a:lnTo>
                                      <a:pt x="155575" y="238125"/>
                                    </a:lnTo>
                                    <a:lnTo>
                                      <a:pt x="155575" y="238125"/>
                                    </a:lnTo>
                                    <a:lnTo>
                                      <a:pt x="123825" y="273050"/>
                                    </a:lnTo>
                                    <a:lnTo>
                                      <a:pt x="117475" y="292100"/>
                                    </a:lnTo>
                                    <a:lnTo>
                                      <a:pt x="136525" y="295275"/>
                                    </a:lnTo>
                                    <a:lnTo>
                                      <a:pt x="136525" y="295275"/>
                                    </a:lnTo>
                                    <a:lnTo>
                                      <a:pt x="146050" y="336550"/>
                                    </a:lnTo>
                                    <a:lnTo>
                                      <a:pt x="146050" y="336550"/>
                                    </a:lnTo>
                                    <a:lnTo>
                                      <a:pt x="200025" y="352425"/>
                                    </a:lnTo>
                                    <a:lnTo>
                                      <a:pt x="225425" y="339725"/>
                                    </a:lnTo>
                                    <a:lnTo>
                                      <a:pt x="219075" y="371475"/>
                                    </a:lnTo>
                                    <a:lnTo>
                                      <a:pt x="234950" y="381000"/>
                                    </a:lnTo>
                                    <a:lnTo>
                                      <a:pt x="244475" y="396875"/>
                                    </a:lnTo>
                                    <a:lnTo>
                                      <a:pt x="241300" y="425450"/>
                                    </a:lnTo>
                                    <a:lnTo>
                                      <a:pt x="228600" y="463550"/>
                                    </a:lnTo>
                                    <a:lnTo>
                                      <a:pt x="228600" y="463550"/>
                                    </a:lnTo>
                                    <a:lnTo>
                                      <a:pt x="241300" y="482600"/>
                                    </a:lnTo>
                                    <a:lnTo>
                                      <a:pt x="244475" y="501650"/>
                                    </a:lnTo>
                                    <a:lnTo>
                                      <a:pt x="244475" y="520700"/>
                                    </a:lnTo>
                                    <a:lnTo>
                                      <a:pt x="244475" y="520700"/>
                                    </a:lnTo>
                                    <a:lnTo>
                                      <a:pt x="247650" y="552450"/>
                                    </a:lnTo>
                                    <a:lnTo>
                                      <a:pt x="247650" y="552450"/>
                                    </a:lnTo>
                                    <a:lnTo>
                                      <a:pt x="263525" y="587375"/>
                                    </a:lnTo>
                                    <a:lnTo>
                                      <a:pt x="263525" y="606425"/>
                                    </a:lnTo>
                                    <a:lnTo>
                                      <a:pt x="260350" y="635000"/>
                                    </a:lnTo>
                                    <a:lnTo>
                                      <a:pt x="247650" y="654050"/>
                                    </a:lnTo>
                                    <a:lnTo>
                                      <a:pt x="234950" y="673100"/>
                                    </a:lnTo>
                                    <a:lnTo>
                                      <a:pt x="234950" y="673100"/>
                                    </a:lnTo>
                                    <a:lnTo>
                                      <a:pt x="260350" y="688975"/>
                                    </a:lnTo>
                                    <a:lnTo>
                                      <a:pt x="260350" y="688975"/>
                                    </a:lnTo>
                                    <a:lnTo>
                                      <a:pt x="257175" y="708025"/>
                                    </a:lnTo>
                                    <a:lnTo>
                                      <a:pt x="257175" y="708025"/>
                                    </a:lnTo>
                                    <a:lnTo>
                                      <a:pt x="257175" y="733425"/>
                                    </a:lnTo>
                                    <a:lnTo>
                                      <a:pt x="257175" y="752475"/>
                                    </a:lnTo>
                                    <a:lnTo>
                                      <a:pt x="234950" y="755650"/>
                                    </a:lnTo>
                                    <a:lnTo>
                                      <a:pt x="241300" y="777875"/>
                                    </a:lnTo>
                                    <a:lnTo>
                                      <a:pt x="269875" y="762000"/>
                                    </a:lnTo>
                                    <a:lnTo>
                                      <a:pt x="269875" y="762000"/>
                                    </a:lnTo>
                                    <a:lnTo>
                                      <a:pt x="288925" y="781050"/>
                                    </a:lnTo>
                                    <a:lnTo>
                                      <a:pt x="288925" y="800100"/>
                                    </a:lnTo>
                                    <a:lnTo>
                                      <a:pt x="288925" y="800100"/>
                                    </a:lnTo>
                                    <a:lnTo>
                                      <a:pt x="301625" y="828675"/>
                                    </a:lnTo>
                                    <a:lnTo>
                                      <a:pt x="317500" y="847725"/>
                                    </a:lnTo>
                                    <a:lnTo>
                                      <a:pt x="330200" y="866775"/>
                                    </a:lnTo>
                                    <a:lnTo>
                                      <a:pt x="323850" y="901700"/>
                                    </a:lnTo>
                                    <a:lnTo>
                                      <a:pt x="323850" y="901700"/>
                                    </a:lnTo>
                                    <a:lnTo>
                                      <a:pt x="320675" y="936625"/>
                                    </a:lnTo>
                                    <a:lnTo>
                                      <a:pt x="320675" y="936625"/>
                                    </a:lnTo>
                                    <a:lnTo>
                                      <a:pt x="342900" y="962025"/>
                                    </a:lnTo>
                                    <a:lnTo>
                                      <a:pt x="333375" y="981075"/>
                                    </a:lnTo>
                                    <a:lnTo>
                                      <a:pt x="330200" y="1009650"/>
                                    </a:lnTo>
                                    <a:lnTo>
                                      <a:pt x="330200" y="1028700"/>
                                    </a:lnTo>
                                    <a:lnTo>
                                      <a:pt x="346075" y="1041400"/>
                                    </a:lnTo>
                                    <a:lnTo>
                                      <a:pt x="327025" y="1069975"/>
                                    </a:lnTo>
                                  </a:path>
                                </a:pathLst>
                              </a:custGeom>
                              <a:ln w="6350" cap="flat" cmpd="sng" algn="ctr">
                                <a:solidFill>
                                  <a:schemeClr val="accent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320" name="Freeform 319"/>
                              <p:cNvSpPr/>
                              <p:nvPr/>
                            </p:nvSpPr>
                            <p:spPr>
                              <a:xfrm>
                                <a:off x="2584450" y="1616075"/>
                                <a:ext cx="53975" cy="63500"/>
                              </a:xfrm>
                              <a:custGeom>
                                <a:avLst/>
                                <a:gdLst>
                                  <a:gd name="connsiteX0" fmla="*/ 0 w 53975"/>
                                  <a:gd name="connsiteY0" fmla="*/ 0 h 63500"/>
                                  <a:gd name="connsiteX1" fmla="*/ 28575 w 53975"/>
                                  <a:gd name="connsiteY1" fmla="*/ 44450 h 63500"/>
                                  <a:gd name="connsiteX2" fmla="*/ 53975 w 53975"/>
                                  <a:gd name="connsiteY2" fmla="*/ 63500 h 6350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53975" h="63500">
                                    <a:moveTo>
                                      <a:pt x="0" y="0"/>
                                    </a:moveTo>
                                    <a:lnTo>
                                      <a:pt x="28575" y="44450"/>
                                    </a:lnTo>
                                    <a:lnTo>
                                      <a:pt x="53975" y="63500"/>
                                    </a:lnTo>
                                  </a:path>
                                </a:pathLst>
                              </a:custGeom>
                              <a:ln w="6350" cap="flat" cmpd="sng" algn="ctr">
                                <a:solidFill>
                                  <a:schemeClr val="accent1"/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16" name="Freeform 315"/>
                          <p:cNvSpPr/>
                          <p:nvPr/>
                        </p:nvSpPr>
                        <p:spPr>
                          <a:xfrm>
                            <a:off x="2413000" y="1219200"/>
                            <a:ext cx="717550" cy="1238250"/>
                          </a:xfrm>
                          <a:custGeom>
                            <a:avLst/>
                            <a:gdLst>
                              <a:gd name="connsiteX0" fmla="*/ 6350 w 717550"/>
                              <a:gd name="connsiteY0" fmla="*/ 327025 h 1238250"/>
                              <a:gd name="connsiteX1" fmla="*/ 31750 w 717550"/>
                              <a:gd name="connsiteY1" fmla="*/ 311150 h 1238250"/>
                              <a:gd name="connsiteX2" fmla="*/ 3175 w 717550"/>
                              <a:gd name="connsiteY2" fmla="*/ 273050 h 1238250"/>
                              <a:gd name="connsiteX3" fmla="*/ 0 w 717550"/>
                              <a:gd name="connsiteY3" fmla="*/ 234950 h 1238250"/>
                              <a:gd name="connsiteX4" fmla="*/ 19050 w 717550"/>
                              <a:gd name="connsiteY4" fmla="*/ 203200 h 1238250"/>
                              <a:gd name="connsiteX5" fmla="*/ 41275 w 717550"/>
                              <a:gd name="connsiteY5" fmla="*/ 193675 h 1238250"/>
                              <a:gd name="connsiteX6" fmla="*/ 41275 w 717550"/>
                              <a:gd name="connsiteY6" fmla="*/ 174625 h 1238250"/>
                              <a:gd name="connsiteX7" fmla="*/ 60325 w 717550"/>
                              <a:gd name="connsiteY7" fmla="*/ 174625 h 1238250"/>
                              <a:gd name="connsiteX8" fmla="*/ 76200 w 717550"/>
                              <a:gd name="connsiteY8" fmla="*/ 152400 h 1238250"/>
                              <a:gd name="connsiteX9" fmla="*/ 69850 w 717550"/>
                              <a:gd name="connsiteY9" fmla="*/ 117475 h 1238250"/>
                              <a:gd name="connsiteX10" fmla="*/ 92075 w 717550"/>
                              <a:gd name="connsiteY10" fmla="*/ 98425 h 1238250"/>
                              <a:gd name="connsiteX11" fmla="*/ 101600 w 717550"/>
                              <a:gd name="connsiteY11" fmla="*/ 73025 h 1238250"/>
                              <a:gd name="connsiteX12" fmla="*/ 88900 w 717550"/>
                              <a:gd name="connsiteY12" fmla="*/ 38100 h 1238250"/>
                              <a:gd name="connsiteX13" fmla="*/ 85725 w 717550"/>
                              <a:gd name="connsiteY13" fmla="*/ 0 h 1238250"/>
                              <a:gd name="connsiteX14" fmla="*/ 123825 w 717550"/>
                              <a:gd name="connsiteY14" fmla="*/ 0 h 1238250"/>
                              <a:gd name="connsiteX15" fmla="*/ 155575 w 717550"/>
                              <a:gd name="connsiteY15" fmla="*/ 3175 h 1238250"/>
                              <a:gd name="connsiteX16" fmla="*/ 184150 w 717550"/>
                              <a:gd name="connsiteY16" fmla="*/ 12700 h 1238250"/>
                              <a:gd name="connsiteX17" fmla="*/ 209550 w 717550"/>
                              <a:gd name="connsiteY17" fmla="*/ 19050 h 1238250"/>
                              <a:gd name="connsiteX18" fmla="*/ 250825 w 717550"/>
                              <a:gd name="connsiteY18" fmla="*/ 31750 h 1238250"/>
                              <a:gd name="connsiteX19" fmla="*/ 288925 w 717550"/>
                              <a:gd name="connsiteY19" fmla="*/ 38100 h 1238250"/>
                              <a:gd name="connsiteX20" fmla="*/ 320675 w 717550"/>
                              <a:gd name="connsiteY20" fmla="*/ 31750 h 1238250"/>
                              <a:gd name="connsiteX21" fmla="*/ 320675 w 717550"/>
                              <a:gd name="connsiteY21" fmla="*/ 31750 h 1238250"/>
                              <a:gd name="connsiteX22" fmla="*/ 346075 w 717550"/>
                              <a:gd name="connsiteY22" fmla="*/ 25400 h 1238250"/>
                              <a:gd name="connsiteX23" fmla="*/ 355600 w 717550"/>
                              <a:gd name="connsiteY23" fmla="*/ 63500 h 1238250"/>
                              <a:gd name="connsiteX24" fmla="*/ 384175 w 717550"/>
                              <a:gd name="connsiteY24" fmla="*/ 92075 h 1238250"/>
                              <a:gd name="connsiteX25" fmla="*/ 384175 w 717550"/>
                              <a:gd name="connsiteY25" fmla="*/ 123825 h 1238250"/>
                              <a:gd name="connsiteX26" fmla="*/ 387350 w 717550"/>
                              <a:gd name="connsiteY26" fmla="*/ 155575 h 1238250"/>
                              <a:gd name="connsiteX27" fmla="*/ 387350 w 717550"/>
                              <a:gd name="connsiteY27" fmla="*/ 155575 h 1238250"/>
                              <a:gd name="connsiteX28" fmla="*/ 371475 w 717550"/>
                              <a:gd name="connsiteY28" fmla="*/ 190500 h 1238250"/>
                              <a:gd name="connsiteX29" fmla="*/ 361950 w 717550"/>
                              <a:gd name="connsiteY29" fmla="*/ 212725 h 1238250"/>
                              <a:gd name="connsiteX30" fmla="*/ 361950 w 717550"/>
                              <a:gd name="connsiteY30" fmla="*/ 212725 h 1238250"/>
                              <a:gd name="connsiteX31" fmla="*/ 393700 w 717550"/>
                              <a:gd name="connsiteY31" fmla="*/ 231775 h 1238250"/>
                              <a:gd name="connsiteX32" fmla="*/ 387350 w 717550"/>
                              <a:gd name="connsiteY32" fmla="*/ 254000 h 1238250"/>
                              <a:gd name="connsiteX33" fmla="*/ 415925 w 717550"/>
                              <a:gd name="connsiteY33" fmla="*/ 263525 h 1238250"/>
                              <a:gd name="connsiteX34" fmla="*/ 396875 w 717550"/>
                              <a:gd name="connsiteY34" fmla="*/ 279400 h 1238250"/>
                              <a:gd name="connsiteX35" fmla="*/ 387350 w 717550"/>
                              <a:gd name="connsiteY35" fmla="*/ 301625 h 1238250"/>
                              <a:gd name="connsiteX36" fmla="*/ 387350 w 717550"/>
                              <a:gd name="connsiteY36" fmla="*/ 301625 h 1238250"/>
                              <a:gd name="connsiteX37" fmla="*/ 396875 w 717550"/>
                              <a:gd name="connsiteY37" fmla="*/ 330200 h 1238250"/>
                              <a:gd name="connsiteX38" fmla="*/ 396875 w 717550"/>
                              <a:gd name="connsiteY38" fmla="*/ 330200 h 1238250"/>
                              <a:gd name="connsiteX39" fmla="*/ 390525 w 717550"/>
                              <a:gd name="connsiteY39" fmla="*/ 368300 h 1238250"/>
                              <a:gd name="connsiteX40" fmla="*/ 390525 w 717550"/>
                              <a:gd name="connsiteY40" fmla="*/ 393700 h 1238250"/>
                              <a:gd name="connsiteX41" fmla="*/ 400050 w 717550"/>
                              <a:gd name="connsiteY41" fmla="*/ 425450 h 1238250"/>
                              <a:gd name="connsiteX42" fmla="*/ 441325 w 717550"/>
                              <a:gd name="connsiteY42" fmla="*/ 406400 h 1238250"/>
                              <a:gd name="connsiteX43" fmla="*/ 454025 w 717550"/>
                              <a:gd name="connsiteY43" fmla="*/ 387350 h 1238250"/>
                              <a:gd name="connsiteX44" fmla="*/ 457200 w 717550"/>
                              <a:gd name="connsiteY44" fmla="*/ 419100 h 1238250"/>
                              <a:gd name="connsiteX45" fmla="*/ 454025 w 717550"/>
                              <a:gd name="connsiteY45" fmla="*/ 444500 h 1238250"/>
                              <a:gd name="connsiteX46" fmla="*/ 463550 w 717550"/>
                              <a:gd name="connsiteY46" fmla="*/ 473075 h 1238250"/>
                              <a:gd name="connsiteX47" fmla="*/ 444500 w 717550"/>
                              <a:gd name="connsiteY47" fmla="*/ 495300 h 1238250"/>
                              <a:gd name="connsiteX48" fmla="*/ 419100 w 717550"/>
                              <a:gd name="connsiteY48" fmla="*/ 504825 h 1238250"/>
                              <a:gd name="connsiteX49" fmla="*/ 403225 w 717550"/>
                              <a:gd name="connsiteY49" fmla="*/ 523875 h 1238250"/>
                              <a:gd name="connsiteX50" fmla="*/ 406400 w 717550"/>
                              <a:gd name="connsiteY50" fmla="*/ 552450 h 1238250"/>
                              <a:gd name="connsiteX51" fmla="*/ 422275 w 717550"/>
                              <a:gd name="connsiteY51" fmla="*/ 574675 h 1238250"/>
                              <a:gd name="connsiteX52" fmla="*/ 438150 w 717550"/>
                              <a:gd name="connsiteY52" fmla="*/ 590550 h 1238250"/>
                              <a:gd name="connsiteX53" fmla="*/ 438150 w 717550"/>
                              <a:gd name="connsiteY53" fmla="*/ 590550 h 1238250"/>
                              <a:gd name="connsiteX54" fmla="*/ 469900 w 717550"/>
                              <a:gd name="connsiteY54" fmla="*/ 596900 h 1238250"/>
                              <a:gd name="connsiteX55" fmla="*/ 504825 w 717550"/>
                              <a:gd name="connsiteY55" fmla="*/ 603250 h 1238250"/>
                              <a:gd name="connsiteX56" fmla="*/ 523875 w 717550"/>
                              <a:gd name="connsiteY56" fmla="*/ 571500 h 1238250"/>
                              <a:gd name="connsiteX57" fmla="*/ 558800 w 717550"/>
                              <a:gd name="connsiteY57" fmla="*/ 571500 h 1238250"/>
                              <a:gd name="connsiteX58" fmla="*/ 584200 w 717550"/>
                              <a:gd name="connsiteY58" fmla="*/ 568325 h 1238250"/>
                              <a:gd name="connsiteX59" fmla="*/ 606425 w 717550"/>
                              <a:gd name="connsiteY59" fmla="*/ 546100 h 1238250"/>
                              <a:gd name="connsiteX60" fmla="*/ 622300 w 717550"/>
                              <a:gd name="connsiteY60" fmla="*/ 511175 h 1238250"/>
                              <a:gd name="connsiteX61" fmla="*/ 622300 w 717550"/>
                              <a:gd name="connsiteY61" fmla="*/ 511175 h 1238250"/>
                              <a:gd name="connsiteX62" fmla="*/ 644525 w 717550"/>
                              <a:gd name="connsiteY62" fmla="*/ 533400 h 1238250"/>
                              <a:gd name="connsiteX63" fmla="*/ 666750 w 717550"/>
                              <a:gd name="connsiteY63" fmla="*/ 517525 h 1238250"/>
                              <a:gd name="connsiteX64" fmla="*/ 679450 w 717550"/>
                              <a:gd name="connsiteY64" fmla="*/ 501650 h 1238250"/>
                              <a:gd name="connsiteX65" fmla="*/ 711200 w 717550"/>
                              <a:gd name="connsiteY65" fmla="*/ 501650 h 1238250"/>
                              <a:gd name="connsiteX66" fmla="*/ 711200 w 717550"/>
                              <a:gd name="connsiteY66" fmla="*/ 523875 h 1238250"/>
                              <a:gd name="connsiteX67" fmla="*/ 711200 w 717550"/>
                              <a:gd name="connsiteY67" fmla="*/ 546100 h 1238250"/>
                              <a:gd name="connsiteX68" fmla="*/ 711200 w 717550"/>
                              <a:gd name="connsiteY68" fmla="*/ 546100 h 1238250"/>
                              <a:gd name="connsiteX69" fmla="*/ 698500 w 717550"/>
                              <a:gd name="connsiteY69" fmla="*/ 593725 h 1238250"/>
                              <a:gd name="connsiteX70" fmla="*/ 704850 w 717550"/>
                              <a:gd name="connsiteY70" fmla="*/ 619125 h 1238250"/>
                              <a:gd name="connsiteX71" fmla="*/ 701675 w 717550"/>
                              <a:gd name="connsiteY71" fmla="*/ 647700 h 1238250"/>
                              <a:gd name="connsiteX72" fmla="*/ 701675 w 717550"/>
                              <a:gd name="connsiteY72" fmla="*/ 679450 h 1238250"/>
                              <a:gd name="connsiteX73" fmla="*/ 695325 w 717550"/>
                              <a:gd name="connsiteY73" fmla="*/ 708025 h 1238250"/>
                              <a:gd name="connsiteX74" fmla="*/ 695325 w 717550"/>
                              <a:gd name="connsiteY74" fmla="*/ 708025 h 1238250"/>
                              <a:gd name="connsiteX75" fmla="*/ 695325 w 717550"/>
                              <a:gd name="connsiteY75" fmla="*/ 708025 h 1238250"/>
                              <a:gd name="connsiteX76" fmla="*/ 717550 w 717550"/>
                              <a:gd name="connsiteY76" fmla="*/ 742950 h 1238250"/>
                              <a:gd name="connsiteX77" fmla="*/ 704850 w 717550"/>
                              <a:gd name="connsiteY77" fmla="*/ 765175 h 1238250"/>
                              <a:gd name="connsiteX78" fmla="*/ 688975 w 717550"/>
                              <a:gd name="connsiteY78" fmla="*/ 784225 h 1238250"/>
                              <a:gd name="connsiteX79" fmla="*/ 692150 w 717550"/>
                              <a:gd name="connsiteY79" fmla="*/ 828675 h 1238250"/>
                              <a:gd name="connsiteX80" fmla="*/ 673100 w 717550"/>
                              <a:gd name="connsiteY80" fmla="*/ 828675 h 1238250"/>
                              <a:gd name="connsiteX81" fmla="*/ 673100 w 717550"/>
                              <a:gd name="connsiteY81" fmla="*/ 828675 h 1238250"/>
                              <a:gd name="connsiteX82" fmla="*/ 657225 w 717550"/>
                              <a:gd name="connsiteY82" fmla="*/ 844550 h 1238250"/>
                              <a:gd name="connsiteX83" fmla="*/ 654050 w 717550"/>
                              <a:gd name="connsiteY83" fmla="*/ 882650 h 1238250"/>
                              <a:gd name="connsiteX84" fmla="*/ 654050 w 717550"/>
                              <a:gd name="connsiteY84" fmla="*/ 882650 h 1238250"/>
                              <a:gd name="connsiteX85" fmla="*/ 619125 w 717550"/>
                              <a:gd name="connsiteY85" fmla="*/ 857250 h 1238250"/>
                              <a:gd name="connsiteX86" fmla="*/ 606425 w 717550"/>
                              <a:gd name="connsiteY86" fmla="*/ 876300 h 1238250"/>
                              <a:gd name="connsiteX87" fmla="*/ 628650 w 717550"/>
                              <a:gd name="connsiteY87" fmla="*/ 898525 h 1238250"/>
                              <a:gd name="connsiteX88" fmla="*/ 628650 w 717550"/>
                              <a:gd name="connsiteY88" fmla="*/ 898525 h 1238250"/>
                              <a:gd name="connsiteX89" fmla="*/ 622300 w 717550"/>
                              <a:gd name="connsiteY89" fmla="*/ 923925 h 1238250"/>
                              <a:gd name="connsiteX90" fmla="*/ 606425 w 717550"/>
                              <a:gd name="connsiteY90" fmla="*/ 936625 h 1238250"/>
                              <a:gd name="connsiteX91" fmla="*/ 606425 w 717550"/>
                              <a:gd name="connsiteY91" fmla="*/ 936625 h 1238250"/>
                              <a:gd name="connsiteX92" fmla="*/ 596900 w 717550"/>
                              <a:gd name="connsiteY92" fmla="*/ 962025 h 1238250"/>
                              <a:gd name="connsiteX93" fmla="*/ 561975 w 717550"/>
                              <a:gd name="connsiteY93" fmla="*/ 955675 h 1238250"/>
                              <a:gd name="connsiteX94" fmla="*/ 577850 w 717550"/>
                              <a:gd name="connsiteY94" fmla="*/ 981075 h 1238250"/>
                              <a:gd name="connsiteX95" fmla="*/ 581025 w 717550"/>
                              <a:gd name="connsiteY95" fmla="*/ 1003300 h 1238250"/>
                              <a:gd name="connsiteX96" fmla="*/ 571500 w 717550"/>
                              <a:gd name="connsiteY96" fmla="*/ 1022350 h 1238250"/>
                              <a:gd name="connsiteX97" fmla="*/ 549275 w 717550"/>
                              <a:gd name="connsiteY97" fmla="*/ 1044575 h 1238250"/>
                              <a:gd name="connsiteX98" fmla="*/ 533400 w 717550"/>
                              <a:gd name="connsiteY98" fmla="*/ 1035050 h 1238250"/>
                              <a:gd name="connsiteX99" fmla="*/ 533400 w 717550"/>
                              <a:gd name="connsiteY99" fmla="*/ 1035050 h 1238250"/>
                              <a:gd name="connsiteX100" fmla="*/ 517525 w 717550"/>
                              <a:gd name="connsiteY100" fmla="*/ 1054100 h 1238250"/>
                              <a:gd name="connsiteX101" fmla="*/ 517525 w 717550"/>
                              <a:gd name="connsiteY101" fmla="*/ 1054100 h 1238250"/>
                              <a:gd name="connsiteX102" fmla="*/ 511175 w 717550"/>
                              <a:gd name="connsiteY102" fmla="*/ 1082675 h 1238250"/>
                              <a:gd name="connsiteX103" fmla="*/ 511175 w 717550"/>
                              <a:gd name="connsiteY103" fmla="*/ 1082675 h 1238250"/>
                              <a:gd name="connsiteX104" fmla="*/ 495300 w 717550"/>
                              <a:gd name="connsiteY104" fmla="*/ 1101725 h 1238250"/>
                              <a:gd name="connsiteX105" fmla="*/ 495300 w 717550"/>
                              <a:gd name="connsiteY105" fmla="*/ 1120775 h 1238250"/>
                              <a:gd name="connsiteX106" fmla="*/ 476250 w 717550"/>
                              <a:gd name="connsiteY106" fmla="*/ 1123950 h 1238250"/>
                              <a:gd name="connsiteX107" fmla="*/ 454025 w 717550"/>
                              <a:gd name="connsiteY107" fmla="*/ 1152525 h 1238250"/>
                              <a:gd name="connsiteX108" fmla="*/ 469900 w 717550"/>
                              <a:gd name="connsiteY108" fmla="*/ 1171575 h 1238250"/>
                              <a:gd name="connsiteX109" fmla="*/ 482600 w 717550"/>
                              <a:gd name="connsiteY109" fmla="*/ 1200150 h 1238250"/>
                              <a:gd name="connsiteX110" fmla="*/ 482600 w 717550"/>
                              <a:gd name="connsiteY110" fmla="*/ 1200150 h 1238250"/>
                              <a:gd name="connsiteX111" fmla="*/ 463550 w 717550"/>
                              <a:gd name="connsiteY111" fmla="*/ 1219200 h 1238250"/>
                              <a:gd name="connsiteX112" fmla="*/ 450850 w 717550"/>
                              <a:gd name="connsiteY112" fmla="*/ 1238250 h 1238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</a:cxnLst>
                            <a:rect l="l" t="t" r="r" b="b"/>
                            <a:pathLst>
                              <a:path w="717550" h="1238250">
                                <a:moveTo>
                                  <a:pt x="6350" y="327025"/>
                                </a:moveTo>
                                <a:lnTo>
                                  <a:pt x="31750" y="311150"/>
                                </a:lnTo>
                                <a:lnTo>
                                  <a:pt x="3175" y="273050"/>
                                </a:lnTo>
                                <a:lnTo>
                                  <a:pt x="0" y="234950"/>
                                </a:lnTo>
                                <a:lnTo>
                                  <a:pt x="19050" y="203200"/>
                                </a:lnTo>
                                <a:lnTo>
                                  <a:pt x="41275" y="193675"/>
                                </a:lnTo>
                                <a:lnTo>
                                  <a:pt x="41275" y="174625"/>
                                </a:lnTo>
                                <a:lnTo>
                                  <a:pt x="60325" y="174625"/>
                                </a:lnTo>
                                <a:lnTo>
                                  <a:pt x="76200" y="152400"/>
                                </a:lnTo>
                                <a:lnTo>
                                  <a:pt x="69850" y="117475"/>
                                </a:lnTo>
                                <a:lnTo>
                                  <a:pt x="92075" y="98425"/>
                                </a:lnTo>
                                <a:lnTo>
                                  <a:pt x="101600" y="73025"/>
                                </a:lnTo>
                                <a:lnTo>
                                  <a:pt x="88900" y="38100"/>
                                </a:lnTo>
                                <a:lnTo>
                                  <a:pt x="85725" y="0"/>
                                </a:lnTo>
                                <a:lnTo>
                                  <a:pt x="123825" y="0"/>
                                </a:lnTo>
                                <a:lnTo>
                                  <a:pt x="155575" y="3175"/>
                                </a:lnTo>
                                <a:lnTo>
                                  <a:pt x="184150" y="12700"/>
                                </a:lnTo>
                                <a:lnTo>
                                  <a:pt x="209550" y="19050"/>
                                </a:lnTo>
                                <a:lnTo>
                                  <a:pt x="250825" y="31750"/>
                                </a:lnTo>
                                <a:cubicBezTo>
                                  <a:pt x="290933" y="45119"/>
                                  <a:pt x="288925" y="57837"/>
                                  <a:pt x="288925" y="38100"/>
                                </a:cubicBezTo>
                                <a:lnTo>
                                  <a:pt x="320675" y="31750"/>
                                </a:lnTo>
                                <a:lnTo>
                                  <a:pt x="320675" y="31750"/>
                                </a:lnTo>
                                <a:lnTo>
                                  <a:pt x="346075" y="25400"/>
                                </a:lnTo>
                                <a:lnTo>
                                  <a:pt x="355600" y="63500"/>
                                </a:lnTo>
                                <a:lnTo>
                                  <a:pt x="384175" y="92075"/>
                                </a:lnTo>
                                <a:lnTo>
                                  <a:pt x="384175" y="123825"/>
                                </a:lnTo>
                                <a:lnTo>
                                  <a:pt x="387350" y="155575"/>
                                </a:lnTo>
                                <a:lnTo>
                                  <a:pt x="387350" y="155575"/>
                                </a:lnTo>
                                <a:lnTo>
                                  <a:pt x="371475" y="190500"/>
                                </a:lnTo>
                                <a:lnTo>
                                  <a:pt x="361950" y="212725"/>
                                </a:lnTo>
                                <a:lnTo>
                                  <a:pt x="361950" y="212725"/>
                                </a:lnTo>
                                <a:lnTo>
                                  <a:pt x="393700" y="231775"/>
                                </a:lnTo>
                                <a:lnTo>
                                  <a:pt x="387350" y="254000"/>
                                </a:lnTo>
                                <a:lnTo>
                                  <a:pt x="415925" y="263525"/>
                                </a:lnTo>
                                <a:lnTo>
                                  <a:pt x="396875" y="279400"/>
                                </a:lnTo>
                                <a:lnTo>
                                  <a:pt x="387350" y="301625"/>
                                </a:lnTo>
                                <a:lnTo>
                                  <a:pt x="387350" y="301625"/>
                                </a:lnTo>
                                <a:lnTo>
                                  <a:pt x="396875" y="330200"/>
                                </a:lnTo>
                                <a:lnTo>
                                  <a:pt x="396875" y="330200"/>
                                </a:lnTo>
                                <a:lnTo>
                                  <a:pt x="390525" y="368300"/>
                                </a:lnTo>
                                <a:lnTo>
                                  <a:pt x="390525" y="393700"/>
                                </a:lnTo>
                                <a:lnTo>
                                  <a:pt x="400050" y="425450"/>
                                </a:lnTo>
                                <a:lnTo>
                                  <a:pt x="441325" y="406400"/>
                                </a:lnTo>
                                <a:lnTo>
                                  <a:pt x="454025" y="387350"/>
                                </a:lnTo>
                                <a:lnTo>
                                  <a:pt x="457200" y="419100"/>
                                </a:lnTo>
                                <a:lnTo>
                                  <a:pt x="454025" y="444500"/>
                                </a:lnTo>
                                <a:lnTo>
                                  <a:pt x="463550" y="473075"/>
                                </a:lnTo>
                                <a:lnTo>
                                  <a:pt x="444500" y="495300"/>
                                </a:lnTo>
                                <a:lnTo>
                                  <a:pt x="419100" y="504825"/>
                                </a:lnTo>
                                <a:lnTo>
                                  <a:pt x="403225" y="523875"/>
                                </a:lnTo>
                                <a:lnTo>
                                  <a:pt x="406400" y="552450"/>
                                </a:lnTo>
                                <a:lnTo>
                                  <a:pt x="422275" y="574675"/>
                                </a:lnTo>
                                <a:lnTo>
                                  <a:pt x="438150" y="590550"/>
                                </a:lnTo>
                                <a:lnTo>
                                  <a:pt x="438150" y="590550"/>
                                </a:lnTo>
                                <a:lnTo>
                                  <a:pt x="469900" y="596900"/>
                                </a:lnTo>
                                <a:lnTo>
                                  <a:pt x="504825" y="603250"/>
                                </a:lnTo>
                                <a:lnTo>
                                  <a:pt x="523875" y="571500"/>
                                </a:lnTo>
                                <a:lnTo>
                                  <a:pt x="558800" y="571500"/>
                                </a:lnTo>
                                <a:lnTo>
                                  <a:pt x="584200" y="568325"/>
                                </a:lnTo>
                                <a:lnTo>
                                  <a:pt x="606425" y="546100"/>
                                </a:lnTo>
                                <a:lnTo>
                                  <a:pt x="622300" y="511175"/>
                                </a:lnTo>
                                <a:lnTo>
                                  <a:pt x="622300" y="511175"/>
                                </a:lnTo>
                                <a:lnTo>
                                  <a:pt x="644525" y="533400"/>
                                </a:lnTo>
                                <a:lnTo>
                                  <a:pt x="666750" y="517525"/>
                                </a:lnTo>
                                <a:lnTo>
                                  <a:pt x="679450" y="501650"/>
                                </a:lnTo>
                                <a:lnTo>
                                  <a:pt x="711200" y="501650"/>
                                </a:lnTo>
                                <a:lnTo>
                                  <a:pt x="711200" y="523875"/>
                                </a:lnTo>
                                <a:lnTo>
                                  <a:pt x="711200" y="546100"/>
                                </a:lnTo>
                                <a:lnTo>
                                  <a:pt x="711200" y="546100"/>
                                </a:lnTo>
                                <a:lnTo>
                                  <a:pt x="698500" y="593725"/>
                                </a:lnTo>
                                <a:lnTo>
                                  <a:pt x="704850" y="619125"/>
                                </a:lnTo>
                                <a:lnTo>
                                  <a:pt x="701675" y="647700"/>
                                </a:lnTo>
                                <a:lnTo>
                                  <a:pt x="701675" y="679450"/>
                                </a:lnTo>
                                <a:lnTo>
                                  <a:pt x="695325" y="708025"/>
                                </a:lnTo>
                                <a:lnTo>
                                  <a:pt x="695325" y="708025"/>
                                </a:lnTo>
                                <a:lnTo>
                                  <a:pt x="695325" y="708025"/>
                                </a:lnTo>
                                <a:lnTo>
                                  <a:pt x="717550" y="742950"/>
                                </a:lnTo>
                                <a:lnTo>
                                  <a:pt x="704850" y="765175"/>
                                </a:lnTo>
                                <a:lnTo>
                                  <a:pt x="688975" y="784225"/>
                                </a:lnTo>
                                <a:lnTo>
                                  <a:pt x="692150" y="828675"/>
                                </a:lnTo>
                                <a:lnTo>
                                  <a:pt x="673100" y="828675"/>
                                </a:lnTo>
                                <a:lnTo>
                                  <a:pt x="673100" y="828675"/>
                                </a:lnTo>
                                <a:lnTo>
                                  <a:pt x="657225" y="844550"/>
                                </a:lnTo>
                                <a:lnTo>
                                  <a:pt x="654050" y="882650"/>
                                </a:lnTo>
                                <a:lnTo>
                                  <a:pt x="654050" y="882650"/>
                                </a:lnTo>
                                <a:lnTo>
                                  <a:pt x="619125" y="857250"/>
                                </a:lnTo>
                                <a:lnTo>
                                  <a:pt x="606425" y="876300"/>
                                </a:lnTo>
                                <a:lnTo>
                                  <a:pt x="628650" y="898525"/>
                                </a:lnTo>
                                <a:lnTo>
                                  <a:pt x="628650" y="898525"/>
                                </a:lnTo>
                                <a:lnTo>
                                  <a:pt x="622300" y="923925"/>
                                </a:lnTo>
                                <a:lnTo>
                                  <a:pt x="606425" y="936625"/>
                                </a:lnTo>
                                <a:lnTo>
                                  <a:pt x="606425" y="936625"/>
                                </a:lnTo>
                                <a:lnTo>
                                  <a:pt x="596900" y="962025"/>
                                </a:lnTo>
                                <a:lnTo>
                                  <a:pt x="561975" y="955675"/>
                                </a:lnTo>
                                <a:lnTo>
                                  <a:pt x="577850" y="981075"/>
                                </a:lnTo>
                                <a:lnTo>
                                  <a:pt x="581025" y="1003300"/>
                                </a:lnTo>
                                <a:lnTo>
                                  <a:pt x="571500" y="1022350"/>
                                </a:lnTo>
                                <a:lnTo>
                                  <a:pt x="549275" y="1044575"/>
                                </a:lnTo>
                                <a:lnTo>
                                  <a:pt x="533400" y="1035050"/>
                                </a:lnTo>
                                <a:lnTo>
                                  <a:pt x="533400" y="1035050"/>
                                </a:lnTo>
                                <a:lnTo>
                                  <a:pt x="517525" y="1054100"/>
                                </a:lnTo>
                                <a:lnTo>
                                  <a:pt x="517525" y="1054100"/>
                                </a:lnTo>
                                <a:lnTo>
                                  <a:pt x="511175" y="1082675"/>
                                </a:lnTo>
                                <a:lnTo>
                                  <a:pt x="511175" y="1082675"/>
                                </a:lnTo>
                                <a:lnTo>
                                  <a:pt x="495300" y="1101725"/>
                                </a:lnTo>
                                <a:lnTo>
                                  <a:pt x="495300" y="1120775"/>
                                </a:lnTo>
                                <a:lnTo>
                                  <a:pt x="476250" y="1123950"/>
                                </a:lnTo>
                                <a:lnTo>
                                  <a:pt x="454025" y="1152525"/>
                                </a:lnTo>
                                <a:lnTo>
                                  <a:pt x="469900" y="1171575"/>
                                </a:lnTo>
                                <a:lnTo>
                                  <a:pt x="482600" y="1200150"/>
                                </a:lnTo>
                                <a:lnTo>
                                  <a:pt x="482600" y="1200150"/>
                                </a:lnTo>
                                <a:lnTo>
                                  <a:pt x="463550" y="1219200"/>
                                </a:lnTo>
                                <a:lnTo>
                                  <a:pt x="450850" y="1238250"/>
                                </a:lnTo>
                              </a:path>
                            </a:pathLst>
                          </a:custGeom>
                          <a:ln w="6350" cap="flat" cmpd="sng" algn="ctr">
                            <a:solidFill>
                              <a:schemeClr val="accent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314" name="Freeform 313"/>
                        <p:cNvSpPr/>
                        <p:nvPr/>
                      </p:nvSpPr>
                      <p:spPr>
                        <a:xfrm>
                          <a:off x="2298700" y="1222375"/>
                          <a:ext cx="203200" cy="139700"/>
                        </a:xfrm>
                        <a:custGeom>
                          <a:avLst/>
                          <a:gdLst>
                            <a:gd name="connsiteX0" fmla="*/ 0 w 203200"/>
                            <a:gd name="connsiteY0" fmla="*/ 139700 h 139700"/>
                            <a:gd name="connsiteX1" fmla="*/ 22225 w 203200"/>
                            <a:gd name="connsiteY1" fmla="*/ 104775 h 139700"/>
                            <a:gd name="connsiteX2" fmla="*/ 44450 w 203200"/>
                            <a:gd name="connsiteY2" fmla="*/ 73025 h 139700"/>
                            <a:gd name="connsiteX3" fmla="*/ 63500 w 203200"/>
                            <a:gd name="connsiteY3" fmla="*/ 60325 h 139700"/>
                            <a:gd name="connsiteX4" fmla="*/ 98425 w 203200"/>
                            <a:gd name="connsiteY4" fmla="*/ 79375 h 139700"/>
                            <a:gd name="connsiteX5" fmla="*/ 114300 w 203200"/>
                            <a:gd name="connsiteY5" fmla="*/ 53975 h 139700"/>
                            <a:gd name="connsiteX6" fmla="*/ 161925 w 203200"/>
                            <a:gd name="connsiteY6" fmla="*/ 22225 h 139700"/>
                            <a:gd name="connsiteX7" fmla="*/ 203200 w 203200"/>
                            <a:gd name="connsiteY7" fmla="*/ 0 h 139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03200" h="139700">
                              <a:moveTo>
                                <a:pt x="0" y="139700"/>
                              </a:moveTo>
                              <a:lnTo>
                                <a:pt x="22225" y="104775"/>
                              </a:lnTo>
                              <a:lnTo>
                                <a:pt x="44450" y="73025"/>
                              </a:lnTo>
                              <a:lnTo>
                                <a:pt x="63500" y="60325"/>
                              </a:lnTo>
                              <a:lnTo>
                                <a:pt x="98425" y="79375"/>
                              </a:lnTo>
                              <a:lnTo>
                                <a:pt x="114300" y="53975"/>
                              </a:lnTo>
                              <a:lnTo>
                                <a:pt x="161925" y="22225"/>
                              </a:lnTo>
                              <a:lnTo>
                                <a:pt x="203200" y="0"/>
                              </a:lnTo>
                            </a:path>
                          </a:pathLst>
                        </a:custGeom>
                        <a:ln w="635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312" name="Freeform 311"/>
                      <p:cNvSpPr/>
                      <p:nvPr/>
                    </p:nvSpPr>
                    <p:spPr>
                      <a:xfrm>
                        <a:off x="2943225" y="1457325"/>
                        <a:ext cx="174625" cy="266700"/>
                      </a:xfrm>
                      <a:custGeom>
                        <a:avLst/>
                        <a:gdLst>
                          <a:gd name="connsiteX0" fmla="*/ 0 w 174625"/>
                          <a:gd name="connsiteY0" fmla="*/ 0 h 266700"/>
                          <a:gd name="connsiteX1" fmla="*/ 25400 w 174625"/>
                          <a:gd name="connsiteY1" fmla="*/ 22225 h 266700"/>
                          <a:gd name="connsiteX2" fmla="*/ 57150 w 174625"/>
                          <a:gd name="connsiteY2" fmla="*/ 9525 h 266700"/>
                          <a:gd name="connsiteX3" fmla="*/ 85725 w 174625"/>
                          <a:gd name="connsiteY3" fmla="*/ 15875 h 266700"/>
                          <a:gd name="connsiteX4" fmla="*/ 85725 w 174625"/>
                          <a:gd name="connsiteY4" fmla="*/ 15875 h 266700"/>
                          <a:gd name="connsiteX5" fmla="*/ 107950 w 174625"/>
                          <a:gd name="connsiteY5" fmla="*/ 50800 h 266700"/>
                          <a:gd name="connsiteX6" fmla="*/ 130175 w 174625"/>
                          <a:gd name="connsiteY6" fmla="*/ 50800 h 266700"/>
                          <a:gd name="connsiteX7" fmla="*/ 130175 w 174625"/>
                          <a:gd name="connsiteY7" fmla="*/ 50800 h 266700"/>
                          <a:gd name="connsiteX8" fmla="*/ 149225 w 174625"/>
                          <a:gd name="connsiteY8" fmla="*/ 63500 h 266700"/>
                          <a:gd name="connsiteX9" fmla="*/ 158750 w 174625"/>
                          <a:gd name="connsiteY9" fmla="*/ 92075 h 266700"/>
                          <a:gd name="connsiteX10" fmla="*/ 168275 w 174625"/>
                          <a:gd name="connsiteY10" fmla="*/ 117475 h 266700"/>
                          <a:gd name="connsiteX11" fmla="*/ 168275 w 174625"/>
                          <a:gd name="connsiteY11" fmla="*/ 117475 h 266700"/>
                          <a:gd name="connsiteX12" fmla="*/ 158750 w 174625"/>
                          <a:gd name="connsiteY12" fmla="*/ 155575 h 266700"/>
                          <a:gd name="connsiteX13" fmla="*/ 158750 w 174625"/>
                          <a:gd name="connsiteY13" fmla="*/ 155575 h 266700"/>
                          <a:gd name="connsiteX14" fmla="*/ 165100 w 174625"/>
                          <a:gd name="connsiteY14" fmla="*/ 193675 h 266700"/>
                          <a:gd name="connsiteX15" fmla="*/ 165100 w 174625"/>
                          <a:gd name="connsiteY15" fmla="*/ 193675 h 266700"/>
                          <a:gd name="connsiteX16" fmla="*/ 174625 w 174625"/>
                          <a:gd name="connsiteY16" fmla="*/ 215900 h 266700"/>
                          <a:gd name="connsiteX17" fmla="*/ 161925 w 174625"/>
                          <a:gd name="connsiteY17" fmla="*/ 231775 h 266700"/>
                          <a:gd name="connsiteX18" fmla="*/ 161925 w 174625"/>
                          <a:gd name="connsiteY18" fmla="*/ 231775 h 266700"/>
                          <a:gd name="connsiteX19" fmla="*/ 171450 w 174625"/>
                          <a:gd name="connsiteY19" fmla="*/ 266700 h 266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174625" h="266700">
                            <a:moveTo>
                              <a:pt x="0" y="0"/>
                            </a:moveTo>
                            <a:lnTo>
                              <a:pt x="25400" y="22225"/>
                            </a:lnTo>
                            <a:lnTo>
                              <a:pt x="57150" y="9525"/>
                            </a:lnTo>
                            <a:lnTo>
                              <a:pt x="85725" y="15875"/>
                            </a:lnTo>
                            <a:lnTo>
                              <a:pt x="85725" y="15875"/>
                            </a:lnTo>
                            <a:lnTo>
                              <a:pt x="107950" y="50800"/>
                            </a:lnTo>
                            <a:lnTo>
                              <a:pt x="130175" y="50800"/>
                            </a:lnTo>
                            <a:lnTo>
                              <a:pt x="130175" y="50800"/>
                            </a:lnTo>
                            <a:lnTo>
                              <a:pt x="149225" y="63500"/>
                            </a:lnTo>
                            <a:lnTo>
                              <a:pt x="158750" y="92075"/>
                            </a:lnTo>
                            <a:lnTo>
                              <a:pt x="168275" y="117475"/>
                            </a:lnTo>
                            <a:lnTo>
                              <a:pt x="168275" y="117475"/>
                            </a:lnTo>
                            <a:lnTo>
                              <a:pt x="158750" y="155575"/>
                            </a:lnTo>
                            <a:lnTo>
                              <a:pt x="158750" y="155575"/>
                            </a:lnTo>
                            <a:lnTo>
                              <a:pt x="165100" y="193675"/>
                            </a:lnTo>
                            <a:lnTo>
                              <a:pt x="165100" y="193675"/>
                            </a:lnTo>
                            <a:lnTo>
                              <a:pt x="174625" y="215900"/>
                            </a:lnTo>
                            <a:lnTo>
                              <a:pt x="161925" y="231775"/>
                            </a:lnTo>
                            <a:lnTo>
                              <a:pt x="161925" y="231775"/>
                            </a:lnTo>
                            <a:lnTo>
                              <a:pt x="171450" y="266700"/>
                            </a:lnTo>
                          </a:path>
                        </a:pathLst>
                      </a:custGeom>
                      <a:ln w="6350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10" name="Freeform 309"/>
                    <p:cNvSpPr/>
                    <p:nvPr/>
                  </p:nvSpPr>
                  <p:spPr>
                    <a:xfrm>
                      <a:off x="3146425" y="1638300"/>
                      <a:ext cx="307975" cy="1574800"/>
                    </a:xfrm>
                    <a:custGeom>
                      <a:avLst/>
                      <a:gdLst>
                        <a:gd name="connsiteX0" fmla="*/ 184150 w 307975"/>
                        <a:gd name="connsiteY0" fmla="*/ 0 h 1574800"/>
                        <a:gd name="connsiteX1" fmla="*/ 215900 w 307975"/>
                        <a:gd name="connsiteY1" fmla="*/ 31750 h 1574800"/>
                        <a:gd name="connsiteX2" fmla="*/ 231775 w 307975"/>
                        <a:gd name="connsiteY2" fmla="*/ 73025 h 1574800"/>
                        <a:gd name="connsiteX3" fmla="*/ 231775 w 307975"/>
                        <a:gd name="connsiteY3" fmla="*/ 73025 h 1574800"/>
                        <a:gd name="connsiteX4" fmla="*/ 222250 w 307975"/>
                        <a:gd name="connsiteY4" fmla="*/ 130175 h 1574800"/>
                        <a:gd name="connsiteX5" fmla="*/ 241300 w 307975"/>
                        <a:gd name="connsiteY5" fmla="*/ 168275 h 1574800"/>
                        <a:gd name="connsiteX6" fmla="*/ 257175 w 307975"/>
                        <a:gd name="connsiteY6" fmla="*/ 177800 h 1574800"/>
                        <a:gd name="connsiteX7" fmla="*/ 257175 w 307975"/>
                        <a:gd name="connsiteY7" fmla="*/ 222250 h 1574800"/>
                        <a:gd name="connsiteX8" fmla="*/ 282575 w 307975"/>
                        <a:gd name="connsiteY8" fmla="*/ 279400 h 1574800"/>
                        <a:gd name="connsiteX9" fmla="*/ 279400 w 307975"/>
                        <a:gd name="connsiteY9" fmla="*/ 298450 h 1574800"/>
                        <a:gd name="connsiteX10" fmla="*/ 307975 w 307975"/>
                        <a:gd name="connsiteY10" fmla="*/ 298450 h 1574800"/>
                        <a:gd name="connsiteX11" fmla="*/ 307975 w 307975"/>
                        <a:gd name="connsiteY11" fmla="*/ 333375 h 1574800"/>
                        <a:gd name="connsiteX12" fmla="*/ 279400 w 307975"/>
                        <a:gd name="connsiteY12" fmla="*/ 374650 h 1574800"/>
                        <a:gd name="connsiteX13" fmla="*/ 295275 w 307975"/>
                        <a:gd name="connsiteY13" fmla="*/ 390525 h 1574800"/>
                        <a:gd name="connsiteX14" fmla="*/ 288925 w 307975"/>
                        <a:gd name="connsiteY14" fmla="*/ 425450 h 1574800"/>
                        <a:gd name="connsiteX15" fmla="*/ 263525 w 307975"/>
                        <a:gd name="connsiteY15" fmla="*/ 425450 h 1574800"/>
                        <a:gd name="connsiteX16" fmla="*/ 238125 w 307975"/>
                        <a:gd name="connsiteY16" fmla="*/ 457200 h 1574800"/>
                        <a:gd name="connsiteX17" fmla="*/ 222250 w 307975"/>
                        <a:gd name="connsiteY17" fmla="*/ 473075 h 1574800"/>
                        <a:gd name="connsiteX18" fmla="*/ 190500 w 307975"/>
                        <a:gd name="connsiteY18" fmla="*/ 469900 h 1574800"/>
                        <a:gd name="connsiteX19" fmla="*/ 174625 w 307975"/>
                        <a:gd name="connsiteY19" fmla="*/ 479425 h 1574800"/>
                        <a:gd name="connsiteX20" fmla="*/ 174625 w 307975"/>
                        <a:gd name="connsiteY20" fmla="*/ 514350 h 1574800"/>
                        <a:gd name="connsiteX21" fmla="*/ 161925 w 307975"/>
                        <a:gd name="connsiteY21" fmla="*/ 536575 h 1574800"/>
                        <a:gd name="connsiteX22" fmla="*/ 142875 w 307975"/>
                        <a:gd name="connsiteY22" fmla="*/ 568325 h 1574800"/>
                        <a:gd name="connsiteX23" fmla="*/ 117475 w 307975"/>
                        <a:gd name="connsiteY23" fmla="*/ 596900 h 1574800"/>
                        <a:gd name="connsiteX24" fmla="*/ 149225 w 307975"/>
                        <a:gd name="connsiteY24" fmla="*/ 619125 h 1574800"/>
                        <a:gd name="connsiteX25" fmla="*/ 149225 w 307975"/>
                        <a:gd name="connsiteY25" fmla="*/ 650875 h 1574800"/>
                        <a:gd name="connsiteX26" fmla="*/ 149225 w 307975"/>
                        <a:gd name="connsiteY26" fmla="*/ 688975 h 1574800"/>
                        <a:gd name="connsiteX27" fmla="*/ 136525 w 307975"/>
                        <a:gd name="connsiteY27" fmla="*/ 704850 h 1574800"/>
                        <a:gd name="connsiteX28" fmla="*/ 123825 w 307975"/>
                        <a:gd name="connsiteY28" fmla="*/ 755650 h 1574800"/>
                        <a:gd name="connsiteX29" fmla="*/ 120650 w 307975"/>
                        <a:gd name="connsiteY29" fmla="*/ 793750 h 1574800"/>
                        <a:gd name="connsiteX30" fmla="*/ 120650 w 307975"/>
                        <a:gd name="connsiteY30" fmla="*/ 793750 h 1574800"/>
                        <a:gd name="connsiteX31" fmla="*/ 123825 w 307975"/>
                        <a:gd name="connsiteY31" fmla="*/ 838200 h 1574800"/>
                        <a:gd name="connsiteX32" fmla="*/ 117475 w 307975"/>
                        <a:gd name="connsiteY32" fmla="*/ 863600 h 1574800"/>
                        <a:gd name="connsiteX33" fmla="*/ 130175 w 307975"/>
                        <a:gd name="connsiteY33" fmla="*/ 885825 h 1574800"/>
                        <a:gd name="connsiteX34" fmla="*/ 161925 w 307975"/>
                        <a:gd name="connsiteY34" fmla="*/ 901700 h 1574800"/>
                        <a:gd name="connsiteX35" fmla="*/ 158750 w 307975"/>
                        <a:gd name="connsiteY35" fmla="*/ 927100 h 1574800"/>
                        <a:gd name="connsiteX36" fmla="*/ 158750 w 307975"/>
                        <a:gd name="connsiteY36" fmla="*/ 927100 h 1574800"/>
                        <a:gd name="connsiteX37" fmla="*/ 180975 w 307975"/>
                        <a:gd name="connsiteY37" fmla="*/ 962025 h 1574800"/>
                        <a:gd name="connsiteX38" fmla="*/ 171450 w 307975"/>
                        <a:gd name="connsiteY38" fmla="*/ 987425 h 1574800"/>
                        <a:gd name="connsiteX39" fmla="*/ 177800 w 307975"/>
                        <a:gd name="connsiteY39" fmla="*/ 1009650 h 1574800"/>
                        <a:gd name="connsiteX40" fmla="*/ 177800 w 307975"/>
                        <a:gd name="connsiteY40" fmla="*/ 1009650 h 1574800"/>
                        <a:gd name="connsiteX41" fmla="*/ 165100 w 307975"/>
                        <a:gd name="connsiteY41" fmla="*/ 1041400 h 1574800"/>
                        <a:gd name="connsiteX42" fmla="*/ 158750 w 307975"/>
                        <a:gd name="connsiteY42" fmla="*/ 1076325 h 1574800"/>
                        <a:gd name="connsiteX43" fmla="*/ 158750 w 307975"/>
                        <a:gd name="connsiteY43" fmla="*/ 1076325 h 1574800"/>
                        <a:gd name="connsiteX44" fmla="*/ 200025 w 307975"/>
                        <a:gd name="connsiteY44" fmla="*/ 1114425 h 1574800"/>
                        <a:gd name="connsiteX45" fmla="*/ 180975 w 307975"/>
                        <a:gd name="connsiteY45" fmla="*/ 1133475 h 1574800"/>
                        <a:gd name="connsiteX46" fmla="*/ 180975 w 307975"/>
                        <a:gd name="connsiteY46" fmla="*/ 1168400 h 1574800"/>
                        <a:gd name="connsiteX47" fmla="*/ 171450 w 307975"/>
                        <a:gd name="connsiteY47" fmla="*/ 1184275 h 1574800"/>
                        <a:gd name="connsiteX48" fmla="*/ 152400 w 307975"/>
                        <a:gd name="connsiteY48" fmla="*/ 1206500 h 1574800"/>
                        <a:gd name="connsiteX49" fmla="*/ 161925 w 307975"/>
                        <a:gd name="connsiteY49" fmla="*/ 1238250 h 1574800"/>
                        <a:gd name="connsiteX50" fmla="*/ 161925 w 307975"/>
                        <a:gd name="connsiteY50" fmla="*/ 1238250 h 1574800"/>
                        <a:gd name="connsiteX51" fmla="*/ 177800 w 307975"/>
                        <a:gd name="connsiteY51" fmla="*/ 1292225 h 1574800"/>
                        <a:gd name="connsiteX52" fmla="*/ 190500 w 307975"/>
                        <a:gd name="connsiteY52" fmla="*/ 1323975 h 1574800"/>
                        <a:gd name="connsiteX53" fmla="*/ 203200 w 307975"/>
                        <a:gd name="connsiteY53" fmla="*/ 1355725 h 1574800"/>
                        <a:gd name="connsiteX54" fmla="*/ 212725 w 307975"/>
                        <a:gd name="connsiteY54" fmla="*/ 1384300 h 1574800"/>
                        <a:gd name="connsiteX55" fmla="*/ 241300 w 307975"/>
                        <a:gd name="connsiteY55" fmla="*/ 1397000 h 1574800"/>
                        <a:gd name="connsiteX56" fmla="*/ 260350 w 307975"/>
                        <a:gd name="connsiteY56" fmla="*/ 1400175 h 1574800"/>
                        <a:gd name="connsiteX57" fmla="*/ 254000 w 307975"/>
                        <a:gd name="connsiteY57" fmla="*/ 1428750 h 1574800"/>
                        <a:gd name="connsiteX58" fmla="*/ 244475 w 307975"/>
                        <a:gd name="connsiteY58" fmla="*/ 1454150 h 1574800"/>
                        <a:gd name="connsiteX59" fmla="*/ 244475 w 307975"/>
                        <a:gd name="connsiteY59" fmla="*/ 1482725 h 1574800"/>
                        <a:gd name="connsiteX60" fmla="*/ 260350 w 307975"/>
                        <a:gd name="connsiteY60" fmla="*/ 1501775 h 1574800"/>
                        <a:gd name="connsiteX61" fmla="*/ 282575 w 307975"/>
                        <a:gd name="connsiteY61" fmla="*/ 1539875 h 1574800"/>
                        <a:gd name="connsiteX62" fmla="*/ 304800 w 307975"/>
                        <a:gd name="connsiteY62" fmla="*/ 1558925 h 1574800"/>
                        <a:gd name="connsiteX63" fmla="*/ 285750 w 307975"/>
                        <a:gd name="connsiteY63" fmla="*/ 1574800 h 1574800"/>
                        <a:gd name="connsiteX64" fmla="*/ 247650 w 307975"/>
                        <a:gd name="connsiteY64" fmla="*/ 1552575 h 1574800"/>
                        <a:gd name="connsiteX65" fmla="*/ 212725 w 307975"/>
                        <a:gd name="connsiteY65" fmla="*/ 1546225 h 1574800"/>
                        <a:gd name="connsiteX66" fmla="*/ 180975 w 307975"/>
                        <a:gd name="connsiteY66" fmla="*/ 1539875 h 1574800"/>
                        <a:gd name="connsiteX67" fmla="*/ 171450 w 307975"/>
                        <a:gd name="connsiteY67" fmla="*/ 1520825 h 1574800"/>
                        <a:gd name="connsiteX68" fmla="*/ 139700 w 307975"/>
                        <a:gd name="connsiteY68" fmla="*/ 1514475 h 1574800"/>
                        <a:gd name="connsiteX69" fmla="*/ 114300 w 307975"/>
                        <a:gd name="connsiteY69" fmla="*/ 1533525 h 1574800"/>
                        <a:gd name="connsiteX70" fmla="*/ 85725 w 307975"/>
                        <a:gd name="connsiteY70" fmla="*/ 1530350 h 1574800"/>
                        <a:gd name="connsiteX71" fmla="*/ 47625 w 307975"/>
                        <a:gd name="connsiteY71" fmla="*/ 1514475 h 1574800"/>
                        <a:gd name="connsiteX72" fmla="*/ 25400 w 307975"/>
                        <a:gd name="connsiteY72" fmla="*/ 1504950 h 1574800"/>
                        <a:gd name="connsiteX73" fmla="*/ 0 w 307975"/>
                        <a:gd name="connsiteY73" fmla="*/ 1524000 h 157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</a:cxnLst>
                      <a:rect l="l" t="t" r="r" b="b"/>
                      <a:pathLst>
                        <a:path w="307975" h="1574800">
                          <a:moveTo>
                            <a:pt x="184150" y="0"/>
                          </a:moveTo>
                          <a:lnTo>
                            <a:pt x="215900" y="31750"/>
                          </a:lnTo>
                          <a:lnTo>
                            <a:pt x="231775" y="73025"/>
                          </a:lnTo>
                          <a:lnTo>
                            <a:pt x="231775" y="73025"/>
                          </a:lnTo>
                          <a:lnTo>
                            <a:pt x="222250" y="130175"/>
                          </a:lnTo>
                          <a:lnTo>
                            <a:pt x="241300" y="168275"/>
                          </a:lnTo>
                          <a:lnTo>
                            <a:pt x="257175" y="177800"/>
                          </a:lnTo>
                          <a:lnTo>
                            <a:pt x="257175" y="222250"/>
                          </a:lnTo>
                          <a:lnTo>
                            <a:pt x="282575" y="279400"/>
                          </a:lnTo>
                          <a:lnTo>
                            <a:pt x="279400" y="298450"/>
                          </a:lnTo>
                          <a:lnTo>
                            <a:pt x="307975" y="298450"/>
                          </a:lnTo>
                          <a:lnTo>
                            <a:pt x="307975" y="333375"/>
                          </a:lnTo>
                          <a:lnTo>
                            <a:pt x="279400" y="374650"/>
                          </a:lnTo>
                          <a:lnTo>
                            <a:pt x="295275" y="390525"/>
                          </a:lnTo>
                          <a:lnTo>
                            <a:pt x="288925" y="425450"/>
                          </a:lnTo>
                          <a:lnTo>
                            <a:pt x="263525" y="425450"/>
                          </a:lnTo>
                          <a:lnTo>
                            <a:pt x="238125" y="457200"/>
                          </a:lnTo>
                          <a:lnTo>
                            <a:pt x="222250" y="473075"/>
                          </a:lnTo>
                          <a:lnTo>
                            <a:pt x="190500" y="469900"/>
                          </a:lnTo>
                          <a:lnTo>
                            <a:pt x="174625" y="479425"/>
                          </a:lnTo>
                          <a:lnTo>
                            <a:pt x="174625" y="514350"/>
                          </a:lnTo>
                          <a:lnTo>
                            <a:pt x="161925" y="536575"/>
                          </a:lnTo>
                          <a:lnTo>
                            <a:pt x="142875" y="568325"/>
                          </a:lnTo>
                          <a:lnTo>
                            <a:pt x="117475" y="596900"/>
                          </a:lnTo>
                          <a:lnTo>
                            <a:pt x="149225" y="619125"/>
                          </a:lnTo>
                          <a:lnTo>
                            <a:pt x="149225" y="650875"/>
                          </a:lnTo>
                          <a:lnTo>
                            <a:pt x="149225" y="688975"/>
                          </a:lnTo>
                          <a:lnTo>
                            <a:pt x="136525" y="704850"/>
                          </a:lnTo>
                          <a:lnTo>
                            <a:pt x="123825" y="755650"/>
                          </a:lnTo>
                          <a:lnTo>
                            <a:pt x="120650" y="793750"/>
                          </a:lnTo>
                          <a:lnTo>
                            <a:pt x="120650" y="793750"/>
                          </a:lnTo>
                          <a:lnTo>
                            <a:pt x="123825" y="838200"/>
                          </a:lnTo>
                          <a:lnTo>
                            <a:pt x="117475" y="863600"/>
                          </a:lnTo>
                          <a:lnTo>
                            <a:pt x="130175" y="885825"/>
                          </a:lnTo>
                          <a:lnTo>
                            <a:pt x="161925" y="901700"/>
                          </a:lnTo>
                          <a:lnTo>
                            <a:pt x="158750" y="927100"/>
                          </a:lnTo>
                          <a:lnTo>
                            <a:pt x="158750" y="927100"/>
                          </a:lnTo>
                          <a:lnTo>
                            <a:pt x="180975" y="962025"/>
                          </a:lnTo>
                          <a:lnTo>
                            <a:pt x="171450" y="987425"/>
                          </a:lnTo>
                          <a:lnTo>
                            <a:pt x="177800" y="1009650"/>
                          </a:lnTo>
                          <a:lnTo>
                            <a:pt x="177800" y="1009650"/>
                          </a:lnTo>
                          <a:lnTo>
                            <a:pt x="165100" y="1041400"/>
                          </a:lnTo>
                          <a:lnTo>
                            <a:pt x="158750" y="1076325"/>
                          </a:lnTo>
                          <a:lnTo>
                            <a:pt x="158750" y="1076325"/>
                          </a:lnTo>
                          <a:lnTo>
                            <a:pt x="200025" y="1114425"/>
                          </a:lnTo>
                          <a:lnTo>
                            <a:pt x="180975" y="1133475"/>
                          </a:lnTo>
                          <a:lnTo>
                            <a:pt x="180975" y="1168400"/>
                          </a:lnTo>
                          <a:lnTo>
                            <a:pt x="171450" y="1184275"/>
                          </a:lnTo>
                          <a:lnTo>
                            <a:pt x="152400" y="1206500"/>
                          </a:lnTo>
                          <a:lnTo>
                            <a:pt x="161925" y="1238250"/>
                          </a:lnTo>
                          <a:lnTo>
                            <a:pt x="161925" y="1238250"/>
                          </a:lnTo>
                          <a:lnTo>
                            <a:pt x="177800" y="1292225"/>
                          </a:lnTo>
                          <a:lnTo>
                            <a:pt x="190500" y="1323975"/>
                          </a:lnTo>
                          <a:lnTo>
                            <a:pt x="203200" y="1355725"/>
                          </a:lnTo>
                          <a:lnTo>
                            <a:pt x="212725" y="1384300"/>
                          </a:lnTo>
                          <a:lnTo>
                            <a:pt x="241300" y="1397000"/>
                          </a:lnTo>
                          <a:lnTo>
                            <a:pt x="260350" y="1400175"/>
                          </a:lnTo>
                          <a:lnTo>
                            <a:pt x="254000" y="1428750"/>
                          </a:lnTo>
                          <a:lnTo>
                            <a:pt x="244475" y="1454150"/>
                          </a:lnTo>
                          <a:lnTo>
                            <a:pt x="244475" y="1482725"/>
                          </a:lnTo>
                          <a:lnTo>
                            <a:pt x="260350" y="1501775"/>
                          </a:lnTo>
                          <a:lnTo>
                            <a:pt x="282575" y="1539875"/>
                          </a:lnTo>
                          <a:lnTo>
                            <a:pt x="304800" y="1558925"/>
                          </a:lnTo>
                          <a:lnTo>
                            <a:pt x="285750" y="1574800"/>
                          </a:lnTo>
                          <a:lnTo>
                            <a:pt x="247650" y="1552575"/>
                          </a:lnTo>
                          <a:lnTo>
                            <a:pt x="212725" y="1546225"/>
                          </a:lnTo>
                          <a:lnTo>
                            <a:pt x="180975" y="1539875"/>
                          </a:lnTo>
                          <a:lnTo>
                            <a:pt x="171450" y="1520825"/>
                          </a:lnTo>
                          <a:lnTo>
                            <a:pt x="139700" y="1514475"/>
                          </a:lnTo>
                          <a:lnTo>
                            <a:pt x="114300" y="1533525"/>
                          </a:lnTo>
                          <a:lnTo>
                            <a:pt x="85725" y="1530350"/>
                          </a:lnTo>
                          <a:lnTo>
                            <a:pt x="47625" y="1514475"/>
                          </a:lnTo>
                          <a:lnTo>
                            <a:pt x="25400" y="1504950"/>
                          </a:lnTo>
                          <a:lnTo>
                            <a:pt x="0" y="1524000"/>
                          </a:lnTo>
                        </a:path>
                      </a:pathLst>
                    </a:custGeom>
                    <a:ln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8" name="Freeform 307"/>
                  <p:cNvSpPr/>
                  <p:nvPr/>
                </p:nvSpPr>
                <p:spPr>
                  <a:xfrm>
                    <a:off x="3479800" y="1670050"/>
                    <a:ext cx="244475" cy="1365250"/>
                  </a:xfrm>
                  <a:custGeom>
                    <a:avLst/>
                    <a:gdLst>
                      <a:gd name="connsiteX0" fmla="*/ 104775 w 244475"/>
                      <a:gd name="connsiteY0" fmla="*/ 0 h 1365250"/>
                      <a:gd name="connsiteX1" fmla="*/ 92075 w 244475"/>
                      <a:gd name="connsiteY1" fmla="*/ 19050 h 1365250"/>
                      <a:gd name="connsiteX2" fmla="*/ 111125 w 244475"/>
                      <a:gd name="connsiteY2" fmla="*/ 60325 h 1365250"/>
                      <a:gd name="connsiteX3" fmla="*/ 88900 w 244475"/>
                      <a:gd name="connsiteY3" fmla="*/ 85725 h 1365250"/>
                      <a:gd name="connsiteX4" fmla="*/ 73025 w 244475"/>
                      <a:gd name="connsiteY4" fmla="*/ 136525 h 1365250"/>
                      <a:gd name="connsiteX5" fmla="*/ 63500 w 244475"/>
                      <a:gd name="connsiteY5" fmla="*/ 152400 h 1365250"/>
                      <a:gd name="connsiteX6" fmla="*/ 76200 w 244475"/>
                      <a:gd name="connsiteY6" fmla="*/ 177800 h 1365250"/>
                      <a:gd name="connsiteX7" fmla="*/ 85725 w 244475"/>
                      <a:gd name="connsiteY7" fmla="*/ 222250 h 1365250"/>
                      <a:gd name="connsiteX8" fmla="*/ 127000 w 244475"/>
                      <a:gd name="connsiteY8" fmla="*/ 257175 h 1365250"/>
                      <a:gd name="connsiteX9" fmla="*/ 177800 w 244475"/>
                      <a:gd name="connsiteY9" fmla="*/ 269875 h 1365250"/>
                      <a:gd name="connsiteX10" fmla="*/ 171450 w 244475"/>
                      <a:gd name="connsiteY10" fmla="*/ 311150 h 1365250"/>
                      <a:gd name="connsiteX11" fmla="*/ 171450 w 244475"/>
                      <a:gd name="connsiteY11" fmla="*/ 336550 h 1365250"/>
                      <a:gd name="connsiteX12" fmla="*/ 203200 w 244475"/>
                      <a:gd name="connsiteY12" fmla="*/ 381000 h 1365250"/>
                      <a:gd name="connsiteX13" fmla="*/ 228600 w 244475"/>
                      <a:gd name="connsiteY13" fmla="*/ 409575 h 1365250"/>
                      <a:gd name="connsiteX14" fmla="*/ 238125 w 244475"/>
                      <a:gd name="connsiteY14" fmla="*/ 450850 h 1365250"/>
                      <a:gd name="connsiteX15" fmla="*/ 244475 w 244475"/>
                      <a:gd name="connsiteY15" fmla="*/ 482600 h 1365250"/>
                      <a:gd name="connsiteX16" fmla="*/ 238125 w 244475"/>
                      <a:gd name="connsiteY16" fmla="*/ 517525 h 1365250"/>
                      <a:gd name="connsiteX17" fmla="*/ 212725 w 244475"/>
                      <a:gd name="connsiteY17" fmla="*/ 542925 h 1365250"/>
                      <a:gd name="connsiteX18" fmla="*/ 219075 w 244475"/>
                      <a:gd name="connsiteY18" fmla="*/ 568325 h 1365250"/>
                      <a:gd name="connsiteX19" fmla="*/ 215900 w 244475"/>
                      <a:gd name="connsiteY19" fmla="*/ 603250 h 1365250"/>
                      <a:gd name="connsiteX20" fmla="*/ 203200 w 244475"/>
                      <a:gd name="connsiteY20" fmla="*/ 619125 h 1365250"/>
                      <a:gd name="connsiteX21" fmla="*/ 225425 w 244475"/>
                      <a:gd name="connsiteY21" fmla="*/ 647700 h 1365250"/>
                      <a:gd name="connsiteX22" fmla="*/ 177800 w 244475"/>
                      <a:gd name="connsiteY22" fmla="*/ 762000 h 1365250"/>
                      <a:gd name="connsiteX23" fmla="*/ 180975 w 244475"/>
                      <a:gd name="connsiteY23" fmla="*/ 781050 h 1365250"/>
                      <a:gd name="connsiteX24" fmla="*/ 222250 w 244475"/>
                      <a:gd name="connsiteY24" fmla="*/ 819150 h 1365250"/>
                      <a:gd name="connsiteX25" fmla="*/ 193675 w 244475"/>
                      <a:gd name="connsiteY25" fmla="*/ 866775 h 1365250"/>
                      <a:gd name="connsiteX26" fmla="*/ 187325 w 244475"/>
                      <a:gd name="connsiteY26" fmla="*/ 904875 h 1365250"/>
                      <a:gd name="connsiteX27" fmla="*/ 171450 w 244475"/>
                      <a:gd name="connsiteY27" fmla="*/ 939800 h 1365250"/>
                      <a:gd name="connsiteX28" fmla="*/ 171450 w 244475"/>
                      <a:gd name="connsiteY28" fmla="*/ 939800 h 1365250"/>
                      <a:gd name="connsiteX29" fmla="*/ 130175 w 244475"/>
                      <a:gd name="connsiteY29" fmla="*/ 974725 h 1365250"/>
                      <a:gd name="connsiteX30" fmla="*/ 130175 w 244475"/>
                      <a:gd name="connsiteY30" fmla="*/ 974725 h 1365250"/>
                      <a:gd name="connsiteX31" fmla="*/ 123825 w 244475"/>
                      <a:gd name="connsiteY31" fmla="*/ 1019175 h 1365250"/>
                      <a:gd name="connsiteX32" fmla="*/ 165100 w 244475"/>
                      <a:gd name="connsiteY32" fmla="*/ 1019175 h 1365250"/>
                      <a:gd name="connsiteX33" fmla="*/ 187325 w 244475"/>
                      <a:gd name="connsiteY33" fmla="*/ 1041400 h 1365250"/>
                      <a:gd name="connsiteX34" fmla="*/ 187325 w 244475"/>
                      <a:gd name="connsiteY34" fmla="*/ 1041400 h 1365250"/>
                      <a:gd name="connsiteX35" fmla="*/ 193675 w 244475"/>
                      <a:gd name="connsiteY35" fmla="*/ 1089025 h 1365250"/>
                      <a:gd name="connsiteX36" fmla="*/ 206375 w 244475"/>
                      <a:gd name="connsiteY36" fmla="*/ 1130300 h 1365250"/>
                      <a:gd name="connsiteX37" fmla="*/ 187325 w 244475"/>
                      <a:gd name="connsiteY37" fmla="*/ 1174750 h 1365250"/>
                      <a:gd name="connsiteX38" fmla="*/ 187325 w 244475"/>
                      <a:gd name="connsiteY38" fmla="*/ 1203325 h 1365250"/>
                      <a:gd name="connsiteX39" fmla="*/ 177800 w 244475"/>
                      <a:gd name="connsiteY39" fmla="*/ 1231900 h 1365250"/>
                      <a:gd name="connsiteX40" fmla="*/ 161925 w 244475"/>
                      <a:gd name="connsiteY40" fmla="*/ 1260475 h 1365250"/>
                      <a:gd name="connsiteX41" fmla="*/ 139700 w 244475"/>
                      <a:gd name="connsiteY41" fmla="*/ 1260475 h 1365250"/>
                      <a:gd name="connsiteX42" fmla="*/ 114300 w 244475"/>
                      <a:gd name="connsiteY42" fmla="*/ 1247775 h 1365250"/>
                      <a:gd name="connsiteX43" fmla="*/ 107950 w 244475"/>
                      <a:gd name="connsiteY43" fmla="*/ 1273175 h 1365250"/>
                      <a:gd name="connsiteX44" fmla="*/ 104775 w 244475"/>
                      <a:gd name="connsiteY44" fmla="*/ 1304925 h 1365250"/>
                      <a:gd name="connsiteX45" fmla="*/ 92075 w 244475"/>
                      <a:gd name="connsiteY45" fmla="*/ 1339850 h 1365250"/>
                      <a:gd name="connsiteX46" fmla="*/ 92075 w 244475"/>
                      <a:gd name="connsiteY46" fmla="*/ 1339850 h 1365250"/>
                      <a:gd name="connsiteX47" fmla="*/ 57150 w 244475"/>
                      <a:gd name="connsiteY47" fmla="*/ 1352550 h 1365250"/>
                      <a:gd name="connsiteX48" fmla="*/ 41275 w 244475"/>
                      <a:gd name="connsiteY48" fmla="*/ 1365250 h 1365250"/>
                      <a:gd name="connsiteX49" fmla="*/ 25400 w 244475"/>
                      <a:gd name="connsiteY49" fmla="*/ 1352550 h 1365250"/>
                      <a:gd name="connsiteX50" fmla="*/ 0 w 244475"/>
                      <a:gd name="connsiteY50" fmla="*/ 1349375 h 136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44475" h="1365250">
                        <a:moveTo>
                          <a:pt x="104775" y="0"/>
                        </a:moveTo>
                        <a:lnTo>
                          <a:pt x="92075" y="19050"/>
                        </a:lnTo>
                        <a:lnTo>
                          <a:pt x="111125" y="60325"/>
                        </a:lnTo>
                        <a:lnTo>
                          <a:pt x="88900" y="85725"/>
                        </a:lnTo>
                        <a:lnTo>
                          <a:pt x="73025" y="136525"/>
                        </a:lnTo>
                        <a:lnTo>
                          <a:pt x="63500" y="152400"/>
                        </a:lnTo>
                        <a:lnTo>
                          <a:pt x="76200" y="177800"/>
                        </a:lnTo>
                        <a:lnTo>
                          <a:pt x="85725" y="222250"/>
                        </a:lnTo>
                        <a:lnTo>
                          <a:pt x="127000" y="257175"/>
                        </a:lnTo>
                        <a:lnTo>
                          <a:pt x="177800" y="269875"/>
                        </a:lnTo>
                        <a:lnTo>
                          <a:pt x="171450" y="311150"/>
                        </a:lnTo>
                        <a:lnTo>
                          <a:pt x="171450" y="336550"/>
                        </a:lnTo>
                        <a:lnTo>
                          <a:pt x="203200" y="381000"/>
                        </a:lnTo>
                        <a:lnTo>
                          <a:pt x="228600" y="409575"/>
                        </a:lnTo>
                        <a:lnTo>
                          <a:pt x="238125" y="450850"/>
                        </a:lnTo>
                        <a:lnTo>
                          <a:pt x="244475" y="482600"/>
                        </a:lnTo>
                        <a:lnTo>
                          <a:pt x="238125" y="517525"/>
                        </a:lnTo>
                        <a:lnTo>
                          <a:pt x="212725" y="542925"/>
                        </a:lnTo>
                        <a:lnTo>
                          <a:pt x="219075" y="568325"/>
                        </a:lnTo>
                        <a:lnTo>
                          <a:pt x="215900" y="603250"/>
                        </a:lnTo>
                        <a:lnTo>
                          <a:pt x="203200" y="619125"/>
                        </a:lnTo>
                        <a:lnTo>
                          <a:pt x="225425" y="647700"/>
                        </a:lnTo>
                        <a:lnTo>
                          <a:pt x="177800" y="762000"/>
                        </a:lnTo>
                        <a:lnTo>
                          <a:pt x="180975" y="781050"/>
                        </a:lnTo>
                        <a:lnTo>
                          <a:pt x="222250" y="819150"/>
                        </a:lnTo>
                        <a:lnTo>
                          <a:pt x="193675" y="866775"/>
                        </a:lnTo>
                        <a:lnTo>
                          <a:pt x="187325" y="904875"/>
                        </a:lnTo>
                        <a:lnTo>
                          <a:pt x="171450" y="939800"/>
                        </a:lnTo>
                        <a:lnTo>
                          <a:pt x="171450" y="939800"/>
                        </a:lnTo>
                        <a:lnTo>
                          <a:pt x="130175" y="974725"/>
                        </a:lnTo>
                        <a:lnTo>
                          <a:pt x="130175" y="974725"/>
                        </a:lnTo>
                        <a:lnTo>
                          <a:pt x="123825" y="1019175"/>
                        </a:lnTo>
                        <a:lnTo>
                          <a:pt x="165100" y="1019175"/>
                        </a:lnTo>
                        <a:lnTo>
                          <a:pt x="187325" y="1041400"/>
                        </a:lnTo>
                        <a:lnTo>
                          <a:pt x="187325" y="1041400"/>
                        </a:lnTo>
                        <a:lnTo>
                          <a:pt x="193675" y="1089025"/>
                        </a:lnTo>
                        <a:lnTo>
                          <a:pt x="206375" y="1130300"/>
                        </a:lnTo>
                        <a:lnTo>
                          <a:pt x="187325" y="1174750"/>
                        </a:lnTo>
                        <a:lnTo>
                          <a:pt x="187325" y="1203325"/>
                        </a:lnTo>
                        <a:lnTo>
                          <a:pt x="177800" y="1231900"/>
                        </a:lnTo>
                        <a:lnTo>
                          <a:pt x="161925" y="1260475"/>
                        </a:lnTo>
                        <a:lnTo>
                          <a:pt x="139700" y="1260475"/>
                        </a:lnTo>
                        <a:lnTo>
                          <a:pt x="114300" y="1247775"/>
                        </a:lnTo>
                        <a:lnTo>
                          <a:pt x="107950" y="1273175"/>
                        </a:lnTo>
                        <a:lnTo>
                          <a:pt x="104775" y="1304925"/>
                        </a:lnTo>
                        <a:lnTo>
                          <a:pt x="92075" y="1339850"/>
                        </a:lnTo>
                        <a:lnTo>
                          <a:pt x="92075" y="1339850"/>
                        </a:lnTo>
                        <a:lnTo>
                          <a:pt x="57150" y="1352550"/>
                        </a:lnTo>
                        <a:lnTo>
                          <a:pt x="41275" y="1365250"/>
                        </a:lnTo>
                        <a:lnTo>
                          <a:pt x="25400" y="1352550"/>
                        </a:lnTo>
                        <a:lnTo>
                          <a:pt x="0" y="1349375"/>
                        </a:lnTo>
                      </a:path>
                    </a:pathLst>
                  </a:custGeom>
                  <a:ln w="6350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6" name="Freeform 305"/>
                <p:cNvSpPr/>
                <p:nvPr/>
              </p:nvSpPr>
              <p:spPr>
                <a:xfrm>
                  <a:off x="3702050" y="1806575"/>
                  <a:ext cx="136525" cy="269875"/>
                </a:xfrm>
                <a:custGeom>
                  <a:avLst/>
                  <a:gdLst>
                    <a:gd name="connsiteX0" fmla="*/ 95250 w 136525"/>
                    <a:gd name="connsiteY0" fmla="*/ 0 h 269875"/>
                    <a:gd name="connsiteX1" fmla="*/ 120650 w 136525"/>
                    <a:gd name="connsiteY1" fmla="*/ 38100 h 269875"/>
                    <a:gd name="connsiteX2" fmla="*/ 136525 w 136525"/>
                    <a:gd name="connsiteY2" fmla="*/ 76200 h 269875"/>
                    <a:gd name="connsiteX3" fmla="*/ 130175 w 136525"/>
                    <a:gd name="connsiteY3" fmla="*/ 123825 h 269875"/>
                    <a:gd name="connsiteX4" fmla="*/ 92075 w 136525"/>
                    <a:gd name="connsiteY4" fmla="*/ 130175 h 269875"/>
                    <a:gd name="connsiteX5" fmla="*/ 92075 w 136525"/>
                    <a:gd name="connsiteY5" fmla="*/ 158750 h 269875"/>
                    <a:gd name="connsiteX6" fmla="*/ 76200 w 136525"/>
                    <a:gd name="connsiteY6" fmla="*/ 177800 h 269875"/>
                    <a:gd name="connsiteX7" fmla="*/ 44450 w 136525"/>
                    <a:gd name="connsiteY7" fmla="*/ 206375 h 269875"/>
                    <a:gd name="connsiteX8" fmla="*/ 22225 w 136525"/>
                    <a:gd name="connsiteY8" fmla="*/ 234950 h 269875"/>
                    <a:gd name="connsiteX9" fmla="*/ 0 w 136525"/>
                    <a:gd name="connsiteY9" fmla="*/ 269875 h 26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525" h="269875">
                      <a:moveTo>
                        <a:pt x="95250" y="0"/>
                      </a:moveTo>
                      <a:lnTo>
                        <a:pt x="120650" y="38100"/>
                      </a:lnTo>
                      <a:lnTo>
                        <a:pt x="136525" y="76200"/>
                      </a:lnTo>
                      <a:lnTo>
                        <a:pt x="130175" y="123825"/>
                      </a:lnTo>
                      <a:lnTo>
                        <a:pt x="92075" y="130175"/>
                      </a:lnTo>
                      <a:lnTo>
                        <a:pt x="92075" y="158750"/>
                      </a:lnTo>
                      <a:lnTo>
                        <a:pt x="76200" y="177800"/>
                      </a:lnTo>
                      <a:lnTo>
                        <a:pt x="44450" y="206375"/>
                      </a:lnTo>
                      <a:lnTo>
                        <a:pt x="22225" y="234950"/>
                      </a:lnTo>
                      <a:lnTo>
                        <a:pt x="0" y="269875"/>
                      </a:lnTo>
                    </a:path>
                  </a:pathLst>
                </a:custGeom>
                <a:ln w="63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4" name="Freeform 303"/>
              <p:cNvSpPr/>
              <p:nvPr/>
            </p:nvSpPr>
            <p:spPr>
              <a:xfrm>
                <a:off x="3648075" y="2222500"/>
                <a:ext cx="565150" cy="711200"/>
              </a:xfrm>
              <a:custGeom>
                <a:avLst/>
                <a:gdLst>
                  <a:gd name="connsiteX0" fmla="*/ 565150 w 565150"/>
                  <a:gd name="connsiteY0" fmla="*/ 0 h 711200"/>
                  <a:gd name="connsiteX1" fmla="*/ 546100 w 565150"/>
                  <a:gd name="connsiteY1" fmla="*/ 38100 h 711200"/>
                  <a:gd name="connsiteX2" fmla="*/ 542925 w 565150"/>
                  <a:gd name="connsiteY2" fmla="*/ 66675 h 711200"/>
                  <a:gd name="connsiteX3" fmla="*/ 517525 w 565150"/>
                  <a:gd name="connsiteY3" fmla="*/ 95250 h 711200"/>
                  <a:gd name="connsiteX4" fmla="*/ 492125 w 565150"/>
                  <a:gd name="connsiteY4" fmla="*/ 101600 h 711200"/>
                  <a:gd name="connsiteX5" fmla="*/ 492125 w 565150"/>
                  <a:gd name="connsiteY5" fmla="*/ 101600 h 711200"/>
                  <a:gd name="connsiteX6" fmla="*/ 479425 w 565150"/>
                  <a:gd name="connsiteY6" fmla="*/ 139700 h 711200"/>
                  <a:gd name="connsiteX7" fmla="*/ 473075 w 565150"/>
                  <a:gd name="connsiteY7" fmla="*/ 165100 h 711200"/>
                  <a:gd name="connsiteX8" fmla="*/ 457200 w 565150"/>
                  <a:gd name="connsiteY8" fmla="*/ 174625 h 711200"/>
                  <a:gd name="connsiteX9" fmla="*/ 434975 w 565150"/>
                  <a:gd name="connsiteY9" fmla="*/ 196850 h 711200"/>
                  <a:gd name="connsiteX10" fmla="*/ 412750 w 565150"/>
                  <a:gd name="connsiteY10" fmla="*/ 187325 h 711200"/>
                  <a:gd name="connsiteX11" fmla="*/ 393700 w 565150"/>
                  <a:gd name="connsiteY11" fmla="*/ 203200 h 711200"/>
                  <a:gd name="connsiteX12" fmla="*/ 374650 w 565150"/>
                  <a:gd name="connsiteY12" fmla="*/ 203200 h 711200"/>
                  <a:gd name="connsiteX13" fmla="*/ 355600 w 565150"/>
                  <a:gd name="connsiteY13" fmla="*/ 203200 h 711200"/>
                  <a:gd name="connsiteX14" fmla="*/ 342900 w 565150"/>
                  <a:gd name="connsiteY14" fmla="*/ 219075 h 711200"/>
                  <a:gd name="connsiteX15" fmla="*/ 317500 w 565150"/>
                  <a:gd name="connsiteY15" fmla="*/ 234950 h 711200"/>
                  <a:gd name="connsiteX16" fmla="*/ 317500 w 565150"/>
                  <a:gd name="connsiteY16" fmla="*/ 234950 h 711200"/>
                  <a:gd name="connsiteX17" fmla="*/ 285750 w 565150"/>
                  <a:gd name="connsiteY17" fmla="*/ 263525 h 711200"/>
                  <a:gd name="connsiteX18" fmla="*/ 269875 w 565150"/>
                  <a:gd name="connsiteY18" fmla="*/ 288925 h 711200"/>
                  <a:gd name="connsiteX19" fmla="*/ 238125 w 565150"/>
                  <a:gd name="connsiteY19" fmla="*/ 330200 h 711200"/>
                  <a:gd name="connsiteX20" fmla="*/ 222250 w 565150"/>
                  <a:gd name="connsiteY20" fmla="*/ 374650 h 711200"/>
                  <a:gd name="connsiteX21" fmla="*/ 212725 w 565150"/>
                  <a:gd name="connsiteY21" fmla="*/ 409575 h 711200"/>
                  <a:gd name="connsiteX22" fmla="*/ 190500 w 565150"/>
                  <a:gd name="connsiteY22" fmla="*/ 412750 h 711200"/>
                  <a:gd name="connsiteX23" fmla="*/ 165100 w 565150"/>
                  <a:gd name="connsiteY23" fmla="*/ 419100 h 711200"/>
                  <a:gd name="connsiteX24" fmla="*/ 152400 w 565150"/>
                  <a:gd name="connsiteY24" fmla="*/ 441325 h 711200"/>
                  <a:gd name="connsiteX25" fmla="*/ 136525 w 565150"/>
                  <a:gd name="connsiteY25" fmla="*/ 466725 h 711200"/>
                  <a:gd name="connsiteX26" fmla="*/ 146050 w 565150"/>
                  <a:gd name="connsiteY26" fmla="*/ 482600 h 711200"/>
                  <a:gd name="connsiteX27" fmla="*/ 136525 w 565150"/>
                  <a:gd name="connsiteY27" fmla="*/ 514350 h 711200"/>
                  <a:gd name="connsiteX28" fmla="*/ 136525 w 565150"/>
                  <a:gd name="connsiteY28" fmla="*/ 552450 h 711200"/>
                  <a:gd name="connsiteX29" fmla="*/ 114300 w 565150"/>
                  <a:gd name="connsiteY29" fmla="*/ 577850 h 711200"/>
                  <a:gd name="connsiteX30" fmla="*/ 114300 w 565150"/>
                  <a:gd name="connsiteY30" fmla="*/ 609600 h 711200"/>
                  <a:gd name="connsiteX31" fmla="*/ 114300 w 565150"/>
                  <a:gd name="connsiteY31" fmla="*/ 609600 h 711200"/>
                  <a:gd name="connsiteX32" fmla="*/ 114300 w 565150"/>
                  <a:gd name="connsiteY32" fmla="*/ 641350 h 711200"/>
                  <a:gd name="connsiteX33" fmla="*/ 114300 w 565150"/>
                  <a:gd name="connsiteY33" fmla="*/ 660400 h 711200"/>
                  <a:gd name="connsiteX34" fmla="*/ 98425 w 565150"/>
                  <a:gd name="connsiteY34" fmla="*/ 673100 h 711200"/>
                  <a:gd name="connsiteX35" fmla="*/ 98425 w 565150"/>
                  <a:gd name="connsiteY35" fmla="*/ 673100 h 711200"/>
                  <a:gd name="connsiteX36" fmla="*/ 82550 w 565150"/>
                  <a:gd name="connsiteY36" fmla="*/ 682625 h 711200"/>
                  <a:gd name="connsiteX37" fmla="*/ 63500 w 565150"/>
                  <a:gd name="connsiteY37" fmla="*/ 669925 h 711200"/>
                  <a:gd name="connsiteX38" fmla="*/ 53975 w 565150"/>
                  <a:gd name="connsiteY38" fmla="*/ 685800 h 711200"/>
                  <a:gd name="connsiteX39" fmla="*/ 53975 w 565150"/>
                  <a:gd name="connsiteY39" fmla="*/ 685800 h 711200"/>
                  <a:gd name="connsiteX40" fmla="*/ 28575 w 565150"/>
                  <a:gd name="connsiteY40" fmla="*/ 711200 h 711200"/>
                  <a:gd name="connsiteX41" fmla="*/ 0 w 565150"/>
                  <a:gd name="connsiteY41" fmla="*/ 6985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65150" h="711200">
                    <a:moveTo>
                      <a:pt x="565150" y="0"/>
                    </a:moveTo>
                    <a:lnTo>
                      <a:pt x="546100" y="38100"/>
                    </a:lnTo>
                    <a:lnTo>
                      <a:pt x="542925" y="66675"/>
                    </a:lnTo>
                    <a:lnTo>
                      <a:pt x="517525" y="95250"/>
                    </a:lnTo>
                    <a:lnTo>
                      <a:pt x="492125" y="101600"/>
                    </a:lnTo>
                    <a:lnTo>
                      <a:pt x="492125" y="101600"/>
                    </a:lnTo>
                    <a:lnTo>
                      <a:pt x="479425" y="139700"/>
                    </a:lnTo>
                    <a:lnTo>
                      <a:pt x="473075" y="165100"/>
                    </a:lnTo>
                    <a:lnTo>
                      <a:pt x="457200" y="174625"/>
                    </a:lnTo>
                    <a:lnTo>
                      <a:pt x="434975" y="196850"/>
                    </a:lnTo>
                    <a:lnTo>
                      <a:pt x="412750" y="187325"/>
                    </a:lnTo>
                    <a:lnTo>
                      <a:pt x="393700" y="203200"/>
                    </a:lnTo>
                    <a:lnTo>
                      <a:pt x="374650" y="203200"/>
                    </a:lnTo>
                    <a:lnTo>
                      <a:pt x="355600" y="203200"/>
                    </a:lnTo>
                    <a:lnTo>
                      <a:pt x="342900" y="219075"/>
                    </a:lnTo>
                    <a:lnTo>
                      <a:pt x="317500" y="234950"/>
                    </a:lnTo>
                    <a:lnTo>
                      <a:pt x="317500" y="234950"/>
                    </a:lnTo>
                    <a:cubicBezTo>
                      <a:pt x="284924" y="261011"/>
                      <a:pt x="285750" y="246797"/>
                      <a:pt x="285750" y="263525"/>
                    </a:cubicBezTo>
                    <a:lnTo>
                      <a:pt x="269875" y="288925"/>
                    </a:lnTo>
                    <a:cubicBezTo>
                      <a:pt x="237510" y="334236"/>
                      <a:pt x="238125" y="351583"/>
                      <a:pt x="238125" y="330200"/>
                    </a:cubicBezTo>
                    <a:lnTo>
                      <a:pt x="222250" y="374650"/>
                    </a:lnTo>
                    <a:lnTo>
                      <a:pt x="212725" y="409575"/>
                    </a:lnTo>
                    <a:lnTo>
                      <a:pt x="190500" y="412750"/>
                    </a:lnTo>
                    <a:lnTo>
                      <a:pt x="165100" y="419100"/>
                    </a:lnTo>
                    <a:lnTo>
                      <a:pt x="152400" y="441325"/>
                    </a:lnTo>
                    <a:lnTo>
                      <a:pt x="136525" y="466725"/>
                    </a:lnTo>
                    <a:lnTo>
                      <a:pt x="146050" y="482600"/>
                    </a:lnTo>
                    <a:lnTo>
                      <a:pt x="136525" y="514350"/>
                    </a:lnTo>
                    <a:lnTo>
                      <a:pt x="136525" y="552450"/>
                    </a:lnTo>
                    <a:lnTo>
                      <a:pt x="114300" y="577850"/>
                    </a:lnTo>
                    <a:lnTo>
                      <a:pt x="114300" y="609600"/>
                    </a:lnTo>
                    <a:lnTo>
                      <a:pt x="114300" y="609600"/>
                    </a:lnTo>
                    <a:lnTo>
                      <a:pt x="114300" y="641350"/>
                    </a:lnTo>
                    <a:lnTo>
                      <a:pt x="114300" y="660400"/>
                    </a:lnTo>
                    <a:lnTo>
                      <a:pt x="98425" y="673100"/>
                    </a:lnTo>
                    <a:lnTo>
                      <a:pt x="98425" y="673100"/>
                    </a:lnTo>
                    <a:lnTo>
                      <a:pt x="82550" y="682625"/>
                    </a:lnTo>
                    <a:lnTo>
                      <a:pt x="63500" y="669925"/>
                    </a:lnTo>
                    <a:lnTo>
                      <a:pt x="53975" y="685800"/>
                    </a:lnTo>
                    <a:lnTo>
                      <a:pt x="53975" y="685800"/>
                    </a:lnTo>
                    <a:lnTo>
                      <a:pt x="28575" y="711200"/>
                    </a:lnTo>
                    <a:lnTo>
                      <a:pt x="0" y="698500"/>
                    </a:lnTo>
                  </a:path>
                </a:pathLst>
              </a:custGeom>
              <a:ln w="63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2" name="Freeform 301"/>
            <p:cNvSpPr/>
            <p:nvPr/>
          </p:nvSpPr>
          <p:spPr>
            <a:xfrm>
              <a:off x="3756025" y="2660650"/>
              <a:ext cx="790575" cy="755650"/>
            </a:xfrm>
            <a:custGeom>
              <a:avLst/>
              <a:gdLst>
                <a:gd name="connsiteX0" fmla="*/ 0 w 790575"/>
                <a:gd name="connsiteY0" fmla="*/ 222250 h 755650"/>
                <a:gd name="connsiteX1" fmla="*/ 34925 w 790575"/>
                <a:gd name="connsiteY1" fmla="*/ 212725 h 755650"/>
                <a:gd name="connsiteX2" fmla="*/ 69850 w 790575"/>
                <a:gd name="connsiteY2" fmla="*/ 203200 h 755650"/>
                <a:gd name="connsiteX3" fmla="*/ 92075 w 790575"/>
                <a:gd name="connsiteY3" fmla="*/ 209550 h 755650"/>
                <a:gd name="connsiteX4" fmla="*/ 104775 w 790575"/>
                <a:gd name="connsiteY4" fmla="*/ 228600 h 755650"/>
                <a:gd name="connsiteX5" fmla="*/ 111125 w 790575"/>
                <a:gd name="connsiteY5" fmla="*/ 193675 h 755650"/>
                <a:gd name="connsiteX6" fmla="*/ 136525 w 790575"/>
                <a:gd name="connsiteY6" fmla="*/ 193675 h 755650"/>
                <a:gd name="connsiteX7" fmla="*/ 142875 w 790575"/>
                <a:gd name="connsiteY7" fmla="*/ 231775 h 755650"/>
                <a:gd name="connsiteX8" fmla="*/ 146050 w 790575"/>
                <a:gd name="connsiteY8" fmla="*/ 184150 h 755650"/>
                <a:gd name="connsiteX9" fmla="*/ 177800 w 790575"/>
                <a:gd name="connsiteY9" fmla="*/ 187325 h 755650"/>
                <a:gd name="connsiteX10" fmla="*/ 177800 w 790575"/>
                <a:gd name="connsiteY10" fmla="*/ 187325 h 755650"/>
                <a:gd name="connsiteX11" fmla="*/ 177800 w 790575"/>
                <a:gd name="connsiteY11" fmla="*/ 187325 h 755650"/>
                <a:gd name="connsiteX12" fmla="*/ 168275 w 790575"/>
                <a:gd name="connsiteY12" fmla="*/ 212725 h 755650"/>
                <a:gd name="connsiteX13" fmla="*/ 168275 w 790575"/>
                <a:gd name="connsiteY13" fmla="*/ 231775 h 755650"/>
                <a:gd name="connsiteX14" fmla="*/ 187325 w 790575"/>
                <a:gd name="connsiteY14" fmla="*/ 225425 h 755650"/>
                <a:gd name="connsiteX15" fmla="*/ 231775 w 790575"/>
                <a:gd name="connsiteY15" fmla="*/ 203200 h 755650"/>
                <a:gd name="connsiteX16" fmla="*/ 247650 w 790575"/>
                <a:gd name="connsiteY16" fmla="*/ 215900 h 755650"/>
                <a:gd name="connsiteX17" fmla="*/ 266700 w 790575"/>
                <a:gd name="connsiteY17" fmla="*/ 212725 h 755650"/>
                <a:gd name="connsiteX18" fmla="*/ 266700 w 790575"/>
                <a:gd name="connsiteY18" fmla="*/ 212725 h 755650"/>
                <a:gd name="connsiteX19" fmla="*/ 247650 w 790575"/>
                <a:gd name="connsiteY19" fmla="*/ 171450 h 755650"/>
                <a:gd name="connsiteX20" fmla="*/ 263525 w 790575"/>
                <a:gd name="connsiteY20" fmla="*/ 139700 h 755650"/>
                <a:gd name="connsiteX21" fmla="*/ 288925 w 790575"/>
                <a:gd name="connsiteY21" fmla="*/ 139700 h 755650"/>
                <a:gd name="connsiteX22" fmla="*/ 288925 w 790575"/>
                <a:gd name="connsiteY22" fmla="*/ 139700 h 755650"/>
                <a:gd name="connsiteX23" fmla="*/ 320675 w 790575"/>
                <a:gd name="connsiteY23" fmla="*/ 117475 h 755650"/>
                <a:gd name="connsiteX24" fmla="*/ 320675 w 790575"/>
                <a:gd name="connsiteY24" fmla="*/ 117475 h 755650"/>
                <a:gd name="connsiteX25" fmla="*/ 342900 w 790575"/>
                <a:gd name="connsiteY25" fmla="*/ 104775 h 755650"/>
                <a:gd name="connsiteX26" fmla="*/ 342900 w 790575"/>
                <a:gd name="connsiteY26" fmla="*/ 123825 h 755650"/>
                <a:gd name="connsiteX27" fmla="*/ 342900 w 790575"/>
                <a:gd name="connsiteY27" fmla="*/ 142875 h 755650"/>
                <a:gd name="connsiteX28" fmla="*/ 368300 w 790575"/>
                <a:gd name="connsiteY28" fmla="*/ 142875 h 755650"/>
                <a:gd name="connsiteX29" fmla="*/ 368300 w 790575"/>
                <a:gd name="connsiteY29" fmla="*/ 142875 h 755650"/>
                <a:gd name="connsiteX30" fmla="*/ 374650 w 790575"/>
                <a:gd name="connsiteY30" fmla="*/ 123825 h 755650"/>
                <a:gd name="connsiteX31" fmla="*/ 387350 w 790575"/>
                <a:gd name="connsiteY31" fmla="*/ 85725 h 755650"/>
                <a:gd name="connsiteX32" fmla="*/ 406400 w 790575"/>
                <a:gd name="connsiteY32" fmla="*/ 123825 h 755650"/>
                <a:gd name="connsiteX33" fmla="*/ 406400 w 790575"/>
                <a:gd name="connsiteY33" fmla="*/ 123825 h 755650"/>
                <a:gd name="connsiteX34" fmla="*/ 447675 w 790575"/>
                <a:gd name="connsiteY34" fmla="*/ 146050 h 755650"/>
                <a:gd name="connsiteX35" fmla="*/ 447675 w 790575"/>
                <a:gd name="connsiteY35" fmla="*/ 146050 h 755650"/>
                <a:gd name="connsiteX36" fmla="*/ 469900 w 790575"/>
                <a:gd name="connsiteY36" fmla="*/ 114300 h 755650"/>
                <a:gd name="connsiteX37" fmla="*/ 469900 w 790575"/>
                <a:gd name="connsiteY37" fmla="*/ 88900 h 755650"/>
                <a:gd name="connsiteX38" fmla="*/ 466725 w 790575"/>
                <a:gd name="connsiteY38" fmla="*/ 63500 h 755650"/>
                <a:gd name="connsiteX39" fmla="*/ 488950 w 790575"/>
                <a:gd name="connsiteY39" fmla="*/ 63500 h 755650"/>
                <a:gd name="connsiteX40" fmla="*/ 504825 w 790575"/>
                <a:gd name="connsiteY40" fmla="*/ 53975 h 755650"/>
                <a:gd name="connsiteX41" fmla="*/ 527050 w 790575"/>
                <a:gd name="connsiteY41" fmla="*/ 0 h 755650"/>
                <a:gd name="connsiteX42" fmla="*/ 542925 w 790575"/>
                <a:gd name="connsiteY42" fmla="*/ 25400 h 755650"/>
                <a:gd name="connsiteX43" fmla="*/ 565150 w 790575"/>
                <a:gd name="connsiteY43" fmla="*/ 41275 h 755650"/>
                <a:gd name="connsiteX44" fmla="*/ 593725 w 790575"/>
                <a:gd name="connsiteY44" fmla="*/ 50800 h 755650"/>
                <a:gd name="connsiteX45" fmla="*/ 593725 w 790575"/>
                <a:gd name="connsiteY45" fmla="*/ 76200 h 755650"/>
                <a:gd name="connsiteX46" fmla="*/ 590550 w 790575"/>
                <a:gd name="connsiteY46" fmla="*/ 107950 h 755650"/>
                <a:gd name="connsiteX47" fmla="*/ 596900 w 790575"/>
                <a:gd name="connsiteY47" fmla="*/ 130175 h 755650"/>
                <a:gd name="connsiteX48" fmla="*/ 593725 w 790575"/>
                <a:gd name="connsiteY48" fmla="*/ 168275 h 755650"/>
                <a:gd name="connsiteX49" fmla="*/ 571500 w 790575"/>
                <a:gd name="connsiteY49" fmla="*/ 196850 h 755650"/>
                <a:gd name="connsiteX50" fmla="*/ 571500 w 790575"/>
                <a:gd name="connsiteY50" fmla="*/ 215900 h 755650"/>
                <a:gd name="connsiteX51" fmla="*/ 571500 w 790575"/>
                <a:gd name="connsiteY51" fmla="*/ 247650 h 755650"/>
                <a:gd name="connsiteX52" fmla="*/ 555625 w 790575"/>
                <a:gd name="connsiteY52" fmla="*/ 279400 h 755650"/>
                <a:gd name="connsiteX53" fmla="*/ 552450 w 790575"/>
                <a:gd name="connsiteY53" fmla="*/ 304800 h 755650"/>
                <a:gd name="connsiteX54" fmla="*/ 571500 w 790575"/>
                <a:gd name="connsiteY54" fmla="*/ 333375 h 755650"/>
                <a:gd name="connsiteX55" fmla="*/ 571500 w 790575"/>
                <a:gd name="connsiteY55" fmla="*/ 377825 h 755650"/>
                <a:gd name="connsiteX56" fmla="*/ 571500 w 790575"/>
                <a:gd name="connsiteY56" fmla="*/ 403225 h 755650"/>
                <a:gd name="connsiteX57" fmla="*/ 571500 w 790575"/>
                <a:gd name="connsiteY57" fmla="*/ 403225 h 755650"/>
                <a:gd name="connsiteX58" fmla="*/ 615950 w 790575"/>
                <a:gd name="connsiteY58" fmla="*/ 425450 h 755650"/>
                <a:gd name="connsiteX59" fmla="*/ 638175 w 790575"/>
                <a:gd name="connsiteY59" fmla="*/ 428625 h 755650"/>
                <a:gd name="connsiteX60" fmla="*/ 657225 w 790575"/>
                <a:gd name="connsiteY60" fmla="*/ 450850 h 755650"/>
                <a:gd name="connsiteX61" fmla="*/ 657225 w 790575"/>
                <a:gd name="connsiteY61" fmla="*/ 450850 h 755650"/>
                <a:gd name="connsiteX62" fmla="*/ 673100 w 790575"/>
                <a:gd name="connsiteY62" fmla="*/ 466725 h 755650"/>
                <a:gd name="connsiteX63" fmla="*/ 692150 w 790575"/>
                <a:gd name="connsiteY63" fmla="*/ 498475 h 755650"/>
                <a:gd name="connsiteX64" fmla="*/ 692150 w 790575"/>
                <a:gd name="connsiteY64" fmla="*/ 542925 h 755650"/>
                <a:gd name="connsiteX65" fmla="*/ 711200 w 790575"/>
                <a:gd name="connsiteY65" fmla="*/ 561975 h 755650"/>
                <a:gd name="connsiteX66" fmla="*/ 711200 w 790575"/>
                <a:gd name="connsiteY66" fmla="*/ 596900 h 755650"/>
                <a:gd name="connsiteX67" fmla="*/ 695325 w 790575"/>
                <a:gd name="connsiteY67" fmla="*/ 635000 h 755650"/>
                <a:gd name="connsiteX68" fmla="*/ 704850 w 790575"/>
                <a:gd name="connsiteY68" fmla="*/ 663575 h 755650"/>
                <a:gd name="connsiteX69" fmla="*/ 739775 w 790575"/>
                <a:gd name="connsiteY69" fmla="*/ 676275 h 755650"/>
                <a:gd name="connsiteX70" fmla="*/ 758825 w 790575"/>
                <a:gd name="connsiteY70" fmla="*/ 714375 h 755650"/>
                <a:gd name="connsiteX71" fmla="*/ 790575 w 790575"/>
                <a:gd name="connsiteY71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90575" h="755650">
                  <a:moveTo>
                    <a:pt x="0" y="222250"/>
                  </a:moveTo>
                  <a:lnTo>
                    <a:pt x="34925" y="212725"/>
                  </a:lnTo>
                  <a:lnTo>
                    <a:pt x="69850" y="203200"/>
                  </a:lnTo>
                  <a:lnTo>
                    <a:pt x="92075" y="209550"/>
                  </a:lnTo>
                  <a:lnTo>
                    <a:pt x="104775" y="228600"/>
                  </a:lnTo>
                  <a:lnTo>
                    <a:pt x="111125" y="193675"/>
                  </a:lnTo>
                  <a:lnTo>
                    <a:pt x="136525" y="193675"/>
                  </a:lnTo>
                  <a:lnTo>
                    <a:pt x="142875" y="231775"/>
                  </a:lnTo>
                  <a:lnTo>
                    <a:pt x="146050" y="184150"/>
                  </a:lnTo>
                  <a:lnTo>
                    <a:pt x="177800" y="187325"/>
                  </a:lnTo>
                  <a:lnTo>
                    <a:pt x="177800" y="187325"/>
                  </a:lnTo>
                  <a:lnTo>
                    <a:pt x="177800" y="187325"/>
                  </a:lnTo>
                  <a:lnTo>
                    <a:pt x="168275" y="212725"/>
                  </a:lnTo>
                  <a:lnTo>
                    <a:pt x="168275" y="231775"/>
                  </a:lnTo>
                  <a:lnTo>
                    <a:pt x="187325" y="225425"/>
                  </a:lnTo>
                  <a:lnTo>
                    <a:pt x="231775" y="203200"/>
                  </a:lnTo>
                  <a:lnTo>
                    <a:pt x="247650" y="215900"/>
                  </a:lnTo>
                  <a:lnTo>
                    <a:pt x="266700" y="212725"/>
                  </a:lnTo>
                  <a:lnTo>
                    <a:pt x="266700" y="212725"/>
                  </a:lnTo>
                  <a:lnTo>
                    <a:pt x="247650" y="171450"/>
                  </a:lnTo>
                  <a:lnTo>
                    <a:pt x="263525" y="139700"/>
                  </a:lnTo>
                  <a:lnTo>
                    <a:pt x="288925" y="139700"/>
                  </a:lnTo>
                  <a:lnTo>
                    <a:pt x="288925" y="139700"/>
                  </a:lnTo>
                  <a:lnTo>
                    <a:pt x="320675" y="117475"/>
                  </a:lnTo>
                  <a:lnTo>
                    <a:pt x="320675" y="117475"/>
                  </a:lnTo>
                  <a:lnTo>
                    <a:pt x="342900" y="104775"/>
                  </a:lnTo>
                  <a:lnTo>
                    <a:pt x="342900" y="123825"/>
                  </a:lnTo>
                  <a:lnTo>
                    <a:pt x="342900" y="142875"/>
                  </a:lnTo>
                  <a:lnTo>
                    <a:pt x="368300" y="142875"/>
                  </a:lnTo>
                  <a:lnTo>
                    <a:pt x="368300" y="142875"/>
                  </a:lnTo>
                  <a:lnTo>
                    <a:pt x="374650" y="123825"/>
                  </a:lnTo>
                  <a:lnTo>
                    <a:pt x="387350" y="85725"/>
                  </a:lnTo>
                  <a:lnTo>
                    <a:pt x="406400" y="123825"/>
                  </a:lnTo>
                  <a:lnTo>
                    <a:pt x="406400" y="123825"/>
                  </a:lnTo>
                  <a:lnTo>
                    <a:pt x="447675" y="146050"/>
                  </a:lnTo>
                  <a:lnTo>
                    <a:pt x="447675" y="146050"/>
                  </a:lnTo>
                  <a:lnTo>
                    <a:pt x="469900" y="114300"/>
                  </a:lnTo>
                  <a:lnTo>
                    <a:pt x="469900" y="88900"/>
                  </a:lnTo>
                  <a:lnTo>
                    <a:pt x="466725" y="63500"/>
                  </a:lnTo>
                  <a:lnTo>
                    <a:pt x="488950" y="63500"/>
                  </a:lnTo>
                  <a:lnTo>
                    <a:pt x="504825" y="53975"/>
                  </a:lnTo>
                  <a:lnTo>
                    <a:pt x="527050" y="0"/>
                  </a:lnTo>
                  <a:lnTo>
                    <a:pt x="542925" y="25400"/>
                  </a:lnTo>
                  <a:lnTo>
                    <a:pt x="565150" y="41275"/>
                  </a:lnTo>
                  <a:lnTo>
                    <a:pt x="593725" y="50800"/>
                  </a:lnTo>
                  <a:lnTo>
                    <a:pt x="593725" y="76200"/>
                  </a:lnTo>
                  <a:lnTo>
                    <a:pt x="590550" y="107950"/>
                  </a:lnTo>
                  <a:lnTo>
                    <a:pt x="596900" y="130175"/>
                  </a:lnTo>
                  <a:lnTo>
                    <a:pt x="593725" y="168275"/>
                  </a:lnTo>
                  <a:lnTo>
                    <a:pt x="571500" y="196850"/>
                  </a:lnTo>
                  <a:lnTo>
                    <a:pt x="571500" y="215900"/>
                  </a:lnTo>
                  <a:lnTo>
                    <a:pt x="571500" y="247650"/>
                  </a:lnTo>
                  <a:lnTo>
                    <a:pt x="555625" y="279400"/>
                  </a:lnTo>
                  <a:lnTo>
                    <a:pt x="552450" y="304800"/>
                  </a:lnTo>
                  <a:lnTo>
                    <a:pt x="571500" y="333375"/>
                  </a:lnTo>
                  <a:lnTo>
                    <a:pt x="571500" y="377825"/>
                  </a:lnTo>
                  <a:lnTo>
                    <a:pt x="571500" y="403225"/>
                  </a:lnTo>
                  <a:lnTo>
                    <a:pt x="571500" y="403225"/>
                  </a:lnTo>
                  <a:lnTo>
                    <a:pt x="615950" y="425450"/>
                  </a:lnTo>
                  <a:lnTo>
                    <a:pt x="638175" y="428625"/>
                  </a:lnTo>
                  <a:lnTo>
                    <a:pt x="657225" y="450850"/>
                  </a:lnTo>
                  <a:lnTo>
                    <a:pt x="657225" y="450850"/>
                  </a:lnTo>
                  <a:lnTo>
                    <a:pt x="673100" y="466725"/>
                  </a:lnTo>
                  <a:lnTo>
                    <a:pt x="692150" y="498475"/>
                  </a:lnTo>
                  <a:lnTo>
                    <a:pt x="692150" y="542925"/>
                  </a:lnTo>
                  <a:lnTo>
                    <a:pt x="711200" y="561975"/>
                  </a:lnTo>
                  <a:lnTo>
                    <a:pt x="711200" y="596900"/>
                  </a:lnTo>
                  <a:lnTo>
                    <a:pt x="695325" y="635000"/>
                  </a:lnTo>
                  <a:lnTo>
                    <a:pt x="704850" y="663575"/>
                  </a:lnTo>
                  <a:lnTo>
                    <a:pt x="739775" y="676275"/>
                  </a:lnTo>
                  <a:lnTo>
                    <a:pt x="758825" y="714375"/>
                  </a:lnTo>
                  <a:lnTo>
                    <a:pt x="790575" y="755650"/>
                  </a:lnTo>
                </a:path>
              </a:pathLst>
            </a:custGeom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0" name="Freeform 299"/>
          <p:cNvSpPr/>
          <p:nvPr/>
        </p:nvSpPr>
        <p:spPr>
          <a:xfrm>
            <a:off x="3321050" y="2749550"/>
            <a:ext cx="469900" cy="889000"/>
          </a:xfrm>
          <a:custGeom>
            <a:avLst/>
            <a:gdLst>
              <a:gd name="connsiteX0" fmla="*/ 460375 w 469900"/>
              <a:gd name="connsiteY0" fmla="*/ 889000 h 889000"/>
              <a:gd name="connsiteX1" fmla="*/ 438150 w 469900"/>
              <a:gd name="connsiteY1" fmla="*/ 850900 h 889000"/>
              <a:gd name="connsiteX2" fmla="*/ 419100 w 469900"/>
              <a:gd name="connsiteY2" fmla="*/ 812800 h 889000"/>
              <a:gd name="connsiteX3" fmla="*/ 450850 w 469900"/>
              <a:gd name="connsiteY3" fmla="*/ 784225 h 889000"/>
              <a:gd name="connsiteX4" fmla="*/ 469900 w 469900"/>
              <a:gd name="connsiteY4" fmla="*/ 762000 h 889000"/>
              <a:gd name="connsiteX5" fmla="*/ 457200 w 469900"/>
              <a:gd name="connsiteY5" fmla="*/ 711200 h 889000"/>
              <a:gd name="connsiteX6" fmla="*/ 454025 w 469900"/>
              <a:gd name="connsiteY6" fmla="*/ 679450 h 889000"/>
              <a:gd name="connsiteX7" fmla="*/ 431800 w 469900"/>
              <a:gd name="connsiteY7" fmla="*/ 663575 h 889000"/>
              <a:gd name="connsiteX8" fmla="*/ 393700 w 469900"/>
              <a:gd name="connsiteY8" fmla="*/ 660400 h 889000"/>
              <a:gd name="connsiteX9" fmla="*/ 374650 w 469900"/>
              <a:gd name="connsiteY9" fmla="*/ 628650 h 889000"/>
              <a:gd name="connsiteX10" fmla="*/ 374650 w 469900"/>
              <a:gd name="connsiteY10" fmla="*/ 603250 h 889000"/>
              <a:gd name="connsiteX11" fmla="*/ 403225 w 469900"/>
              <a:gd name="connsiteY11" fmla="*/ 558800 h 889000"/>
              <a:gd name="connsiteX12" fmla="*/ 406400 w 469900"/>
              <a:gd name="connsiteY12" fmla="*/ 527050 h 889000"/>
              <a:gd name="connsiteX13" fmla="*/ 425450 w 469900"/>
              <a:gd name="connsiteY13" fmla="*/ 508000 h 889000"/>
              <a:gd name="connsiteX14" fmla="*/ 431800 w 469900"/>
              <a:gd name="connsiteY14" fmla="*/ 463550 h 889000"/>
              <a:gd name="connsiteX15" fmla="*/ 431800 w 469900"/>
              <a:gd name="connsiteY15" fmla="*/ 463550 h 889000"/>
              <a:gd name="connsiteX16" fmla="*/ 447675 w 469900"/>
              <a:gd name="connsiteY16" fmla="*/ 438150 h 889000"/>
              <a:gd name="connsiteX17" fmla="*/ 419100 w 469900"/>
              <a:gd name="connsiteY17" fmla="*/ 431800 h 889000"/>
              <a:gd name="connsiteX18" fmla="*/ 425450 w 469900"/>
              <a:gd name="connsiteY18" fmla="*/ 393700 h 889000"/>
              <a:gd name="connsiteX19" fmla="*/ 431800 w 469900"/>
              <a:gd name="connsiteY19" fmla="*/ 371475 h 889000"/>
              <a:gd name="connsiteX20" fmla="*/ 434975 w 469900"/>
              <a:gd name="connsiteY20" fmla="*/ 346075 h 889000"/>
              <a:gd name="connsiteX21" fmla="*/ 434975 w 469900"/>
              <a:gd name="connsiteY21" fmla="*/ 320675 h 889000"/>
              <a:gd name="connsiteX22" fmla="*/ 434975 w 469900"/>
              <a:gd name="connsiteY22" fmla="*/ 292100 h 889000"/>
              <a:gd name="connsiteX23" fmla="*/ 434975 w 469900"/>
              <a:gd name="connsiteY23" fmla="*/ 260350 h 889000"/>
              <a:gd name="connsiteX24" fmla="*/ 400050 w 469900"/>
              <a:gd name="connsiteY24" fmla="*/ 254000 h 889000"/>
              <a:gd name="connsiteX25" fmla="*/ 390525 w 469900"/>
              <a:gd name="connsiteY25" fmla="*/ 231775 h 889000"/>
              <a:gd name="connsiteX26" fmla="*/ 412750 w 469900"/>
              <a:gd name="connsiteY26" fmla="*/ 190500 h 889000"/>
              <a:gd name="connsiteX27" fmla="*/ 412750 w 469900"/>
              <a:gd name="connsiteY27" fmla="*/ 190500 h 889000"/>
              <a:gd name="connsiteX28" fmla="*/ 422275 w 469900"/>
              <a:gd name="connsiteY28" fmla="*/ 158750 h 889000"/>
              <a:gd name="connsiteX29" fmla="*/ 403225 w 469900"/>
              <a:gd name="connsiteY29" fmla="*/ 136525 h 889000"/>
              <a:gd name="connsiteX30" fmla="*/ 384175 w 469900"/>
              <a:gd name="connsiteY30" fmla="*/ 130175 h 889000"/>
              <a:gd name="connsiteX31" fmla="*/ 371475 w 469900"/>
              <a:gd name="connsiteY31" fmla="*/ 111125 h 889000"/>
              <a:gd name="connsiteX32" fmla="*/ 387350 w 469900"/>
              <a:gd name="connsiteY32" fmla="*/ 85725 h 889000"/>
              <a:gd name="connsiteX33" fmla="*/ 368300 w 469900"/>
              <a:gd name="connsiteY33" fmla="*/ 79375 h 889000"/>
              <a:gd name="connsiteX34" fmla="*/ 365125 w 469900"/>
              <a:gd name="connsiteY34" fmla="*/ 38100 h 889000"/>
              <a:gd name="connsiteX35" fmla="*/ 365125 w 469900"/>
              <a:gd name="connsiteY35" fmla="*/ 38100 h 889000"/>
              <a:gd name="connsiteX36" fmla="*/ 327025 w 469900"/>
              <a:gd name="connsiteY36" fmla="*/ 19050 h 889000"/>
              <a:gd name="connsiteX37" fmla="*/ 327025 w 469900"/>
              <a:gd name="connsiteY37" fmla="*/ 19050 h 889000"/>
              <a:gd name="connsiteX38" fmla="*/ 307975 w 469900"/>
              <a:gd name="connsiteY38" fmla="*/ 50800 h 889000"/>
              <a:gd name="connsiteX39" fmla="*/ 307975 w 469900"/>
              <a:gd name="connsiteY39" fmla="*/ 50800 h 889000"/>
              <a:gd name="connsiteX40" fmla="*/ 266700 w 469900"/>
              <a:gd name="connsiteY40" fmla="*/ 34925 h 889000"/>
              <a:gd name="connsiteX41" fmla="*/ 266700 w 469900"/>
              <a:gd name="connsiteY41" fmla="*/ 34925 h 889000"/>
              <a:gd name="connsiteX42" fmla="*/ 241300 w 469900"/>
              <a:gd name="connsiteY42" fmla="*/ 47625 h 889000"/>
              <a:gd name="connsiteX43" fmla="*/ 212725 w 469900"/>
              <a:gd name="connsiteY43" fmla="*/ 41275 h 889000"/>
              <a:gd name="connsiteX44" fmla="*/ 206375 w 469900"/>
              <a:gd name="connsiteY44" fmla="*/ 19050 h 889000"/>
              <a:gd name="connsiteX45" fmla="*/ 190500 w 469900"/>
              <a:gd name="connsiteY45" fmla="*/ 0 h 889000"/>
              <a:gd name="connsiteX46" fmla="*/ 174625 w 469900"/>
              <a:gd name="connsiteY46" fmla="*/ 9525 h 889000"/>
              <a:gd name="connsiteX47" fmla="*/ 174625 w 469900"/>
              <a:gd name="connsiteY47" fmla="*/ 9525 h 889000"/>
              <a:gd name="connsiteX48" fmla="*/ 152400 w 469900"/>
              <a:gd name="connsiteY48" fmla="*/ 31750 h 889000"/>
              <a:gd name="connsiteX49" fmla="*/ 152400 w 469900"/>
              <a:gd name="connsiteY49" fmla="*/ 50800 h 889000"/>
              <a:gd name="connsiteX50" fmla="*/ 133350 w 469900"/>
              <a:gd name="connsiteY50" fmla="*/ 53975 h 889000"/>
              <a:gd name="connsiteX51" fmla="*/ 117475 w 469900"/>
              <a:gd name="connsiteY51" fmla="*/ 38100 h 889000"/>
              <a:gd name="connsiteX52" fmla="*/ 95250 w 469900"/>
              <a:gd name="connsiteY52" fmla="*/ 15875 h 889000"/>
              <a:gd name="connsiteX53" fmla="*/ 66675 w 469900"/>
              <a:gd name="connsiteY53" fmla="*/ 3175 h 889000"/>
              <a:gd name="connsiteX54" fmla="*/ 47625 w 469900"/>
              <a:gd name="connsiteY54" fmla="*/ 12700 h 889000"/>
              <a:gd name="connsiteX55" fmla="*/ 47625 w 469900"/>
              <a:gd name="connsiteY55" fmla="*/ 12700 h 889000"/>
              <a:gd name="connsiteX56" fmla="*/ 38100 w 469900"/>
              <a:gd name="connsiteY56" fmla="*/ 34925 h 889000"/>
              <a:gd name="connsiteX57" fmla="*/ 38100 w 469900"/>
              <a:gd name="connsiteY57" fmla="*/ 34925 h 889000"/>
              <a:gd name="connsiteX58" fmla="*/ 15875 w 469900"/>
              <a:gd name="connsiteY58" fmla="*/ 38100 h 889000"/>
              <a:gd name="connsiteX59" fmla="*/ 0 w 469900"/>
              <a:gd name="connsiteY59" fmla="*/ 635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69900" h="889000">
                <a:moveTo>
                  <a:pt x="460375" y="889000"/>
                </a:moveTo>
                <a:lnTo>
                  <a:pt x="438150" y="850900"/>
                </a:lnTo>
                <a:lnTo>
                  <a:pt x="419100" y="812800"/>
                </a:lnTo>
                <a:lnTo>
                  <a:pt x="450850" y="784225"/>
                </a:lnTo>
                <a:lnTo>
                  <a:pt x="469900" y="762000"/>
                </a:lnTo>
                <a:lnTo>
                  <a:pt x="457200" y="711200"/>
                </a:lnTo>
                <a:lnTo>
                  <a:pt x="454025" y="679450"/>
                </a:lnTo>
                <a:lnTo>
                  <a:pt x="431800" y="663575"/>
                </a:lnTo>
                <a:lnTo>
                  <a:pt x="393700" y="660400"/>
                </a:lnTo>
                <a:lnTo>
                  <a:pt x="374650" y="628650"/>
                </a:lnTo>
                <a:lnTo>
                  <a:pt x="374650" y="603250"/>
                </a:lnTo>
                <a:lnTo>
                  <a:pt x="403225" y="558800"/>
                </a:lnTo>
                <a:lnTo>
                  <a:pt x="406400" y="527050"/>
                </a:lnTo>
                <a:lnTo>
                  <a:pt x="425450" y="508000"/>
                </a:lnTo>
                <a:lnTo>
                  <a:pt x="431800" y="463550"/>
                </a:lnTo>
                <a:lnTo>
                  <a:pt x="431800" y="463550"/>
                </a:lnTo>
                <a:lnTo>
                  <a:pt x="447675" y="438150"/>
                </a:lnTo>
                <a:lnTo>
                  <a:pt x="419100" y="431800"/>
                </a:lnTo>
                <a:lnTo>
                  <a:pt x="425450" y="393700"/>
                </a:lnTo>
                <a:lnTo>
                  <a:pt x="431800" y="371475"/>
                </a:lnTo>
                <a:lnTo>
                  <a:pt x="434975" y="346075"/>
                </a:lnTo>
                <a:lnTo>
                  <a:pt x="434975" y="320675"/>
                </a:lnTo>
                <a:lnTo>
                  <a:pt x="434975" y="292100"/>
                </a:lnTo>
                <a:lnTo>
                  <a:pt x="434975" y="260350"/>
                </a:lnTo>
                <a:lnTo>
                  <a:pt x="400050" y="254000"/>
                </a:lnTo>
                <a:lnTo>
                  <a:pt x="390525" y="231775"/>
                </a:lnTo>
                <a:lnTo>
                  <a:pt x="412750" y="190500"/>
                </a:lnTo>
                <a:lnTo>
                  <a:pt x="412750" y="190500"/>
                </a:lnTo>
                <a:lnTo>
                  <a:pt x="422275" y="158750"/>
                </a:lnTo>
                <a:lnTo>
                  <a:pt x="403225" y="136525"/>
                </a:lnTo>
                <a:lnTo>
                  <a:pt x="384175" y="130175"/>
                </a:lnTo>
                <a:lnTo>
                  <a:pt x="371475" y="111125"/>
                </a:lnTo>
                <a:lnTo>
                  <a:pt x="387350" y="85725"/>
                </a:lnTo>
                <a:lnTo>
                  <a:pt x="368300" y="79375"/>
                </a:lnTo>
                <a:lnTo>
                  <a:pt x="365125" y="38100"/>
                </a:lnTo>
                <a:lnTo>
                  <a:pt x="365125" y="38100"/>
                </a:lnTo>
                <a:lnTo>
                  <a:pt x="327025" y="19050"/>
                </a:lnTo>
                <a:lnTo>
                  <a:pt x="327025" y="19050"/>
                </a:lnTo>
                <a:lnTo>
                  <a:pt x="307975" y="50800"/>
                </a:lnTo>
                <a:lnTo>
                  <a:pt x="307975" y="50800"/>
                </a:lnTo>
                <a:lnTo>
                  <a:pt x="266700" y="34925"/>
                </a:lnTo>
                <a:lnTo>
                  <a:pt x="266700" y="34925"/>
                </a:lnTo>
                <a:lnTo>
                  <a:pt x="241300" y="47625"/>
                </a:lnTo>
                <a:lnTo>
                  <a:pt x="212725" y="41275"/>
                </a:lnTo>
                <a:lnTo>
                  <a:pt x="206375" y="19050"/>
                </a:lnTo>
                <a:lnTo>
                  <a:pt x="190500" y="0"/>
                </a:lnTo>
                <a:lnTo>
                  <a:pt x="174625" y="9525"/>
                </a:lnTo>
                <a:lnTo>
                  <a:pt x="174625" y="9525"/>
                </a:lnTo>
                <a:lnTo>
                  <a:pt x="152400" y="31750"/>
                </a:lnTo>
                <a:lnTo>
                  <a:pt x="152400" y="50800"/>
                </a:lnTo>
                <a:lnTo>
                  <a:pt x="133350" y="53975"/>
                </a:lnTo>
                <a:lnTo>
                  <a:pt x="117475" y="38100"/>
                </a:lnTo>
                <a:lnTo>
                  <a:pt x="95250" y="15875"/>
                </a:lnTo>
                <a:lnTo>
                  <a:pt x="66675" y="3175"/>
                </a:lnTo>
                <a:lnTo>
                  <a:pt x="47625" y="12700"/>
                </a:lnTo>
                <a:lnTo>
                  <a:pt x="47625" y="12700"/>
                </a:lnTo>
                <a:lnTo>
                  <a:pt x="38100" y="34925"/>
                </a:lnTo>
                <a:lnTo>
                  <a:pt x="38100" y="34925"/>
                </a:lnTo>
                <a:lnTo>
                  <a:pt x="15875" y="38100"/>
                </a:lnTo>
                <a:lnTo>
                  <a:pt x="0" y="6350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7"/>
          <p:cNvSpPr/>
          <p:nvPr/>
        </p:nvSpPr>
        <p:spPr>
          <a:xfrm>
            <a:off x="3756025" y="3019425"/>
            <a:ext cx="758825" cy="444500"/>
          </a:xfrm>
          <a:custGeom>
            <a:avLst/>
            <a:gdLst>
              <a:gd name="connsiteX0" fmla="*/ 0 w 758825"/>
              <a:gd name="connsiteY0" fmla="*/ 0 h 444500"/>
              <a:gd name="connsiteX1" fmla="*/ 25400 w 758825"/>
              <a:gd name="connsiteY1" fmla="*/ 31750 h 444500"/>
              <a:gd name="connsiteX2" fmla="*/ 25400 w 758825"/>
              <a:gd name="connsiteY2" fmla="*/ 66675 h 444500"/>
              <a:gd name="connsiteX3" fmla="*/ 44450 w 758825"/>
              <a:gd name="connsiteY3" fmla="*/ 95250 h 444500"/>
              <a:gd name="connsiteX4" fmla="*/ 53975 w 758825"/>
              <a:gd name="connsiteY4" fmla="*/ 114300 h 444500"/>
              <a:gd name="connsiteX5" fmla="*/ 69850 w 758825"/>
              <a:gd name="connsiteY5" fmla="*/ 88900 h 444500"/>
              <a:gd name="connsiteX6" fmla="*/ 69850 w 758825"/>
              <a:gd name="connsiteY6" fmla="*/ 88900 h 444500"/>
              <a:gd name="connsiteX7" fmla="*/ 120650 w 758825"/>
              <a:gd name="connsiteY7" fmla="*/ 92075 h 444500"/>
              <a:gd name="connsiteX8" fmla="*/ 177800 w 758825"/>
              <a:gd name="connsiteY8" fmla="*/ 111125 h 444500"/>
              <a:gd name="connsiteX9" fmla="*/ 222250 w 758825"/>
              <a:gd name="connsiteY9" fmla="*/ 133350 h 444500"/>
              <a:gd name="connsiteX10" fmla="*/ 260350 w 758825"/>
              <a:gd name="connsiteY10" fmla="*/ 142875 h 444500"/>
              <a:gd name="connsiteX11" fmla="*/ 288925 w 758825"/>
              <a:gd name="connsiteY11" fmla="*/ 146050 h 444500"/>
              <a:gd name="connsiteX12" fmla="*/ 301625 w 758825"/>
              <a:gd name="connsiteY12" fmla="*/ 174625 h 444500"/>
              <a:gd name="connsiteX13" fmla="*/ 323850 w 758825"/>
              <a:gd name="connsiteY13" fmla="*/ 196850 h 444500"/>
              <a:gd name="connsiteX14" fmla="*/ 349250 w 758825"/>
              <a:gd name="connsiteY14" fmla="*/ 200025 h 444500"/>
              <a:gd name="connsiteX15" fmla="*/ 349250 w 758825"/>
              <a:gd name="connsiteY15" fmla="*/ 225425 h 444500"/>
              <a:gd name="connsiteX16" fmla="*/ 361950 w 758825"/>
              <a:gd name="connsiteY16" fmla="*/ 260350 h 444500"/>
              <a:gd name="connsiteX17" fmla="*/ 361950 w 758825"/>
              <a:gd name="connsiteY17" fmla="*/ 285750 h 444500"/>
              <a:gd name="connsiteX18" fmla="*/ 390525 w 758825"/>
              <a:gd name="connsiteY18" fmla="*/ 304800 h 444500"/>
              <a:gd name="connsiteX19" fmla="*/ 425450 w 758825"/>
              <a:gd name="connsiteY19" fmla="*/ 320675 h 444500"/>
              <a:gd name="connsiteX20" fmla="*/ 428625 w 758825"/>
              <a:gd name="connsiteY20" fmla="*/ 352425 h 444500"/>
              <a:gd name="connsiteX21" fmla="*/ 469900 w 758825"/>
              <a:gd name="connsiteY21" fmla="*/ 381000 h 444500"/>
              <a:gd name="connsiteX22" fmla="*/ 520700 w 758825"/>
              <a:gd name="connsiteY22" fmla="*/ 403225 h 444500"/>
              <a:gd name="connsiteX23" fmla="*/ 565150 w 758825"/>
              <a:gd name="connsiteY23" fmla="*/ 406400 h 444500"/>
              <a:gd name="connsiteX24" fmla="*/ 600075 w 758825"/>
              <a:gd name="connsiteY24" fmla="*/ 428625 h 444500"/>
              <a:gd name="connsiteX25" fmla="*/ 631825 w 758825"/>
              <a:gd name="connsiteY25" fmla="*/ 431800 h 444500"/>
              <a:gd name="connsiteX26" fmla="*/ 647700 w 758825"/>
              <a:gd name="connsiteY26" fmla="*/ 444500 h 444500"/>
              <a:gd name="connsiteX27" fmla="*/ 688975 w 758825"/>
              <a:gd name="connsiteY27" fmla="*/ 441325 h 444500"/>
              <a:gd name="connsiteX28" fmla="*/ 723900 w 758825"/>
              <a:gd name="connsiteY28" fmla="*/ 438150 h 444500"/>
              <a:gd name="connsiteX29" fmla="*/ 723900 w 758825"/>
              <a:gd name="connsiteY29" fmla="*/ 438150 h 444500"/>
              <a:gd name="connsiteX30" fmla="*/ 758825 w 758825"/>
              <a:gd name="connsiteY30" fmla="*/ 4191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8825" h="444500">
                <a:moveTo>
                  <a:pt x="0" y="0"/>
                </a:moveTo>
                <a:lnTo>
                  <a:pt x="25400" y="31750"/>
                </a:lnTo>
                <a:lnTo>
                  <a:pt x="25400" y="66675"/>
                </a:lnTo>
                <a:lnTo>
                  <a:pt x="44450" y="95250"/>
                </a:lnTo>
                <a:lnTo>
                  <a:pt x="53975" y="114300"/>
                </a:lnTo>
                <a:lnTo>
                  <a:pt x="69850" y="88900"/>
                </a:lnTo>
                <a:lnTo>
                  <a:pt x="69850" y="88900"/>
                </a:lnTo>
                <a:lnTo>
                  <a:pt x="120650" y="92075"/>
                </a:lnTo>
                <a:lnTo>
                  <a:pt x="177800" y="111125"/>
                </a:lnTo>
                <a:lnTo>
                  <a:pt x="222250" y="133350"/>
                </a:lnTo>
                <a:lnTo>
                  <a:pt x="260350" y="142875"/>
                </a:lnTo>
                <a:lnTo>
                  <a:pt x="288925" y="146050"/>
                </a:lnTo>
                <a:lnTo>
                  <a:pt x="301625" y="174625"/>
                </a:lnTo>
                <a:lnTo>
                  <a:pt x="323850" y="196850"/>
                </a:lnTo>
                <a:lnTo>
                  <a:pt x="349250" y="200025"/>
                </a:lnTo>
                <a:lnTo>
                  <a:pt x="349250" y="225425"/>
                </a:lnTo>
                <a:lnTo>
                  <a:pt x="361950" y="260350"/>
                </a:lnTo>
                <a:lnTo>
                  <a:pt x="361950" y="285750"/>
                </a:lnTo>
                <a:lnTo>
                  <a:pt x="390525" y="304800"/>
                </a:lnTo>
                <a:lnTo>
                  <a:pt x="425450" y="320675"/>
                </a:lnTo>
                <a:lnTo>
                  <a:pt x="428625" y="352425"/>
                </a:lnTo>
                <a:lnTo>
                  <a:pt x="469900" y="381000"/>
                </a:lnTo>
                <a:lnTo>
                  <a:pt x="520700" y="403225"/>
                </a:lnTo>
                <a:lnTo>
                  <a:pt x="565150" y="406400"/>
                </a:lnTo>
                <a:lnTo>
                  <a:pt x="600075" y="428625"/>
                </a:lnTo>
                <a:lnTo>
                  <a:pt x="631825" y="431800"/>
                </a:lnTo>
                <a:lnTo>
                  <a:pt x="647700" y="444500"/>
                </a:lnTo>
                <a:lnTo>
                  <a:pt x="688975" y="441325"/>
                </a:lnTo>
                <a:lnTo>
                  <a:pt x="723900" y="438150"/>
                </a:lnTo>
                <a:lnTo>
                  <a:pt x="723900" y="438150"/>
                </a:lnTo>
                <a:lnTo>
                  <a:pt x="758825" y="41910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5"/>
          <p:cNvSpPr/>
          <p:nvPr/>
        </p:nvSpPr>
        <p:spPr>
          <a:xfrm>
            <a:off x="3708400" y="2816225"/>
            <a:ext cx="476250" cy="98425"/>
          </a:xfrm>
          <a:custGeom>
            <a:avLst/>
            <a:gdLst>
              <a:gd name="connsiteX0" fmla="*/ 476250 w 476250"/>
              <a:gd name="connsiteY0" fmla="*/ 82550 h 98425"/>
              <a:gd name="connsiteX1" fmla="*/ 434975 w 476250"/>
              <a:gd name="connsiteY1" fmla="*/ 98425 h 98425"/>
              <a:gd name="connsiteX2" fmla="*/ 406400 w 476250"/>
              <a:gd name="connsiteY2" fmla="*/ 69850 h 98425"/>
              <a:gd name="connsiteX3" fmla="*/ 371475 w 476250"/>
              <a:gd name="connsiteY3" fmla="*/ 53975 h 98425"/>
              <a:gd name="connsiteX4" fmla="*/ 342900 w 476250"/>
              <a:gd name="connsiteY4" fmla="*/ 60325 h 98425"/>
              <a:gd name="connsiteX5" fmla="*/ 320675 w 476250"/>
              <a:gd name="connsiteY5" fmla="*/ 53975 h 98425"/>
              <a:gd name="connsiteX6" fmla="*/ 298450 w 476250"/>
              <a:gd name="connsiteY6" fmla="*/ 38100 h 98425"/>
              <a:gd name="connsiteX7" fmla="*/ 273050 w 476250"/>
              <a:gd name="connsiteY7" fmla="*/ 28575 h 98425"/>
              <a:gd name="connsiteX8" fmla="*/ 241300 w 476250"/>
              <a:gd name="connsiteY8" fmla="*/ 38100 h 98425"/>
              <a:gd name="connsiteX9" fmla="*/ 215900 w 476250"/>
              <a:gd name="connsiteY9" fmla="*/ 19050 h 98425"/>
              <a:gd name="connsiteX10" fmla="*/ 177800 w 476250"/>
              <a:gd name="connsiteY10" fmla="*/ 15875 h 98425"/>
              <a:gd name="connsiteX11" fmla="*/ 139700 w 476250"/>
              <a:gd name="connsiteY11" fmla="*/ 12700 h 98425"/>
              <a:gd name="connsiteX12" fmla="*/ 107950 w 476250"/>
              <a:gd name="connsiteY12" fmla="*/ 0 h 98425"/>
              <a:gd name="connsiteX13" fmla="*/ 76200 w 476250"/>
              <a:gd name="connsiteY13" fmla="*/ 28575 h 98425"/>
              <a:gd name="connsiteX14" fmla="*/ 34925 w 476250"/>
              <a:gd name="connsiteY14" fmla="*/ 41275 h 98425"/>
              <a:gd name="connsiteX15" fmla="*/ 0 w 476250"/>
              <a:gd name="connsiteY15" fmla="*/ 603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6250" h="98425">
                <a:moveTo>
                  <a:pt x="476250" y="82550"/>
                </a:moveTo>
                <a:lnTo>
                  <a:pt x="434975" y="98425"/>
                </a:lnTo>
                <a:lnTo>
                  <a:pt x="406400" y="69850"/>
                </a:lnTo>
                <a:lnTo>
                  <a:pt x="371475" y="53975"/>
                </a:lnTo>
                <a:lnTo>
                  <a:pt x="342900" y="60325"/>
                </a:lnTo>
                <a:lnTo>
                  <a:pt x="320675" y="53975"/>
                </a:lnTo>
                <a:lnTo>
                  <a:pt x="298450" y="38100"/>
                </a:lnTo>
                <a:lnTo>
                  <a:pt x="273050" y="28575"/>
                </a:lnTo>
                <a:lnTo>
                  <a:pt x="241300" y="38100"/>
                </a:lnTo>
                <a:lnTo>
                  <a:pt x="215900" y="19050"/>
                </a:lnTo>
                <a:lnTo>
                  <a:pt x="177800" y="15875"/>
                </a:lnTo>
                <a:lnTo>
                  <a:pt x="139700" y="12700"/>
                </a:lnTo>
                <a:lnTo>
                  <a:pt x="107950" y="0"/>
                </a:lnTo>
                <a:lnTo>
                  <a:pt x="76200" y="28575"/>
                </a:lnTo>
                <a:lnTo>
                  <a:pt x="34925" y="41275"/>
                </a:lnTo>
                <a:lnTo>
                  <a:pt x="0" y="603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Freeform 293"/>
          <p:cNvSpPr/>
          <p:nvPr/>
        </p:nvSpPr>
        <p:spPr>
          <a:xfrm>
            <a:off x="3937000" y="2644775"/>
            <a:ext cx="600075" cy="492125"/>
          </a:xfrm>
          <a:custGeom>
            <a:avLst/>
            <a:gdLst>
              <a:gd name="connsiteX0" fmla="*/ 504825 w 600075"/>
              <a:gd name="connsiteY0" fmla="*/ 0 h 492125"/>
              <a:gd name="connsiteX1" fmla="*/ 533400 w 600075"/>
              <a:gd name="connsiteY1" fmla="*/ 28575 h 492125"/>
              <a:gd name="connsiteX2" fmla="*/ 533400 w 600075"/>
              <a:gd name="connsiteY2" fmla="*/ 73025 h 492125"/>
              <a:gd name="connsiteX3" fmla="*/ 568325 w 600075"/>
              <a:gd name="connsiteY3" fmla="*/ 123825 h 492125"/>
              <a:gd name="connsiteX4" fmla="*/ 587375 w 600075"/>
              <a:gd name="connsiteY4" fmla="*/ 158750 h 492125"/>
              <a:gd name="connsiteX5" fmla="*/ 593725 w 600075"/>
              <a:gd name="connsiteY5" fmla="*/ 193675 h 492125"/>
              <a:gd name="connsiteX6" fmla="*/ 600075 w 600075"/>
              <a:gd name="connsiteY6" fmla="*/ 219075 h 492125"/>
              <a:gd name="connsiteX7" fmla="*/ 581025 w 600075"/>
              <a:gd name="connsiteY7" fmla="*/ 244475 h 492125"/>
              <a:gd name="connsiteX8" fmla="*/ 555625 w 600075"/>
              <a:gd name="connsiteY8" fmla="*/ 250825 h 492125"/>
              <a:gd name="connsiteX9" fmla="*/ 539750 w 600075"/>
              <a:gd name="connsiteY9" fmla="*/ 282575 h 492125"/>
              <a:gd name="connsiteX10" fmla="*/ 539750 w 600075"/>
              <a:gd name="connsiteY10" fmla="*/ 307975 h 492125"/>
              <a:gd name="connsiteX11" fmla="*/ 520700 w 600075"/>
              <a:gd name="connsiteY11" fmla="*/ 320675 h 492125"/>
              <a:gd name="connsiteX12" fmla="*/ 476250 w 600075"/>
              <a:gd name="connsiteY12" fmla="*/ 307975 h 492125"/>
              <a:gd name="connsiteX13" fmla="*/ 454025 w 600075"/>
              <a:gd name="connsiteY13" fmla="*/ 323850 h 492125"/>
              <a:gd name="connsiteX14" fmla="*/ 454025 w 600075"/>
              <a:gd name="connsiteY14" fmla="*/ 323850 h 492125"/>
              <a:gd name="connsiteX15" fmla="*/ 425450 w 600075"/>
              <a:gd name="connsiteY15" fmla="*/ 327025 h 492125"/>
              <a:gd name="connsiteX16" fmla="*/ 409575 w 600075"/>
              <a:gd name="connsiteY16" fmla="*/ 365125 h 492125"/>
              <a:gd name="connsiteX17" fmla="*/ 406400 w 600075"/>
              <a:gd name="connsiteY17" fmla="*/ 390525 h 492125"/>
              <a:gd name="connsiteX18" fmla="*/ 377825 w 600075"/>
              <a:gd name="connsiteY18" fmla="*/ 425450 h 492125"/>
              <a:gd name="connsiteX19" fmla="*/ 311150 w 600075"/>
              <a:gd name="connsiteY19" fmla="*/ 419100 h 492125"/>
              <a:gd name="connsiteX20" fmla="*/ 260350 w 600075"/>
              <a:gd name="connsiteY20" fmla="*/ 422275 h 492125"/>
              <a:gd name="connsiteX21" fmla="*/ 222250 w 600075"/>
              <a:gd name="connsiteY21" fmla="*/ 428625 h 492125"/>
              <a:gd name="connsiteX22" fmla="*/ 203200 w 600075"/>
              <a:gd name="connsiteY22" fmla="*/ 403225 h 492125"/>
              <a:gd name="connsiteX23" fmla="*/ 190500 w 600075"/>
              <a:gd name="connsiteY23" fmla="*/ 431800 h 492125"/>
              <a:gd name="connsiteX24" fmla="*/ 171450 w 600075"/>
              <a:gd name="connsiteY24" fmla="*/ 400050 h 492125"/>
              <a:gd name="connsiteX25" fmla="*/ 158750 w 600075"/>
              <a:gd name="connsiteY25" fmla="*/ 434975 h 492125"/>
              <a:gd name="connsiteX26" fmla="*/ 130175 w 600075"/>
              <a:gd name="connsiteY26" fmla="*/ 463550 h 492125"/>
              <a:gd name="connsiteX27" fmla="*/ 101600 w 600075"/>
              <a:gd name="connsiteY27" fmla="*/ 460375 h 492125"/>
              <a:gd name="connsiteX28" fmla="*/ 85725 w 600075"/>
              <a:gd name="connsiteY28" fmla="*/ 488950 h 492125"/>
              <a:gd name="connsiteX29" fmla="*/ 50800 w 600075"/>
              <a:gd name="connsiteY29" fmla="*/ 485775 h 492125"/>
              <a:gd name="connsiteX30" fmla="*/ 22225 w 600075"/>
              <a:gd name="connsiteY30" fmla="*/ 482600 h 492125"/>
              <a:gd name="connsiteX31" fmla="*/ 0 w 600075"/>
              <a:gd name="connsiteY31" fmla="*/ 492125 h 4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0075" h="492125">
                <a:moveTo>
                  <a:pt x="504825" y="0"/>
                </a:moveTo>
                <a:lnTo>
                  <a:pt x="533400" y="28575"/>
                </a:lnTo>
                <a:lnTo>
                  <a:pt x="533400" y="73025"/>
                </a:lnTo>
                <a:lnTo>
                  <a:pt x="568325" y="123825"/>
                </a:lnTo>
                <a:lnTo>
                  <a:pt x="587375" y="158750"/>
                </a:lnTo>
                <a:lnTo>
                  <a:pt x="593725" y="193675"/>
                </a:lnTo>
                <a:lnTo>
                  <a:pt x="600075" y="219075"/>
                </a:lnTo>
                <a:lnTo>
                  <a:pt x="581025" y="244475"/>
                </a:lnTo>
                <a:lnTo>
                  <a:pt x="555625" y="250825"/>
                </a:lnTo>
                <a:lnTo>
                  <a:pt x="539750" y="282575"/>
                </a:lnTo>
                <a:lnTo>
                  <a:pt x="539750" y="307975"/>
                </a:lnTo>
                <a:lnTo>
                  <a:pt x="520700" y="320675"/>
                </a:lnTo>
                <a:lnTo>
                  <a:pt x="476250" y="307975"/>
                </a:lnTo>
                <a:lnTo>
                  <a:pt x="454025" y="323850"/>
                </a:lnTo>
                <a:lnTo>
                  <a:pt x="454025" y="323850"/>
                </a:lnTo>
                <a:lnTo>
                  <a:pt x="425450" y="327025"/>
                </a:lnTo>
                <a:lnTo>
                  <a:pt x="409575" y="365125"/>
                </a:lnTo>
                <a:lnTo>
                  <a:pt x="406400" y="390525"/>
                </a:lnTo>
                <a:lnTo>
                  <a:pt x="377825" y="425450"/>
                </a:lnTo>
                <a:lnTo>
                  <a:pt x="311150" y="419100"/>
                </a:lnTo>
                <a:lnTo>
                  <a:pt x="260350" y="422275"/>
                </a:lnTo>
                <a:lnTo>
                  <a:pt x="222250" y="428625"/>
                </a:lnTo>
                <a:lnTo>
                  <a:pt x="203200" y="403225"/>
                </a:lnTo>
                <a:lnTo>
                  <a:pt x="190500" y="431800"/>
                </a:lnTo>
                <a:lnTo>
                  <a:pt x="171450" y="400050"/>
                </a:lnTo>
                <a:lnTo>
                  <a:pt x="158750" y="434975"/>
                </a:lnTo>
                <a:lnTo>
                  <a:pt x="130175" y="463550"/>
                </a:lnTo>
                <a:lnTo>
                  <a:pt x="101600" y="460375"/>
                </a:lnTo>
                <a:lnTo>
                  <a:pt x="85725" y="488950"/>
                </a:lnTo>
                <a:lnTo>
                  <a:pt x="50800" y="485775"/>
                </a:lnTo>
                <a:lnTo>
                  <a:pt x="22225" y="482600"/>
                </a:lnTo>
                <a:lnTo>
                  <a:pt x="0" y="4921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291"/>
          <p:cNvSpPr/>
          <p:nvPr/>
        </p:nvSpPr>
        <p:spPr>
          <a:xfrm>
            <a:off x="4521200" y="2546350"/>
            <a:ext cx="123825" cy="263525"/>
          </a:xfrm>
          <a:custGeom>
            <a:avLst/>
            <a:gdLst>
              <a:gd name="connsiteX0" fmla="*/ 107950 w 123825"/>
              <a:gd name="connsiteY0" fmla="*/ 0 h 263525"/>
              <a:gd name="connsiteX1" fmla="*/ 123825 w 123825"/>
              <a:gd name="connsiteY1" fmla="*/ 44450 h 263525"/>
              <a:gd name="connsiteX2" fmla="*/ 120650 w 123825"/>
              <a:gd name="connsiteY2" fmla="*/ 98425 h 263525"/>
              <a:gd name="connsiteX3" fmla="*/ 88900 w 123825"/>
              <a:gd name="connsiteY3" fmla="*/ 111125 h 263525"/>
              <a:gd name="connsiteX4" fmla="*/ 88900 w 123825"/>
              <a:gd name="connsiteY4" fmla="*/ 149225 h 263525"/>
              <a:gd name="connsiteX5" fmla="*/ 82550 w 123825"/>
              <a:gd name="connsiteY5" fmla="*/ 184150 h 263525"/>
              <a:gd name="connsiteX6" fmla="*/ 57150 w 123825"/>
              <a:gd name="connsiteY6" fmla="*/ 228600 h 263525"/>
              <a:gd name="connsiteX7" fmla="*/ 41275 w 123825"/>
              <a:gd name="connsiteY7" fmla="*/ 254000 h 263525"/>
              <a:gd name="connsiteX8" fmla="*/ 0 w 123825"/>
              <a:gd name="connsiteY8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" h="263525">
                <a:moveTo>
                  <a:pt x="107950" y="0"/>
                </a:moveTo>
                <a:lnTo>
                  <a:pt x="123825" y="44450"/>
                </a:lnTo>
                <a:lnTo>
                  <a:pt x="120650" y="98425"/>
                </a:lnTo>
                <a:lnTo>
                  <a:pt x="88900" y="111125"/>
                </a:lnTo>
                <a:lnTo>
                  <a:pt x="88900" y="149225"/>
                </a:lnTo>
                <a:lnTo>
                  <a:pt x="82550" y="184150"/>
                </a:lnTo>
                <a:lnTo>
                  <a:pt x="57150" y="228600"/>
                </a:lnTo>
                <a:lnTo>
                  <a:pt x="41275" y="254000"/>
                </a:lnTo>
                <a:lnTo>
                  <a:pt x="0" y="2635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89"/>
          <p:cNvSpPr/>
          <p:nvPr/>
        </p:nvSpPr>
        <p:spPr>
          <a:xfrm>
            <a:off x="4594225" y="2889250"/>
            <a:ext cx="263525" cy="361950"/>
          </a:xfrm>
          <a:custGeom>
            <a:avLst/>
            <a:gdLst>
              <a:gd name="connsiteX0" fmla="*/ 263525 w 263525"/>
              <a:gd name="connsiteY0" fmla="*/ 361950 h 361950"/>
              <a:gd name="connsiteX1" fmla="*/ 231775 w 263525"/>
              <a:gd name="connsiteY1" fmla="*/ 320675 h 361950"/>
              <a:gd name="connsiteX2" fmla="*/ 193675 w 263525"/>
              <a:gd name="connsiteY2" fmla="*/ 314325 h 361950"/>
              <a:gd name="connsiteX3" fmla="*/ 187325 w 263525"/>
              <a:gd name="connsiteY3" fmla="*/ 257175 h 361950"/>
              <a:gd name="connsiteX4" fmla="*/ 187325 w 263525"/>
              <a:gd name="connsiteY4" fmla="*/ 222250 h 361950"/>
              <a:gd name="connsiteX5" fmla="*/ 200025 w 263525"/>
              <a:gd name="connsiteY5" fmla="*/ 187325 h 361950"/>
              <a:gd name="connsiteX6" fmla="*/ 193675 w 263525"/>
              <a:gd name="connsiteY6" fmla="*/ 146050 h 361950"/>
              <a:gd name="connsiteX7" fmla="*/ 165100 w 263525"/>
              <a:gd name="connsiteY7" fmla="*/ 104775 h 361950"/>
              <a:gd name="connsiteX8" fmla="*/ 139700 w 263525"/>
              <a:gd name="connsiteY8" fmla="*/ 69850 h 361950"/>
              <a:gd name="connsiteX9" fmla="*/ 111125 w 263525"/>
              <a:gd name="connsiteY9" fmla="*/ 60325 h 361950"/>
              <a:gd name="connsiteX10" fmla="*/ 85725 w 263525"/>
              <a:gd name="connsiteY10" fmla="*/ 44450 h 361950"/>
              <a:gd name="connsiteX11" fmla="*/ 53975 w 263525"/>
              <a:gd name="connsiteY11" fmla="*/ 41275 h 361950"/>
              <a:gd name="connsiteX12" fmla="*/ 22225 w 263525"/>
              <a:gd name="connsiteY12" fmla="*/ 34925 h 361950"/>
              <a:gd name="connsiteX13" fmla="*/ 0 w 263525"/>
              <a:gd name="connsiteY1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525" h="361950">
                <a:moveTo>
                  <a:pt x="263525" y="361950"/>
                </a:moveTo>
                <a:lnTo>
                  <a:pt x="231775" y="320675"/>
                </a:lnTo>
                <a:lnTo>
                  <a:pt x="193675" y="314325"/>
                </a:lnTo>
                <a:lnTo>
                  <a:pt x="187325" y="257175"/>
                </a:lnTo>
                <a:lnTo>
                  <a:pt x="187325" y="222250"/>
                </a:lnTo>
                <a:lnTo>
                  <a:pt x="200025" y="187325"/>
                </a:lnTo>
                <a:lnTo>
                  <a:pt x="193675" y="146050"/>
                </a:lnTo>
                <a:lnTo>
                  <a:pt x="165100" y="104775"/>
                </a:lnTo>
                <a:lnTo>
                  <a:pt x="139700" y="69850"/>
                </a:lnTo>
                <a:lnTo>
                  <a:pt x="111125" y="60325"/>
                </a:lnTo>
                <a:lnTo>
                  <a:pt x="85725" y="44450"/>
                </a:lnTo>
                <a:lnTo>
                  <a:pt x="53975" y="41275"/>
                </a:lnTo>
                <a:lnTo>
                  <a:pt x="22225" y="34925"/>
                </a:lnTo>
                <a:lnTo>
                  <a:pt x="0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6"/>
          <p:cNvSpPr/>
          <p:nvPr/>
        </p:nvSpPr>
        <p:spPr>
          <a:xfrm>
            <a:off x="4873625" y="2927350"/>
            <a:ext cx="241300" cy="228600"/>
          </a:xfrm>
          <a:custGeom>
            <a:avLst/>
            <a:gdLst>
              <a:gd name="connsiteX0" fmla="*/ 241300 w 241300"/>
              <a:gd name="connsiteY0" fmla="*/ 228600 h 228600"/>
              <a:gd name="connsiteX1" fmla="*/ 196850 w 241300"/>
              <a:gd name="connsiteY1" fmla="*/ 212725 h 228600"/>
              <a:gd name="connsiteX2" fmla="*/ 196850 w 241300"/>
              <a:gd name="connsiteY2" fmla="*/ 187325 h 228600"/>
              <a:gd name="connsiteX3" fmla="*/ 165100 w 241300"/>
              <a:gd name="connsiteY3" fmla="*/ 171450 h 228600"/>
              <a:gd name="connsiteX4" fmla="*/ 139700 w 241300"/>
              <a:gd name="connsiteY4" fmla="*/ 171450 h 228600"/>
              <a:gd name="connsiteX5" fmla="*/ 107950 w 241300"/>
              <a:gd name="connsiteY5" fmla="*/ 171450 h 228600"/>
              <a:gd name="connsiteX6" fmla="*/ 107950 w 241300"/>
              <a:gd name="connsiteY6" fmla="*/ 171450 h 228600"/>
              <a:gd name="connsiteX7" fmla="*/ 95250 w 241300"/>
              <a:gd name="connsiteY7" fmla="*/ 136525 h 228600"/>
              <a:gd name="connsiteX8" fmla="*/ 73025 w 241300"/>
              <a:gd name="connsiteY8" fmla="*/ 130175 h 228600"/>
              <a:gd name="connsiteX9" fmla="*/ 73025 w 241300"/>
              <a:gd name="connsiteY9" fmla="*/ 111125 h 228600"/>
              <a:gd name="connsiteX10" fmla="*/ 47625 w 241300"/>
              <a:gd name="connsiteY10" fmla="*/ 101600 h 228600"/>
              <a:gd name="connsiteX11" fmla="*/ 31750 w 241300"/>
              <a:gd name="connsiteY11" fmla="*/ 69850 h 228600"/>
              <a:gd name="connsiteX12" fmla="*/ 0 w 241300"/>
              <a:gd name="connsiteY12" fmla="*/ 50800 h 228600"/>
              <a:gd name="connsiteX13" fmla="*/ 0 w 241300"/>
              <a:gd name="connsiteY13" fmla="*/ 22225 h 228600"/>
              <a:gd name="connsiteX14" fmla="*/ 9525 w 241300"/>
              <a:gd name="connsiteY1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300" h="228600">
                <a:moveTo>
                  <a:pt x="241300" y="228600"/>
                </a:moveTo>
                <a:lnTo>
                  <a:pt x="196850" y="212725"/>
                </a:lnTo>
                <a:lnTo>
                  <a:pt x="196850" y="187325"/>
                </a:lnTo>
                <a:lnTo>
                  <a:pt x="165100" y="171450"/>
                </a:lnTo>
                <a:lnTo>
                  <a:pt x="139700" y="171450"/>
                </a:lnTo>
                <a:lnTo>
                  <a:pt x="107950" y="171450"/>
                </a:lnTo>
                <a:lnTo>
                  <a:pt x="107950" y="171450"/>
                </a:lnTo>
                <a:lnTo>
                  <a:pt x="95250" y="136525"/>
                </a:lnTo>
                <a:lnTo>
                  <a:pt x="73025" y="130175"/>
                </a:lnTo>
                <a:lnTo>
                  <a:pt x="73025" y="111125"/>
                </a:lnTo>
                <a:lnTo>
                  <a:pt x="47625" y="101600"/>
                </a:lnTo>
                <a:lnTo>
                  <a:pt x="31750" y="69850"/>
                </a:lnTo>
                <a:lnTo>
                  <a:pt x="0" y="50800"/>
                </a:lnTo>
                <a:lnTo>
                  <a:pt x="0" y="22225"/>
                </a:lnTo>
                <a:lnTo>
                  <a:pt x="9525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7"/>
          <p:cNvSpPr/>
          <p:nvPr/>
        </p:nvSpPr>
        <p:spPr>
          <a:xfrm>
            <a:off x="4975225" y="2946400"/>
            <a:ext cx="406400" cy="260350"/>
          </a:xfrm>
          <a:custGeom>
            <a:avLst/>
            <a:gdLst>
              <a:gd name="connsiteX0" fmla="*/ 406400 w 406400"/>
              <a:gd name="connsiteY0" fmla="*/ 260350 h 260350"/>
              <a:gd name="connsiteX1" fmla="*/ 381000 w 406400"/>
              <a:gd name="connsiteY1" fmla="*/ 241300 h 260350"/>
              <a:gd name="connsiteX2" fmla="*/ 368300 w 406400"/>
              <a:gd name="connsiteY2" fmla="*/ 212725 h 260350"/>
              <a:gd name="connsiteX3" fmla="*/ 361950 w 406400"/>
              <a:gd name="connsiteY3" fmla="*/ 184150 h 260350"/>
              <a:gd name="connsiteX4" fmla="*/ 381000 w 406400"/>
              <a:gd name="connsiteY4" fmla="*/ 168275 h 260350"/>
              <a:gd name="connsiteX5" fmla="*/ 352425 w 406400"/>
              <a:gd name="connsiteY5" fmla="*/ 152400 h 260350"/>
              <a:gd name="connsiteX6" fmla="*/ 327025 w 406400"/>
              <a:gd name="connsiteY6" fmla="*/ 133350 h 260350"/>
              <a:gd name="connsiteX7" fmla="*/ 295275 w 406400"/>
              <a:gd name="connsiteY7" fmla="*/ 114300 h 260350"/>
              <a:gd name="connsiteX8" fmla="*/ 276225 w 406400"/>
              <a:gd name="connsiteY8" fmla="*/ 95250 h 260350"/>
              <a:gd name="connsiteX9" fmla="*/ 263525 w 406400"/>
              <a:gd name="connsiteY9" fmla="*/ 69850 h 260350"/>
              <a:gd name="connsiteX10" fmla="*/ 234950 w 406400"/>
              <a:gd name="connsiteY10" fmla="*/ 69850 h 260350"/>
              <a:gd name="connsiteX11" fmla="*/ 234950 w 406400"/>
              <a:gd name="connsiteY11" fmla="*/ 69850 h 260350"/>
              <a:gd name="connsiteX12" fmla="*/ 196850 w 406400"/>
              <a:gd name="connsiteY12" fmla="*/ 47625 h 260350"/>
              <a:gd name="connsiteX13" fmla="*/ 171450 w 406400"/>
              <a:gd name="connsiteY13" fmla="*/ 69850 h 260350"/>
              <a:gd name="connsiteX14" fmla="*/ 171450 w 406400"/>
              <a:gd name="connsiteY14" fmla="*/ 69850 h 260350"/>
              <a:gd name="connsiteX15" fmla="*/ 133350 w 406400"/>
              <a:gd name="connsiteY15" fmla="*/ 85725 h 260350"/>
              <a:gd name="connsiteX16" fmla="*/ 98425 w 406400"/>
              <a:gd name="connsiteY16" fmla="*/ 66675 h 260350"/>
              <a:gd name="connsiteX17" fmla="*/ 57150 w 406400"/>
              <a:gd name="connsiteY17" fmla="*/ 41275 h 260350"/>
              <a:gd name="connsiteX18" fmla="*/ 28575 w 406400"/>
              <a:gd name="connsiteY18" fmla="*/ 9525 h 260350"/>
              <a:gd name="connsiteX19" fmla="*/ 0 w 406400"/>
              <a:gd name="connsiteY19" fmla="*/ 0 h 260350"/>
              <a:gd name="connsiteX20" fmla="*/ 0 w 406400"/>
              <a:gd name="connsiteY20" fmla="*/ 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6400" h="260350">
                <a:moveTo>
                  <a:pt x="406400" y="260350"/>
                </a:moveTo>
                <a:lnTo>
                  <a:pt x="381000" y="241300"/>
                </a:lnTo>
                <a:cubicBezTo>
                  <a:pt x="367827" y="214953"/>
                  <a:pt x="368300" y="225366"/>
                  <a:pt x="368300" y="212725"/>
                </a:cubicBezTo>
                <a:lnTo>
                  <a:pt x="361950" y="184150"/>
                </a:lnTo>
                <a:lnTo>
                  <a:pt x="381000" y="168275"/>
                </a:lnTo>
                <a:lnTo>
                  <a:pt x="352425" y="152400"/>
                </a:lnTo>
                <a:lnTo>
                  <a:pt x="327025" y="133350"/>
                </a:lnTo>
                <a:lnTo>
                  <a:pt x="295275" y="114300"/>
                </a:lnTo>
                <a:lnTo>
                  <a:pt x="276225" y="95250"/>
                </a:lnTo>
                <a:lnTo>
                  <a:pt x="263525" y="69850"/>
                </a:lnTo>
                <a:lnTo>
                  <a:pt x="234950" y="69850"/>
                </a:lnTo>
                <a:lnTo>
                  <a:pt x="234950" y="69850"/>
                </a:lnTo>
                <a:lnTo>
                  <a:pt x="196850" y="47625"/>
                </a:lnTo>
                <a:lnTo>
                  <a:pt x="171450" y="69850"/>
                </a:lnTo>
                <a:lnTo>
                  <a:pt x="171450" y="69850"/>
                </a:lnTo>
                <a:lnTo>
                  <a:pt x="133350" y="85725"/>
                </a:lnTo>
                <a:lnTo>
                  <a:pt x="98425" y="66675"/>
                </a:lnTo>
                <a:lnTo>
                  <a:pt x="57150" y="41275"/>
                </a:lnTo>
                <a:lnTo>
                  <a:pt x="28575" y="9525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5"/>
          <p:cNvSpPr/>
          <p:nvPr/>
        </p:nvSpPr>
        <p:spPr>
          <a:xfrm>
            <a:off x="5187950" y="2752725"/>
            <a:ext cx="193675" cy="254000"/>
          </a:xfrm>
          <a:custGeom>
            <a:avLst/>
            <a:gdLst>
              <a:gd name="connsiteX0" fmla="*/ 193675 w 193675"/>
              <a:gd name="connsiteY0" fmla="*/ 0 h 254000"/>
              <a:gd name="connsiteX1" fmla="*/ 174625 w 193675"/>
              <a:gd name="connsiteY1" fmla="*/ 15875 h 254000"/>
              <a:gd name="connsiteX2" fmla="*/ 146050 w 193675"/>
              <a:gd name="connsiteY2" fmla="*/ 15875 h 254000"/>
              <a:gd name="connsiteX3" fmla="*/ 130175 w 193675"/>
              <a:gd name="connsiteY3" fmla="*/ 57150 h 254000"/>
              <a:gd name="connsiteX4" fmla="*/ 92075 w 193675"/>
              <a:gd name="connsiteY4" fmla="*/ 47625 h 254000"/>
              <a:gd name="connsiteX5" fmla="*/ 92075 w 193675"/>
              <a:gd name="connsiteY5" fmla="*/ 47625 h 254000"/>
              <a:gd name="connsiteX6" fmla="*/ 50800 w 193675"/>
              <a:gd name="connsiteY6" fmla="*/ 47625 h 254000"/>
              <a:gd name="connsiteX7" fmla="*/ 31750 w 193675"/>
              <a:gd name="connsiteY7" fmla="*/ 66675 h 254000"/>
              <a:gd name="connsiteX8" fmla="*/ 28575 w 193675"/>
              <a:gd name="connsiteY8" fmla="*/ 107950 h 254000"/>
              <a:gd name="connsiteX9" fmla="*/ 28575 w 193675"/>
              <a:gd name="connsiteY9" fmla="*/ 136525 h 254000"/>
              <a:gd name="connsiteX10" fmla="*/ 9525 w 193675"/>
              <a:gd name="connsiteY10" fmla="*/ 165100 h 254000"/>
              <a:gd name="connsiteX11" fmla="*/ 3175 w 193675"/>
              <a:gd name="connsiteY11" fmla="*/ 203200 h 254000"/>
              <a:gd name="connsiteX12" fmla="*/ 0 w 193675"/>
              <a:gd name="connsiteY1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675" h="254000">
                <a:moveTo>
                  <a:pt x="193675" y="0"/>
                </a:moveTo>
                <a:lnTo>
                  <a:pt x="174625" y="15875"/>
                </a:lnTo>
                <a:lnTo>
                  <a:pt x="146050" y="15875"/>
                </a:lnTo>
                <a:lnTo>
                  <a:pt x="130175" y="57150"/>
                </a:lnTo>
                <a:lnTo>
                  <a:pt x="92075" y="47625"/>
                </a:lnTo>
                <a:lnTo>
                  <a:pt x="92075" y="47625"/>
                </a:lnTo>
                <a:lnTo>
                  <a:pt x="50800" y="47625"/>
                </a:lnTo>
                <a:lnTo>
                  <a:pt x="31750" y="66675"/>
                </a:lnTo>
                <a:lnTo>
                  <a:pt x="28575" y="107950"/>
                </a:lnTo>
                <a:lnTo>
                  <a:pt x="28575" y="136525"/>
                </a:lnTo>
                <a:lnTo>
                  <a:pt x="9525" y="165100"/>
                </a:lnTo>
                <a:lnTo>
                  <a:pt x="3175" y="203200"/>
                </a:lnTo>
                <a:lnTo>
                  <a:pt x="0" y="254000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Freeform 283"/>
          <p:cNvSpPr/>
          <p:nvPr/>
        </p:nvSpPr>
        <p:spPr>
          <a:xfrm>
            <a:off x="5187950" y="2860675"/>
            <a:ext cx="152400" cy="92075"/>
          </a:xfrm>
          <a:custGeom>
            <a:avLst/>
            <a:gdLst>
              <a:gd name="connsiteX0" fmla="*/ 152400 w 152400"/>
              <a:gd name="connsiteY0" fmla="*/ 0 h 92075"/>
              <a:gd name="connsiteX1" fmla="*/ 123825 w 152400"/>
              <a:gd name="connsiteY1" fmla="*/ 22225 h 92075"/>
              <a:gd name="connsiteX2" fmla="*/ 98425 w 152400"/>
              <a:gd name="connsiteY2" fmla="*/ 12700 h 92075"/>
              <a:gd name="connsiteX3" fmla="*/ 66675 w 152400"/>
              <a:gd name="connsiteY3" fmla="*/ 6350 h 92075"/>
              <a:gd name="connsiteX4" fmla="*/ 47625 w 152400"/>
              <a:gd name="connsiteY4" fmla="*/ 41275 h 92075"/>
              <a:gd name="connsiteX5" fmla="*/ 44450 w 152400"/>
              <a:gd name="connsiteY5" fmla="*/ 73025 h 92075"/>
              <a:gd name="connsiteX6" fmla="*/ 34925 w 152400"/>
              <a:gd name="connsiteY6" fmla="*/ 92075 h 92075"/>
              <a:gd name="connsiteX7" fmla="*/ 0 w 152400"/>
              <a:gd name="connsiteY7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" h="92075">
                <a:moveTo>
                  <a:pt x="152400" y="0"/>
                </a:moveTo>
                <a:lnTo>
                  <a:pt x="123825" y="22225"/>
                </a:lnTo>
                <a:lnTo>
                  <a:pt x="98425" y="12700"/>
                </a:lnTo>
                <a:lnTo>
                  <a:pt x="66675" y="6350"/>
                </a:lnTo>
                <a:lnTo>
                  <a:pt x="47625" y="41275"/>
                </a:lnTo>
                <a:lnTo>
                  <a:pt x="44450" y="73025"/>
                </a:lnTo>
                <a:lnTo>
                  <a:pt x="34925" y="92075"/>
                </a:lnTo>
                <a:lnTo>
                  <a:pt x="0" y="9207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Freeform 281"/>
          <p:cNvSpPr/>
          <p:nvPr/>
        </p:nvSpPr>
        <p:spPr>
          <a:xfrm>
            <a:off x="5270500" y="3028950"/>
            <a:ext cx="136525" cy="114300"/>
          </a:xfrm>
          <a:custGeom>
            <a:avLst/>
            <a:gdLst>
              <a:gd name="connsiteX0" fmla="*/ 127000 w 136525"/>
              <a:gd name="connsiteY0" fmla="*/ 114300 h 114300"/>
              <a:gd name="connsiteX1" fmla="*/ 136525 w 136525"/>
              <a:gd name="connsiteY1" fmla="*/ 66675 h 114300"/>
              <a:gd name="connsiteX2" fmla="*/ 136525 w 136525"/>
              <a:gd name="connsiteY2" fmla="*/ 44450 h 114300"/>
              <a:gd name="connsiteX3" fmla="*/ 111125 w 136525"/>
              <a:gd name="connsiteY3" fmla="*/ 44450 h 114300"/>
              <a:gd name="connsiteX4" fmla="*/ 111125 w 136525"/>
              <a:gd name="connsiteY4" fmla="*/ 9525 h 114300"/>
              <a:gd name="connsiteX5" fmla="*/ 95250 w 136525"/>
              <a:gd name="connsiteY5" fmla="*/ 0 h 114300"/>
              <a:gd name="connsiteX6" fmla="*/ 76200 w 136525"/>
              <a:gd name="connsiteY6" fmla="*/ 12700 h 114300"/>
              <a:gd name="connsiteX7" fmla="*/ 53975 w 136525"/>
              <a:gd name="connsiteY7" fmla="*/ 25400 h 114300"/>
              <a:gd name="connsiteX8" fmla="*/ 31750 w 136525"/>
              <a:gd name="connsiteY8" fmla="*/ 25400 h 114300"/>
              <a:gd name="connsiteX9" fmla="*/ 15875 w 136525"/>
              <a:gd name="connsiteY9" fmla="*/ 12700 h 114300"/>
              <a:gd name="connsiteX10" fmla="*/ 0 w 136525"/>
              <a:gd name="connsiteY10" fmla="*/ 3492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525" h="114300">
                <a:moveTo>
                  <a:pt x="127000" y="114300"/>
                </a:moveTo>
                <a:lnTo>
                  <a:pt x="136525" y="66675"/>
                </a:lnTo>
                <a:lnTo>
                  <a:pt x="136525" y="44450"/>
                </a:lnTo>
                <a:lnTo>
                  <a:pt x="111125" y="44450"/>
                </a:lnTo>
                <a:lnTo>
                  <a:pt x="111125" y="9525"/>
                </a:lnTo>
                <a:lnTo>
                  <a:pt x="95250" y="0"/>
                </a:lnTo>
                <a:lnTo>
                  <a:pt x="76200" y="12700"/>
                </a:lnTo>
                <a:lnTo>
                  <a:pt x="53975" y="25400"/>
                </a:lnTo>
                <a:lnTo>
                  <a:pt x="31750" y="25400"/>
                </a:lnTo>
                <a:lnTo>
                  <a:pt x="15875" y="12700"/>
                </a:lnTo>
                <a:lnTo>
                  <a:pt x="0" y="349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79"/>
          <p:cNvSpPr/>
          <p:nvPr/>
        </p:nvSpPr>
        <p:spPr>
          <a:xfrm>
            <a:off x="4752975" y="2682875"/>
            <a:ext cx="228600" cy="266700"/>
          </a:xfrm>
          <a:custGeom>
            <a:avLst/>
            <a:gdLst>
              <a:gd name="connsiteX0" fmla="*/ 228600 w 228600"/>
              <a:gd name="connsiteY0" fmla="*/ 263525 h 266700"/>
              <a:gd name="connsiteX1" fmla="*/ 190500 w 228600"/>
              <a:gd name="connsiteY1" fmla="*/ 238125 h 266700"/>
              <a:gd name="connsiteX2" fmla="*/ 155575 w 228600"/>
              <a:gd name="connsiteY2" fmla="*/ 222250 h 266700"/>
              <a:gd name="connsiteX3" fmla="*/ 120650 w 228600"/>
              <a:gd name="connsiteY3" fmla="*/ 193675 h 266700"/>
              <a:gd name="connsiteX4" fmla="*/ 92075 w 228600"/>
              <a:gd name="connsiteY4" fmla="*/ 187325 h 266700"/>
              <a:gd name="connsiteX5" fmla="*/ 92075 w 228600"/>
              <a:gd name="connsiteY5" fmla="*/ 187325 h 266700"/>
              <a:gd name="connsiteX6" fmla="*/ 114300 w 228600"/>
              <a:gd name="connsiteY6" fmla="*/ 127000 h 266700"/>
              <a:gd name="connsiteX7" fmla="*/ 123825 w 228600"/>
              <a:gd name="connsiteY7" fmla="*/ 73025 h 266700"/>
              <a:gd name="connsiteX8" fmla="*/ 107950 w 228600"/>
              <a:gd name="connsiteY8" fmla="*/ 22225 h 266700"/>
              <a:gd name="connsiteX9" fmla="*/ 79375 w 228600"/>
              <a:gd name="connsiteY9" fmla="*/ 0 h 266700"/>
              <a:gd name="connsiteX10" fmla="*/ 79375 w 228600"/>
              <a:gd name="connsiteY10" fmla="*/ 22225 h 266700"/>
              <a:gd name="connsiteX11" fmla="*/ 79375 w 228600"/>
              <a:gd name="connsiteY11" fmla="*/ 66675 h 266700"/>
              <a:gd name="connsiteX12" fmla="*/ 79375 w 228600"/>
              <a:gd name="connsiteY12" fmla="*/ 101600 h 266700"/>
              <a:gd name="connsiteX13" fmla="*/ 76200 w 228600"/>
              <a:gd name="connsiteY13" fmla="*/ 139700 h 266700"/>
              <a:gd name="connsiteX14" fmla="*/ 60325 w 228600"/>
              <a:gd name="connsiteY14" fmla="*/ 152400 h 266700"/>
              <a:gd name="connsiteX15" fmla="*/ 25400 w 228600"/>
              <a:gd name="connsiteY15" fmla="*/ 127000 h 266700"/>
              <a:gd name="connsiteX16" fmla="*/ 25400 w 228600"/>
              <a:gd name="connsiteY16" fmla="*/ 127000 h 266700"/>
              <a:gd name="connsiteX17" fmla="*/ 3175 w 228600"/>
              <a:gd name="connsiteY17" fmla="*/ 146050 h 266700"/>
              <a:gd name="connsiteX18" fmla="*/ 0 w 228600"/>
              <a:gd name="connsiteY18" fmla="*/ 165100 h 266700"/>
              <a:gd name="connsiteX19" fmla="*/ 28575 w 228600"/>
              <a:gd name="connsiteY19" fmla="*/ 177800 h 266700"/>
              <a:gd name="connsiteX20" fmla="*/ 44450 w 228600"/>
              <a:gd name="connsiteY20" fmla="*/ 209550 h 266700"/>
              <a:gd name="connsiteX21" fmla="*/ 44450 w 228600"/>
              <a:gd name="connsiteY21" fmla="*/ 209550 h 266700"/>
              <a:gd name="connsiteX22" fmla="*/ 73025 w 228600"/>
              <a:gd name="connsiteY22" fmla="*/ 203200 h 266700"/>
              <a:gd name="connsiteX23" fmla="*/ 76200 w 228600"/>
              <a:gd name="connsiteY23" fmla="*/ 215900 h 266700"/>
              <a:gd name="connsiteX24" fmla="*/ 88900 w 228600"/>
              <a:gd name="connsiteY24" fmla="*/ 225425 h 266700"/>
              <a:gd name="connsiteX25" fmla="*/ 88900 w 228600"/>
              <a:gd name="connsiteY25" fmla="*/ 225425 h 266700"/>
              <a:gd name="connsiteX26" fmla="*/ 107950 w 228600"/>
              <a:gd name="connsiteY26" fmla="*/ 231775 h 266700"/>
              <a:gd name="connsiteX27" fmla="*/ 117475 w 228600"/>
              <a:gd name="connsiteY27" fmla="*/ 250825 h 266700"/>
              <a:gd name="connsiteX28" fmla="*/ 130175 w 228600"/>
              <a:gd name="connsiteY28" fmla="*/ 266700 h 266700"/>
              <a:gd name="connsiteX29" fmla="*/ 155575 w 228600"/>
              <a:gd name="connsiteY29" fmla="*/ 260350 h 266700"/>
              <a:gd name="connsiteX30" fmla="*/ 174625 w 228600"/>
              <a:gd name="connsiteY30" fmla="*/ 260350 h 266700"/>
              <a:gd name="connsiteX31" fmla="*/ 228600 w 228600"/>
              <a:gd name="connsiteY31" fmla="*/ 263525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8600" h="266700">
                <a:moveTo>
                  <a:pt x="228600" y="263525"/>
                </a:moveTo>
                <a:lnTo>
                  <a:pt x="190500" y="238125"/>
                </a:lnTo>
                <a:lnTo>
                  <a:pt x="155575" y="222250"/>
                </a:lnTo>
                <a:lnTo>
                  <a:pt x="120650" y="193675"/>
                </a:lnTo>
                <a:lnTo>
                  <a:pt x="92075" y="187325"/>
                </a:lnTo>
                <a:lnTo>
                  <a:pt x="92075" y="187325"/>
                </a:lnTo>
                <a:lnTo>
                  <a:pt x="114300" y="127000"/>
                </a:lnTo>
                <a:lnTo>
                  <a:pt x="123825" y="73025"/>
                </a:lnTo>
                <a:lnTo>
                  <a:pt x="107950" y="22225"/>
                </a:lnTo>
                <a:lnTo>
                  <a:pt x="79375" y="0"/>
                </a:lnTo>
                <a:lnTo>
                  <a:pt x="79375" y="22225"/>
                </a:lnTo>
                <a:lnTo>
                  <a:pt x="79375" y="66675"/>
                </a:lnTo>
                <a:lnTo>
                  <a:pt x="79375" y="101600"/>
                </a:lnTo>
                <a:lnTo>
                  <a:pt x="76200" y="139700"/>
                </a:lnTo>
                <a:lnTo>
                  <a:pt x="60325" y="152400"/>
                </a:lnTo>
                <a:lnTo>
                  <a:pt x="25400" y="127000"/>
                </a:lnTo>
                <a:lnTo>
                  <a:pt x="25400" y="127000"/>
                </a:lnTo>
                <a:lnTo>
                  <a:pt x="3175" y="146050"/>
                </a:lnTo>
                <a:lnTo>
                  <a:pt x="0" y="165100"/>
                </a:lnTo>
                <a:lnTo>
                  <a:pt x="28575" y="177800"/>
                </a:lnTo>
                <a:lnTo>
                  <a:pt x="44450" y="209550"/>
                </a:lnTo>
                <a:lnTo>
                  <a:pt x="44450" y="209550"/>
                </a:lnTo>
                <a:cubicBezTo>
                  <a:pt x="53975" y="207433"/>
                  <a:pt x="63457" y="201286"/>
                  <a:pt x="73025" y="203200"/>
                </a:cubicBezTo>
                <a:cubicBezTo>
                  <a:pt x="77304" y="204056"/>
                  <a:pt x="73406" y="212548"/>
                  <a:pt x="76200" y="215900"/>
                </a:cubicBezTo>
                <a:cubicBezTo>
                  <a:pt x="89847" y="232276"/>
                  <a:pt x="88900" y="215381"/>
                  <a:pt x="88900" y="225425"/>
                </a:cubicBezTo>
                <a:lnTo>
                  <a:pt x="88900" y="225425"/>
                </a:lnTo>
                <a:lnTo>
                  <a:pt x="107950" y="231775"/>
                </a:lnTo>
                <a:lnTo>
                  <a:pt x="117475" y="250825"/>
                </a:lnTo>
                <a:lnTo>
                  <a:pt x="130175" y="266700"/>
                </a:lnTo>
                <a:lnTo>
                  <a:pt x="155575" y="260350"/>
                </a:lnTo>
                <a:lnTo>
                  <a:pt x="174625" y="260350"/>
                </a:lnTo>
                <a:lnTo>
                  <a:pt x="228600" y="263525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Freeform 69"/>
          <p:cNvSpPr/>
          <p:nvPr/>
        </p:nvSpPr>
        <p:spPr>
          <a:xfrm>
            <a:off x="4470400" y="2790825"/>
            <a:ext cx="304800" cy="161925"/>
          </a:xfrm>
          <a:custGeom>
            <a:avLst/>
            <a:gdLst>
              <a:gd name="connsiteX0" fmla="*/ 304800 w 304800"/>
              <a:gd name="connsiteY0" fmla="*/ 19050 h 161925"/>
              <a:gd name="connsiteX1" fmla="*/ 276225 w 304800"/>
              <a:gd name="connsiteY1" fmla="*/ 0 h 161925"/>
              <a:gd name="connsiteX2" fmla="*/ 247650 w 304800"/>
              <a:gd name="connsiteY2" fmla="*/ 9525 h 161925"/>
              <a:gd name="connsiteX3" fmla="*/ 215900 w 304800"/>
              <a:gd name="connsiteY3" fmla="*/ 9525 h 161925"/>
              <a:gd name="connsiteX4" fmla="*/ 193675 w 304800"/>
              <a:gd name="connsiteY4" fmla="*/ 9525 h 161925"/>
              <a:gd name="connsiteX5" fmla="*/ 174625 w 304800"/>
              <a:gd name="connsiteY5" fmla="*/ 44450 h 161925"/>
              <a:gd name="connsiteX6" fmla="*/ 142875 w 304800"/>
              <a:gd name="connsiteY6" fmla="*/ 69850 h 161925"/>
              <a:gd name="connsiteX7" fmla="*/ 123825 w 304800"/>
              <a:gd name="connsiteY7" fmla="*/ 92075 h 161925"/>
              <a:gd name="connsiteX8" fmla="*/ 123825 w 304800"/>
              <a:gd name="connsiteY8" fmla="*/ 92075 h 161925"/>
              <a:gd name="connsiteX9" fmla="*/ 120650 w 304800"/>
              <a:gd name="connsiteY9" fmla="*/ 123825 h 161925"/>
              <a:gd name="connsiteX10" fmla="*/ 95250 w 304800"/>
              <a:gd name="connsiteY10" fmla="*/ 111125 h 161925"/>
              <a:gd name="connsiteX11" fmla="*/ 95250 w 304800"/>
              <a:gd name="connsiteY11" fmla="*/ 111125 h 161925"/>
              <a:gd name="connsiteX12" fmla="*/ 98425 w 304800"/>
              <a:gd name="connsiteY12" fmla="*/ 142875 h 161925"/>
              <a:gd name="connsiteX13" fmla="*/ 73025 w 304800"/>
              <a:gd name="connsiteY13" fmla="*/ 149225 h 161925"/>
              <a:gd name="connsiteX14" fmla="*/ 41275 w 304800"/>
              <a:gd name="connsiteY14" fmla="*/ 146050 h 161925"/>
              <a:gd name="connsiteX15" fmla="*/ 19050 w 304800"/>
              <a:gd name="connsiteY15" fmla="*/ 155575 h 161925"/>
              <a:gd name="connsiteX16" fmla="*/ 0 w 304800"/>
              <a:gd name="connsiteY16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800" h="161925">
                <a:moveTo>
                  <a:pt x="304800" y="19050"/>
                </a:moveTo>
                <a:lnTo>
                  <a:pt x="276225" y="0"/>
                </a:lnTo>
                <a:lnTo>
                  <a:pt x="247650" y="9525"/>
                </a:lnTo>
                <a:lnTo>
                  <a:pt x="215900" y="9525"/>
                </a:lnTo>
                <a:lnTo>
                  <a:pt x="193675" y="9525"/>
                </a:lnTo>
                <a:lnTo>
                  <a:pt x="174625" y="44450"/>
                </a:lnTo>
                <a:lnTo>
                  <a:pt x="142875" y="69850"/>
                </a:lnTo>
                <a:lnTo>
                  <a:pt x="123825" y="92075"/>
                </a:lnTo>
                <a:lnTo>
                  <a:pt x="123825" y="92075"/>
                </a:lnTo>
                <a:lnTo>
                  <a:pt x="120650" y="123825"/>
                </a:lnTo>
                <a:lnTo>
                  <a:pt x="95250" y="111125"/>
                </a:lnTo>
                <a:lnTo>
                  <a:pt x="95250" y="111125"/>
                </a:lnTo>
                <a:lnTo>
                  <a:pt x="98425" y="142875"/>
                </a:lnTo>
                <a:lnTo>
                  <a:pt x="73025" y="149225"/>
                </a:lnTo>
                <a:lnTo>
                  <a:pt x="41275" y="146050"/>
                </a:lnTo>
                <a:lnTo>
                  <a:pt x="19050" y="155575"/>
                </a:lnTo>
                <a:lnTo>
                  <a:pt x="0" y="161925"/>
                </a:lnTo>
              </a:path>
            </a:pathLst>
          </a:cu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5-Point Star 256"/>
          <p:cNvSpPr/>
          <p:nvPr/>
        </p:nvSpPr>
        <p:spPr>
          <a:xfrm>
            <a:off x="2152650" y="3098800"/>
            <a:ext cx="323850" cy="2984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/>
          <p:cNvSpPr txBox="1"/>
          <p:nvPr/>
        </p:nvSpPr>
        <p:spPr>
          <a:xfrm>
            <a:off x="1498129" y="3822700"/>
            <a:ext cx="1204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Port Phillip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Bay</a:t>
            </a:r>
          </a:p>
          <a:p>
            <a:endParaRPr lang="en-US" dirty="0"/>
          </a:p>
        </p:txBody>
      </p:sp>
      <p:sp>
        <p:nvSpPr>
          <p:cNvPr id="259" name="TextBox 258"/>
          <p:cNvSpPr txBox="1"/>
          <p:nvPr/>
        </p:nvSpPr>
        <p:spPr>
          <a:xfrm>
            <a:off x="685329" y="520700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Bass Strait</a:t>
            </a:r>
          </a:p>
          <a:p>
            <a:endParaRPr lang="en-US" dirty="0"/>
          </a:p>
        </p:txBody>
      </p:sp>
      <p:sp>
        <p:nvSpPr>
          <p:cNvPr id="260" name="Oval 259"/>
          <p:cNvSpPr/>
          <p:nvPr/>
        </p:nvSpPr>
        <p:spPr>
          <a:xfrm>
            <a:off x="2108200" y="2600325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3165475" y="2717800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3448050" y="3308350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4775200" y="2768600"/>
            <a:ext cx="101600" cy="101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1"/>
          <p:cNvGrpSpPr/>
          <p:nvPr/>
        </p:nvGrpSpPr>
        <p:grpSpPr>
          <a:xfrm>
            <a:off x="4632668" y="4860925"/>
            <a:ext cx="1672343" cy="806450"/>
            <a:chOff x="4683125" y="655936"/>
            <a:chExt cx="1672343" cy="806450"/>
          </a:xfrm>
        </p:grpSpPr>
        <p:grpSp>
          <p:nvGrpSpPr>
            <p:cNvPr id="16" name="Group 140"/>
            <p:cNvGrpSpPr/>
            <p:nvPr/>
          </p:nvGrpSpPr>
          <p:grpSpPr>
            <a:xfrm>
              <a:off x="4683125" y="655936"/>
              <a:ext cx="1285875" cy="806450"/>
              <a:chOff x="4683125" y="655936"/>
              <a:chExt cx="1285875" cy="806450"/>
            </a:xfrm>
          </p:grpSpPr>
          <p:sp>
            <p:nvSpPr>
              <p:cNvPr id="266" name="TextBox 265"/>
              <p:cNvSpPr txBox="1"/>
              <p:nvPr/>
            </p:nvSpPr>
            <p:spPr>
              <a:xfrm>
                <a:off x="5181600" y="655936"/>
                <a:ext cx="746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Brush Script MT Italic"/>
                    <a:cs typeface="Brush Script MT Italic"/>
                  </a:rPr>
                  <a:t>km</a:t>
                </a:r>
                <a:endParaRPr lang="en-US" sz="2400" dirty="0">
                  <a:latin typeface="Brush Script MT Italic"/>
                  <a:cs typeface="Brush Script MT Italic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819650" y="1338561"/>
                <a:ext cx="574675" cy="1238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5394325" y="1338561"/>
                <a:ext cx="574675" cy="12382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4683125" y="979786"/>
                <a:ext cx="498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Brush Script MT Italic"/>
                    <a:cs typeface="Brush Script MT Italic"/>
                  </a:rPr>
                  <a:t>0</a:t>
                </a:r>
                <a:endParaRPr lang="en-US" dirty="0">
                  <a:latin typeface="Brush Script MT Italic"/>
                  <a:cs typeface="Brush Script MT Italic"/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5178425" y="970261"/>
                <a:ext cx="560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Brush Script MT Italic"/>
                    <a:cs typeface="Brush Script MT Italic"/>
                  </a:rPr>
                  <a:t>10</a:t>
                </a:r>
                <a:endParaRPr lang="en-US" dirty="0">
                  <a:latin typeface="Brush Script MT Italic"/>
                  <a:cs typeface="Brush Script MT Italic"/>
                </a:endParaRPr>
              </a:p>
            </p:txBody>
          </p:sp>
        </p:grpSp>
        <p:sp>
          <p:nvSpPr>
            <p:cNvPr id="271" name="TextBox 270"/>
            <p:cNvSpPr txBox="1"/>
            <p:nvPr/>
          </p:nvSpPr>
          <p:spPr>
            <a:xfrm>
              <a:off x="5756275" y="967086"/>
              <a:ext cx="59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ush Script MT Italic"/>
                  <a:cs typeface="Brush Script MT Italic"/>
                </a:rPr>
                <a:t>2</a:t>
              </a:r>
              <a:r>
                <a:rPr lang="en-US" dirty="0" smtClean="0">
                  <a:latin typeface="Brush Script MT Italic"/>
                  <a:cs typeface="Brush Script MT Italic"/>
                </a:rPr>
                <a:t>0</a:t>
              </a:r>
              <a:endParaRPr lang="en-US" dirty="0">
                <a:latin typeface="Brush Script MT Italic"/>
                <a:cs typeface="Brush Script MT Italic"/>
              </a:endParaRPr>
            </a:p>
          </p:txBody>
        </p:sp>
      </p:grpSp>
      <p:sp>
        <p:nvSpPr>
          <p:cNvPr id="343" name="Freeform 342"/>
          <p:cNvSpPr/>
          <p:nvPr/>
        </p:nvSpPr>
        <p:spPr>
          <a:xfrm>
            <a:off x="6426739" y="2096502"/>
            <a:ext cx="390525" cy="304800"/>
          </a:xfrm>
          <a:custGeom>
            <a:avLst/>
            <a:gdLst>
              <a:gd name="connsiteX0" fmla="*/ 47625 w 768350"/>
              <a:gd name="connsiteY0" fmla="*/ 0 h 488950"/>
              <a:gd name="connsiteX1" fmla="*/ 47625 w 768350"/>
              <a:gd name="connsiteY1" fmla="*/ 41275 h 488950"/>
              <a:gd name="connsiteX2" fmla="*/ 47625 w 768350"/>
              <a:gd name="connsiteY2" fmla="*/ 41275 h 488950"/>
              <a:gd name="connsiteX3" fmla="*/ 9525 w 768350"/>
              <a:gd name="connsiteY3" fmla="*/ 53975 h 488950"/>
              <a:gd name="connsiteX4" fmla="*/ 9525 w 768350"/>
              <a:gd name="connsiteY4" fmla="*/ 79375 h 488950"/>
              <a:gd name="connsiteX5" fmla="*/ 9525 w 768350"/>
              <a:gd name="connsiteY5" fmla="*/ 79375 h 488950"/>
              <a:gd name="connsiteX6" fmla="*/ 0 w 768350"/>
              <a:gd name="connsiteY6" fmla="*/ 111125 h 488950"/>
              <a:gd name="connsiteX7" fmla="*/ 44450 w 768350"/>
              <a:gd name="connsiteY7" fmla="*/ 114300 h 488950"/>
              <a:gd name="connsiteX8" fmla="*/ 79375 w 768350"/>
              <a:gd name="connsiteY8" fmla="*/ 152400 h 488950"/>
              <a:gd name="connsiteX9" fmla="*/ 114300 w 768350"/>
              <a:gd name="connsiteY9" fmla="*/ 161925 h 488950"/>
              <a:gd name="connsiteX10" fmla="*/ 130175 w 768350"/>
              <a:gd name="connsiteY10" fmla="*/ 152400 h 488950"/>
              <a:gd name="connsiteX11" fmla="*/ 206375 w 768350"/>
              <a:gd name="connsiteY11" fmla="*/ 193675 h 488950"/>
              <a:gd name="connsiteX12" fmla="*/ 238125 w 768350"/>
              <a:gd name="connsiteY12" fmla="*/ 238125 h 488950"/>
              <a:gd name="connsiteX13" fmla="*/ 276225 w 768350"/>
              <a:gd name="connsiteY13" fmla="*/ 222250 h 488950"/>
              <a:gd name="connsiteX14" fmla="*/ 317500 w 768350"/>
              <a:gd name="connsiteY14" fmla="*/ 222250 h 488950"/>
              <a:gd name="connsiteX15" fmla="*/ 361950 w 768350"/>
              <a:gd name="connsiteY15" fmla="*/ 247650 h 488950"/>
              <a:gd name="connsiteX16" fmla="*/ 415925 w 768350"/>
              <a:gd name="connsiteY16" fmla="*/ 225425 h 488950"/>
              <a:gd name="connsiteX17" fmla="*/ 444500 w 768350"/>
              <a:gd name="connsiteY17" fmla="*/ 260350 h 488950"/>
              <a:gd name="connsiteX18" fmla="*/ 498475 w 768350"/>
              <a:gd name="connsiteY18" fmla="*/ 257175 h 488950"/>
              <a:gd name="connsiteX19" fmla="*/ 520700 w 768350"/>
              <a:gd name="connsiteY19" fmla="*/ 285750 h 488950"/>
              <a:gd name="connsiteX20" fmla="*/ 520700 w 768350"/>
              <a:gd name="connsiteY20" fmla="*/ 346075 h 488950"/>
              <a:gd name="connsiteX21" fmla="*/ 520700 w 768350"/>
              <a:gd name="connsiteY21" fmla="*/ 381000 h 488950"/>
              <a:gd name="connsiteX22" fmla="*/ 536575 w 768350"/>
              <a:gd name="connsiteY22" fmla="*/ 396875 h 488950"/>
              <a:gd name="connsiteX23" fmla="*/ 568325 w 768350"/>
              <a:gd name="connsiteY23" fmla="*/ 419100 h 488950"/>
              <a:gd name="connsiteX24" fmla="*/ 584200 w 768350"/>
              <a:gd name="connsiteY24" fmla="*/ 450850 h 488950"/>
              <a:gd name="connsiteX25" fmla="*/ 587375 w 768350"/>
              <a:gd name="connsiteY25" fmla="*/ 479425 h 488950"/>
              <a:gd name="connsiteX26" fmla="*/ 650875 w 768350"/>
              <a:gd name="connsiteY26" fmla="*/ 488950 h 488950"/>
              <a:gd name="connsiteX27" fmla="*/ 723900 w 768350"/>
              <a:gd name="connsiteY27" fmla="*/ 482600 h 488950"/>
              <a:gd name="connsiteX28" fmla="*/ 755650 w 768350"/>
              <a:gd name="connsiteY28" fmla="*/ 447675 h 488950"/>
              <a:gd name="connsiteX29" fmla="*/ 727075 w 768350"/>
              <a:gd name="connsiteY29" fmla="*/ 371475 h 488950"/>
              <a:gd name="connsiteX30" fmla="*/ 727075 w 768350"/>
              <a:gd name="connsiteY30" fmla="*/ 301625 h 488950"/>
              <a:gd name="connsiteX31" fmla="*/ 768350 w 768350"/>
              <a:gd name="connsiteY31" fmla="*/ 215900 h 488950"/>
              <a:gd name="connsiteX32" fmla="*/ 742950 w 768350"/>
              <a:gd name="connsiteY32" fmla="*/ 155575 h 488950"/>
              <a:gd name="connsiteX33" fmla="*/ 739775 w 768350"/>
              <a:gd name="connsiteY33" fmla="*/ 133350 h 488950"/>
              <a:gd name="connsiteX34" fmla="*/ 641350 w 768350"/>
              <a:gd name="connsiteY34" fmla="*/ 111125 h 488950"/>
              <a:gd name="connsiteX35" fmla="*/ 571500 w 768350"/>
              <a:gd name="connsiteY35" fmla="*/ 88900 h 488950"/>
              <a:gd name="connsiteX36" fmla="*/ 533400 w 768350"/>
              <a:gd name="connsiteY36" fmla="*/ 85725 h 488950"/>
              <a:gd name="connsiteX37" fmla="*/ 501650 w 768350"/>
              <a:gd name="connsiteY37" fmla="*/ 111125 h 488950"/>
              <a:gd name="connsiteX38" fmla="*/ 463550 w 768350"/>
              <a:gd name="connsiteY38" fmla="*/ 111125 h 488950"/>
              <a:gd name="connsiteX39" fmla="*/ 406400 w 768350"/>
              <a:gd name="connsiteY39" fmla="*/ 69850 h 488950"/>
              <a:gd name="connsiteX40" fmla="*/ 374650 w 768350"/>
              <a:gd name="connsiteY40" fmla="*/ 69850 h 488950"/>
              <a:gd name="connsiteX41" fmla="*/ 352425 w 768350"/>
              <a:gd name="connsiteY41" fmla="*/ 101600 h 488950"/>
              <a:gd name="connsiteX42" fmla="*/ 301625 w 768350"/>
              <a:gd name="connsiteY42" fmla="*/ 98425 h 488950"/>
              <a:gd name="connsiteX43" fmla="*/ 257175 w 768350"/>
              <a:gd name="connsiteY43" fmla="*/ 57150 h 488950"/>
              <a:gd name="connsiteX44" fmla="*/ 231775 w 768350"/>
              <a:gd name="connsiteY44" fmla="*/ 66675 h 488950"/>
              <a:gd name="connsiteX45" fmla="*/ 171450 w 768350"/>
              <a:gd name="connsiteY45" fmla="*/ 66675 h 488950"/>
              <a:gd name="connsiteX46" fmla="*/ 133350 w 768350"/>
              <a:gd name="connsiteY46" fmla="*/ 44450 h 488950"/>
              <a:gd name="connsiteX47" fmla="*/ 133350 w 768350"/>
              <a:gd name="connsiteY47" fmla="*/ 44450 h 488950"/>
              <a:gd name="connsiteX48" fmla="*/ 92075 w 768350"/>
              <a:gd name="connsiteY48" fmla="*/ 28575 h 488950"/>
              <a:gd name="connsiteX49" fmla="*/ 47625 w 768350"/>
              <a:gd name="connsiteY49" fmla="*/ 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68350" h="488950">
                <a:moveTo>
                  <a:pt x="47625" y="0"/>
                </a:moveTo>
                <a:lnTo>
                  <a:pt x="47625" y="41275"/>
                </a:lnTo>
                <a:lnTo>
                  <a:pt x="47625" y="41275"/>
                </a:lnTo>
                <a:lnTo>
                  <a:pt x="9525" y="53975"/>
                </a:lnTo>
                <a:lnTo>
                  <a:pt x="9525" y="79375"/>
                </a:lnTo>
                <a:lnTo>
                  <a:pt x="9525" y="79375"/>
                </a:lnTo>
                <a:lnTo>
                  <a:pt x="0" y="111125"/>
                </a:lnTo>
                <a:lnTo>
                  <a:pt x="44450" y="114300"/>
                </a:lnTo>
                <a:lnTo>
                  <a:pt x="79375" y="152400"/>
                </a:lnTo>
                <a:lnTo>
                  <a:pt x="114300" y="161925"/>
                </a:lnTo>
                <a:lnTo>
                  <a:pt x="130175" y="152400"/>
                </a:lnTo>
                <a:lnTo>
                  <a:pt x="206375" y="193675"/>
                </a:lnTo>
                <a:lnTo>
                  <a:pt x="238125" y="238125"/>
                </a:lnTo>
                <a:lnTo>
                  <a:pt x="276225" y="222250"/>
                </a:lnTo>
                <a:lnTo>
                  <a:pt x="317500" y="222250"/>
                </a:lnTo>
                <a:lnTo>
                  <a:pt x="361950" y="247650"/>
                </a:lnTo>
                <a:lnTo>
                  <a:pt x="415925" y="225425"/>
                </a:lnTo>
                <a:lnTo>
                  <a:pt x="444500" y="260350"/>
                </a:lnTo>
                <a:lnTo>
                  <a:pt x="498475" y="257175"/>
                </a:lnTo>
                <a:lnTo>
                  <a:pt x="520700" y="285750"/>
                </a:lnTo>
                <a:lnTo>
                  <a:pt x="520700" y="346075"/>
                </a:lnTo>
                <a:lnTo>
                  <a:pt x="520700" y="381000"/>
                </a:lnTo>
                <a:lnTo>
                  <a:pt x="536575" y="396875"/>
                </a:lnTo>
                <a:lnTo>
                  <a:pt x="568325" y="419100"/>
                </a:lnTo>
                <a:lnTo>
                  <a:pt x="584200" y="450850"/>
                </a:lnTo>
                <a:lnTo>
                  <a:pt x="587375" y="479425"/>
                </a:lnTo>
                <a:lnTo>
                  <a:pt x="650875" y="488950"/>
                </a:lnTo>
                <a:lnTo>
                  <a:pt x="723900" y="482600"/>
                </a:lnTo>
                <a:lnTo>
                  <a:pt x="755650" y="447675"/>
                </a:lnTo>
                <a:lnTo>
                  <a:pt x="727075" y="371475"/>
                </a:lnTo>
                <a:lnTo>
                  <a:pt x="727075" y="301625"/>
                </a:lnTo>
                <a:lnTo>
                  <a:pt x="768350" y="215900"/>
                </a:lnTo>
                <a:cubicBezTo>
                  <a:pt x="742520" y="157783"/>
                  <a:pt x="742950" y="179597"/>
                  <a:pt x="742950" y="155575"/>
                </a:cubicBezTo>
                <a:lnTo>
                  <a:pt x="739775" y="133350"/>
                </a:lnTo>
                <a:lnTo>
                  <a:pt x="641350" y="111125"/>
                </a:lnTo>
                <a:lnTo>
                  <a:pt x="571500" y="88900"/>
                </a:lnTo>
                <a:lnTo>
                  <a:pt x="533400" y="85725"/>
                </a:lnTo>
                <a:lnTo>
                  <a:pt x="501650" y="111125"/>
                </a:lnTo>
                <a:lnTo>
                  <a:pt x="463550" y="111125"/>
                </a:lnTo>
                <a:lnTo>
                  <a:pt x="406400" y="69850"/>
                </a:lnTo>
                <a:lnTo>
                  <a:pt x="374650" y="69850"/>
                </a:lnTo>
                <a:lnTo>
                  <a:pt x="352425" y="101600"/>
                </a:lnTo>
                <a:lnTo>
                  <a:pt x="301625" y="98425"/>
                </a:lnTo>
                <a:lnTo>
                  <a:pt x="257175" y="57150"/>
                </a:lnTo>
                <a:lnTo>
                  <a:pt x="231775" y="66675"/>
                </a:lnTo>
                <a:lnTo>
                  <a:pt x="171450" y="66675"/>
                </a:lnTo>
                <a:lnTo>
                  <a:pt x="133350" y="44450"/>
                </a:lnTo>
                <a:lnTo>
                  <a:pt x="133350" y="44450"/>
                </a:lnTo>
                <a:lnTo>
                  <a:pt x="92075" y="28575"/>
                </a:lnTo>
                <a:lnTo>
                  <a:pt x="47625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3"/>
          <p:cNvSpPr txBox="1"/>
          <p:nvPr/>
        </p:nvSpPr>
        <p:spPr>
          <a:xfrm>
            <a:off x="6802790" y="2062748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Catchment Areas</a:t>
            </a:r>
            <a:endParaRPr lang="en-US" sz="1600" dirty="0"/>
          </a:p>
        </p:txBody>
      </p:sp>
      <p:grpSp>
        <p:nvGrpSpPr>
          <p:cNvPr id="21" name="Group 149"/>
          <p:cNvGrpSpPr/>
          <p:nvPr/>
        </p:nvGrpSpPr>
        <p:grpSpPr>
          <a:xfrm>
            <a:off x="6375401" y="2501900"/>
            <a:ext cx="419100" cy="355600"/>
            <a:chOff x="3689350" y="2654300"/>
            <a:chExt cx="603250" cy="200025"/>
          </a:xfrm>
        </p:grpSpPr>
        <p:sp>
          <p:nvSpPr>
            <p:cNvPr id="151" name="Freeform 150"/>
            <p:cNvSpPr/>
            <p:nvPr/>
          </p:nvSpPr>
          <p:spPr>
            <a:xfrm>
              <a:off x="3689350" y="2692400"/>
              <a:ext cx="603250" cy="155575"/>
            </a:xfrm>
            <a:custGeom>
              <a:avLst/>
              <a:gdLst>
                <a:gd name="connsiteX0" fmla="*/ 0 w 603250"/>
                <a:gd name="connsiteY0" fmla="*/ 63500 h 155575"/>
                <a:gd name="connsiteX1" fmla="*/ 3175 w 603250"/>
                <a:gd name="connsiteY1" fmla="*/ 28575 h 155575"/>
                <a:gd name="connsiteX2" fmla="*/ 60325 w 603250"/>
                <a:gd name="connsiteY2" fmla="*/ 9525 h 155575"/>
                <a:gd name="connsiteX3" fmla="*/ 104775 w 603250"/>
                <a:gd name="connsiteY3" fmla="*/ 0 h 155575"/>
                <a:gd name="connsiteX4" fmla="*/ 139700 w 603250"/>
                <a:gd name="connsiteY4" fmla="*/ 6350 h 155575"/>
                <a:gd name="connsiteX5" fmla="*/ 206375 w 603250"/>
                <a:gd name="connsiteY5" fmla="*/ 57150 h 155575"/>
                <a:gd name="connsiteX6" fmla="*/ 323850 w 603250"/>
                <a:gd name="connsiteY6" fmla="*/ 111125 h 155575"/>
                <a:gd name="connsiteX7" fmla="*/ 406400 w 603250"/>
                <a:gd name="connsiteY7" fmla="*/ 123825 h 155575"/>
                <a:gd name="connsiteX8" fmla="*/ 473075 w 603250"/>
                <a:gd name="connsiteY8" fmla="*/ 155575 h 155575"/>
                <a:gd name="connsiteX9" fmla="*/ 565150 w 603250"/>
                <a:gd name="connsiteY9" fmla="*/ 146050 h 155575"/>
                <a:gd name="connsiteX10" fmla="*/ 600075 w 603250"/>
                <a:gd name="connsiteY10" fmla="*/ 101600 h 155575"/>
                <a:gd name="connsiteX11" fmla="*/ 603250 w 603250"/>
                <a:gd name="connsiteY11" fmla="*/ 6350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250" h="155575">
                  <a:moveTo>
                    <a:pt x="0" y="63500"/>
                  </a:moveTo>
                  <a:lnTo>
                    <a:pt x="3175" y="28575"/>
                  </a:lnTo>
                  <a:lnTo>
                    <a:pt x="60325" y="9525"/>
                  </a:lnTo>
                  <a:lnTo>
                    <a:pt x="104775" y="0"/>
                  </a:lnTo>
                  <a:lnTo>
                    <a:pt x="139700" y="6350"/>
                  </a:lnTo>
                  <a:lnTo>
                    <a:pt x="206375" y="57150"/>
                  </a:lnTo>
                  <a:lnTo>
                    <a:pt x="323850" y="111125"/>
                  </a:lnTo>
                  <a:lnTo>
                    <a:pt x="406400" y="123825"/>
                  </a:lnTo>
                  <a:lnTo>
                    <a:pt x="473075" y="155575"/>
                  </a:lnTo>
                  <a:lnTo>
                    <a:pt x="565150" y="146050"/>
                  </a:lnTo>
                  <a:lnTo>
                    <a:pt x="600075" y="101600"/>
                  </a:lnTo>
                  <a:lnTo>
                    <a:pt x="603250" y="63500"/>
                  </a:lnTo>
                </a:path>
              </a:pathLst>
            </a:custGeom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3933825" y="2654300"/>
              <a:ext cx="260350" cy="200025"/>
            </a:xfrm>
            <a:custGeom>
              <a:avLst/>
              <a:gdLst>
                <a:gd name="connsiteX0" fmla="*/ 0 w 260350"/>
                <a:gd name="connsiteY0" fmla="*/ 9525 h 200025"/>
                <a:gd name="connsiteX1" fmla="*/ 47625 w 260350"/>
                <a:gd name="connsiteY1" fmla="*/ 0 h 200025"/>
                <a:gd name="connsiteX2" fmla="*/ 92075 w 260350"/>
                <a:gd name="connsiteY2" fmla="*/ 31750 h 200025"/>
                <a:gd name="connsiteX3" fmla="*/ 127000 w 260350"/>
                <a:gd name="connsiteY3" fmla="*/ 31750 h 200025"/>
                <a:gd name="connsiteX4" fmla="*/ 142875 w 260350"/>
                <a:gd name="connsiteY4" fmla="*/ 50800 h 200025"/>
                <a:gd name="connsiteX5" fmla="*/ 155575 w 260350"/>
                <a:gd name="connsiteY5" fmla="*/ 85725 h 200025"/>
                <a:gd name="connsiteX6" fmla="*/ 193675 w 260350"/>
                <a:gd name="connsiteY6" fmla="*/ 120650 h 200025"/>
                <a:gd name="connsiteX7" fmla="*/ 193675 w 260350"/>
                <a:gd name="connsiteY7" fmla="*/ 120650 h 200025"/>
                <a:gd name="connsiteX8" fmla="*/ 200025 w 260350"/>
                <a:gd name="connsiteY8" fmla="*/ 155575 h 200025"/>
                <a:gd name="connsiteX9" fmla="*/ 244475 w 260350"/>
                <a:gd name="connsiteY9" fmla="*/ 171450 h 200025"/>
                <a:gd name="connsiteX10" fmla="*/ 260350 w 260350"/>
                <a:gd name="connsiteY10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50" h="200025">
                  <a:moveTo>
                    <a:pt x="0" y="9525"/>
                  </a:moveTo>
                  <a:lnTo>
                    <a:pt x="47625" y="0"/>
                  </a:lnTo>
                  <a:lnTo>
                    <a:pt x="92075" y="31750"/>
                  </a:lnTo>
                  <a:lnTo>
                    <a:pt x="127000" y="31750"/>
                  </a:lnTo>
                  <a:lnTo>
                    <a:pt x="142875" y="50800"/>
                  </a:lnTo>
                  <a:lnTo>
                    <a:pt x="155575" y="85725"/>
                  </a:lnTo>
                  <a:lnTo>
                    <a:pt x="193675" y="120650"/>
                  </a:lnTo>
                  <a:lnTo>
                    <a:pt x="193675" y="120650"/>
                  </a:lnTo>
                  <a:lnTo>
                    <a:pt x="200025" y="155575"/>
                  </a:lnTo>
                  <a:lnTo>
                    <a:pt x="244475" y="171450"/>
                  </a:lnTo>
                  <a:lnTo>
                    <a:pt x="260350" y="200025"/>
                  </a:lnTo>
                </a:path>
              </a:pathLst>
            </a:custGeom>
            <a:ln w="63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6802790" y="2495719"/>
            <a:ext cx="861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Streams</a:t>
            </a:r>
            <a:endParaRPr lang="en-US" sz="1600" dirty="0"/>
          </a:p>
        </p:txBody>
      </p:sp>
      <p:sp>
        <p:nvSpPr>
          <p:cNvPr id="158" name="Rectangle 157"/>
          <p:cNvSpPr/>
          <p:nvPr/>
        </p:nvSpPr>
        <p:spPr>
          <a:xfrm>
            <a:off x="6802790" y="1661696"/>
            <a:ext cx="2043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Metropolitan Area</a:t>
            </a:r>
            <a:endParaRPr lang="en-US" sz="1600" dirty="0"/>
          </a:p>
        </p:txBody>
      </p:sp>
      <p:sp>
        <p:nvSpPr>
          <p:cNvPr id="159" name="TextBox 158"/>
          <p:cNvSpPr txBox="1"/>
          <p:nvPr/>
        </p:nvSpPr>
        <p:spPr>
          <a:xfrm>
            <a:off x="7082190" y="682626"/>
            <a:ext cx="765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dwardian Script ITC"/>
                <a:cs typeface="Edwardian Script ITC"/>
              </a:rPr>
              <a:t>Key</a:t>
            </a:r>
            <a:endParaRPr lang="en-US" sz="2000" dirty="0">
              <a:latin typeface="Edwardian Script ITC"/>
              <a:cs typeface="Edwardian Script ITC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6299200" y="736599"/>
            <a:ext cx="2237967" cy="5121275"/>
          </a:xfrm>
          <a:prstGeom prst="rect">
            <a:avLst/>
          </a:prstGeom>
          <a:noFill/>
          <a:ln w="9525">
            <a:solidFill>
              <a:schemeClr val="tx1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6536090" y="3623940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TextBox 326"/>
          <p:cNvSpPr txBox="1"/>
          <p:nvPr/>
        </p:nvSpPr>
        <p:spPr>
          <a:xfrm>
            <a:off x="6802790" y="3514549"/>
            <a:ext cx="158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Other</a:t>
            </a:r>
            <a:r>
              <a:rPr lang="en-US" sz="1600" dirty="0"/>
              <a:t> </a:t>
            </a:r>
            <a:r>
              <a:rPr lang="en-US" sz="1600" dirty="0" smtClean="0"/>
              <a:t>Reservoirs</a:t>
            </a:r>
            <a:endParaRPr lang="en-US" sz="1600" dirty="0"/>
          </a:p>
        </p:txBody>
      </p:sp>
      <p:sp>
        <p:nvSpPr>
          <p:cNvPr id="335" name="Oval 334"/>
          <p:cNvSpPr/>
          <p:nvPr/>
        </p:nvSpPr>
        <p:spPr>
          <a:xfrm>
            <a:off x="4445000" y="2755900"/>
            <a:ext cx="101600" cy="101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6561490" y="3096310"/>
            <a:ext cx="101600" cy="101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TextBox 345"/>
          <p:cNvSpPr txBox="1"/>
          <p:nvPr/>
        </p:nvSpPr>
        <p:spPr>
          <a:xfrm>
            <a:off x="6802790" y="2875647"/>
            <a:ext cx="1624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Major Harvesting </a:t>
            </a:r>
          </a:p>
          <a:p>
            <a:r>
              <a:rPr lang="en-US" sz="1600" dirty="0" smtClean="0"/>
              <a:t>Reservoirs</a:t>
            </a:r>
            <a:endParaRPr lang="en-US" sz="1600" dirty="0"/>
          </a:p>
        </p:txBody>
      </p:sp>
      <p:sp>
        <p:nvSpPr>
          <p:cNvPr id="353" name="TextBox 352"/>
          <p:cNvSpPr txBox="1"/>
          <p:nvPr/>
        </p:nvSpPr>
        <p:spPr>
          <a:xfrm>
            <a:off x="6802790" y="3836772"/>
            <a:ext cx="1694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Wonthaggi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Desalination Plant</a:t>
            </a:r>
            <a:endParaRPr lang="en-US" sz="1600" dirty="0"/>
          </a:p>
        </p:txBody>
      </p:sp>
      <p:sp>
        <p:nvSpPr>
          <p:cNvPr id="165" name="Rectangle 164"/>
          <p:cNvSpPr/>
          <p:nvPr/>
        </p:nvSpPr>
        <p:spPr>
          <a:xfrm>
            <a:off x="4292601" y="735498"/>
            <a:ext cx="1911350" cy="13123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>
                <a:lumMod val="85000"/>
                <a:lumOff val="1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87" y="784195"/>
            <a:ext cx="1379818" cy="1247282"/>
          </a:xfrm>
          <a:prstGeom prst="rect">
            <a:avLst/>
          </a:prstGeom>
        </p:spPr>
      </p:pic>
      <p:sp>
        <p:nvSpPr>
          <p:cNvPr id="166" name="TextBox 165"/>
          <p:cNvSpPr txBox="1"/>
          <p:nvPr/>
        </p:nvSpPr>
        <p:spPr>
          <a:xfrm>
            <a:off x="5644045" y="1545413"/>
            <a:ext cx="51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dwardian Script ITC"/>
                <a:cs typeface="Edwardian Script ITC"/>
              </a:rPr>
              <a:t>N</a:t>
            </a:r>
            <a:endParaRPr lang="en-US" sz="2000" dirty="0">
              <a:latin typeface="Edwardian Script ITC"/>
              <a:cs typeface="Edwardian Script ITC"/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 rot="5400000">
            <a:off x="5704757" y="1323159"/>
            <a:ext cx="450850" cy="6359"/>
          </a:xfrm>
          <a:prstGeom prst="line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5-Point Star 162"/>
          <p:cNvSpPr/>
          <p:nvPr/>
        </p:nvSpPr>
        <p:spPr>
          <a:xfrm>
            <a:off x="5292456" y="1620291"/>
            <a:ext cx="324289" cy="2984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Isosceles Triangle 138"/>
          <p:cNvSpPr/>
          <p:nvPr/>
        </p:nvSpPr>
        <p:spPr>
          <a:xfrm>
            <a:off x="6526708" y="4025155"/>
            <a:ext cx="145026" cy="13468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6802790" y="4463015"/>
            <a:ext cx="1582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Wonthaggi</a:t>
            </a:r>
            <a:r>
              <a:rPr lang="en-US" sz="1600" dirty="0" smtClean="0"/>
              <a:t>-</a:t>
            </a:r>
          </a:p>
          <a:p>
            <a:r>
              <a:rPr lang="en-US" sz="1600" dirty="0" err="1" smtClean="0"/>
              <a:t>Cardinia</a:t>
            </a:r>
            <a:r>
              <a:rPr lang="en-US" sz="1600" dirty="0" smtClean="0"/>
              <a:t> Pipeline</a:t>
            </a:r>
            <a:endParaRPr lang="en-US" sz="1600" dirty="0"/>
          </a:p>
        </p:txBody>
      </p:sp>
      <p:sp>
        <p:nvSpPr>
          <p:cNvPr id="148" name="Freeform 147"/>
          <p:cNvSpPr/>
          <p:nvPr/>
        </p:nvSpPr>
        <p:spPr>
          <a:xfrm>
            <a:off x="6522851" y="4643119"/>
            <a:ext cx="170464" cy="301626"/>
          </a:xfrm>
          <a:custGeom>
            <a:avLst/>
            <a:gdLst>
              <a:gd name="connsiteX0" fmla="*/ 516467 w 676275"/>
              <a:gd name="connsiteY0" fmla="*/ 1943100 h 1943100"/>
              <a:gd name="connsiteX1" fmla="*/ 459317 w 676275"/>
              <a:gd name="connsiteY1" fmla="*/ 1860550 h 1943100"/>
              <a:gd name="connsiteX2" fmla="*/ 459317 w 676275"/>
              <a:gd name="connsiteY2" fmla="*/ 1797050 h 1943100"/>
              <a:gd name="connsiteX3" fmla="*/ 446617 w 676275"/>
              <a:gd name="connsiteY3" fmla="*/ 1771650 h 1943100"/>
              <a:gd name="connsiteX4" fmla="*/ 414867 w 676275"/>
              <a:gd name="connsiteY4" fmla="*/ 1733550 h 1943100"/>
              <a:gd name="connsiteX5" fmla="*/ 414867 w 676275"/>
              <a:gd name="connsiteY5" fmla="*/ 1644650 h 1943100"/>
              <a:gd name="connsiteX6" fmla="*/ 465667 w 676275"/>
              <a:gd name="connsiteY6" fmla="*/ 1631950 h 1943100"/>
              <a:gd name="connsiteX7" fmla="*/ 510117 w 676275"/>
              <a:gd name="connsiteY7" fmla="*/ 1581150 h 1943100"/>
              <a:gd name="connsiteX8" fmla="*/ 624417 w 676275"/>
              <a:gd name="connsiteY8" fmla="*/ 1428750 h 1943100"/>
              <a:gd name="connsiteX9" fmla="*/ 668867 w 676275"/>
              <a:gd name="connsiteY9" fmla="*/ 1377950 h 1943100"/>
              <a:gd name="connsiteX10" fmla="*/ 668867 w 676275"/>
              <a:gd name="connsiteY10" fmla="*/ 1301750 h 1943100"/>
              <a:gd name="connsiteX11" fmla="*/ 649817 w 676275"/>
              <a:gd name="connsiteY11" fmla="*/ 1244600 h 1943100"/>
              <a:gd name="connsiteX12" fmla="*/ 592667 w 676275"/>
              <a:gd name="connsiteY12" fmla="*/ 1206500 h 1943100"/>
              <a:gd name="connsiteX13" fmla="*/ 567267 w 676275"/>
              <a:gd name="connsiteY13" fmla="*/ 1174750 h 1943100"/>
              <a:gd name="connsiteX14" fmla="*/ 586317 w 676275"/>
              <a:gd name="connsiteY14" fmla="*/ 1123950 h 1943100"/>
              <a:gd name="connsiteX15" fmla="*/ 560917 w 676275"/>
              <a:gd name="connsiteY15" fmla="*/ 1073150 h 1943100"/>
              <a:gd name="connsiteX16" fmla="*/ 560917 w 676275"/>
              <a:gd name="connsiteY16" fmla="*/ 1041400 h 1943100"/>
              <a:gd name="connsiteX17" fmla="*/ 554567 w 676275"/>
              <a:gd name="connsiteY17" fmla="*/ 857250 h 1943100"/>
              <a:gd name="connsiteX18" fmla="*/ 491067 w 676275"/>
              <a:gd name="connsiteY18" fmla="*/ 768350 h 1943100"/>
              <a:gd name="connsiteX19" fmla="*/ 446617 w 676275"/>
              <a:gd name="connsiteY19" fmla="*/ 723900 h 1943100"/>
              <a:gd name="connsiteX20" fmla="*/ 465667 w 676275"/>
              <a:gd name="connsiteY20" fmla="*/ 685800 h 1943100"/>
              <a:gd name="connsiteX21" fmla="*/ 421217 w 676275"/>
              <a:gd name="connsiteY21" fmla="*/ 647700 h 1943100"/>
              <a:gd name="connsiteX22" fmla="*/ 421217 w 676275"/>
              <a:gd name="connsiteY22" fmla="*/ 558800 h 1943100"/>
              <a:gd name="connsiteX23" fmla="*/ 313267 w 676275"/>
              <a:gd name="connsiteY23" fmla="*/ 533400 h 1943100"/>
              <a:gd name="connsiteX24" fmla="*/ 211667 w 676275"/>
              <a:gd name="connsiteY24" fmla="*/ 501650 h 1943100"/>
              <a:gd name="connsiteX25" fmla="*/ 110067 w 676275"/>
              <a:gd name="connsiteY25" fmla="*/ 438150 h 1943100"/>
              <a:gd name="connsiteX26" fmla="*/ 40217 w 676275"/>
              <a:gd name="connsiteY26" fmla="*/ 342900 h 1943100"/>
              <a:gd name="connsiteX27" fmla="*/ 2117 w 676275"/>
              <a:gd name="connsiteY27" fmla="*/ 285750 h 1943100"/>
              <a:gd name="connsiteX28" fmla="*/ 52917 w 676275"/>
              <a:gd name="connsiteY28" fmla="*/ 254000 h 1943100"/>
              <a:gd name="connsiteX29" fmla="*/ 91017 w 676275"/>
              <a:gd name="connsiteY29" fmla="*/ 203200 h 1943100"/>
              <a:gd name="connsiteX30" fmla="*/ 91017 w 676275"/>
              <a:gd name="connsiteY30" fmla="*/ 146050 h 1943100"/>
              <a:gd name="connsiteX31" fmla="*/ 103717 w 676275"/>
              <a:gd name="connsiteY31" fmla="*/ 82550 h 1943100"/>
              <a:gd name="connsiteX32" fmla="*/ 103717 w 676275"/>
              <a:gd name="connsiteY32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6275" h="1943100">
                <a:moveTo>
                  <a:pt x="516467" y="1943100"/>
                </a:moveTo>
                <a:cubicBezTo>
                  <a:pt x="492654" y="1913996"/>
                  <a:pt x="468842" y="1884892"/>
                  <a:pt x="459317" y="1860550"/>
                </a:cubicBezTo>
                <a:cubicBezTo>
                  <a:pt x="449792" y="1836208"/>
                  <a:pt x="461434" y="1811867"/>
                  <a:pt x="459317" y="1797050"/>
                </a:cubicBezTo>
                <a:cubicBezTo>
                  <a:pt x="457200" y="1782233"/>
                  <a:pt x="454025" y="1782233"/>
                  <a:pt x="446617" y="1771650"/>
                </a:cubicBezTo>
                <a:cubicBezTo>
                  <a:pt x="439209" y="1761067"/>
                  <a:pt x="420159" y="1754716"/>
                  <a:pt x="414867" y="1733550"/>
                </a:cubicBezTo>
                <a:cubicBezTo>
                  <a:pt x="409575" y="1712384"/>
                  <a:pt x="406400" y="1661583"/>
                  <a:pt x="414867" y="1644650"/>
                </a:cubicBezTo>
                <a:cubicBezTo>
                  <a:pt x="423334" y="1627717"/>
                  <a:pt x="449792" y="1642533"/>
                  <a:pt x="465667" y="1631950"/>
                </a:cubicBezTo>
                <a:cubicBezTo>
                  <a:pt x="481542" y="1621367"/>
                  <a:pt x="483659" y="1615017"/>
                  <a:pt x="510117" y="1581150"/>
                </a:cubicBezTo>
                <a:cubicBezTo>
                  <a:pt x="536575" y="1547283"/>
                  <a:pt x="597959" y="1462617"/>
                  <a:pt x="624417" y="1428750"/>
                </a:cubicBezTo>
                <a:cubicBezTo>
                  <a:pt x="650875" y="1394883"/>
                  <a:pt x="661459" y="1399117"/>
                  <a:pt x="668867" y="1377950"/>
                </a:cubicBezTo>
                <a:cubicBezTo>
                  <a:pt x="676275" y="1356783"/>
                  <a:pt x="672042" y="1323975"/>
                  <a:pt x="668867" y="1301750"/>
                </a:cubicBezTo>
                <a:cubicBezTo>
                  <a:pt x="665692" y="1279525"/>
                  <a:pt x="662517" y="1260475"/>
                  <a:pt x="649817" y="1244600"/>
                </a:cubicBezTo>
                <a:cubicBezTo>
                  <a:pt x="637117" y="1228725"/>
                  <a:pt x="606425" y="1218142"/>
                  <a:pt x="592667" y="1206500"/>
                </a:cubicBezTo>
                <a:cubicBezTo>
                  <a:pt x="578909" y="1194858"/>
                  <a:pt x="568325" y="1188508"/>
                  <a:pt x="567267" y="1174750"/>
                </a:cubicBezTo>
                <a:cubicBezTo>
                  <a:pt x="566209" y="1160992"/>
                  <a:pt x="587375" y="1140883"/>
                  <a:pt x="586317" y="1123950"/>
                </a:cubicBezTo>
                <a:cubicBezTo>
                  <a:pt x="585259" y="1107017"/>
                  <a:pt x="565150" y="1086908"/>
                  <a:pt x="560917" y="1073150"/>
                </a:cubicBezTo>
                <a:cubicBezTo>
                  <a:pt x="556684" y="1059392"/>
                  <a:pt x="561975" y="1077383"/>
                  <a:pt x="560917" y="1041400"/>
                </a:cubicBezTo>
                <a:cubicBezTo>
                  <a:pt x="559859" y="1005417"/>
                  <a:pt x="566209" y="902758"/>
                  <a:pt x="554567" y="857250"/>
                </a:cubicBezTo>
                <a:cubicBezTo>
                  <a:pt x="542925" y="811742"/>
                  <a:pt x="509059" y="790575"/>
                  <a:pt x="491067" y="768350"/>
                </a:cubicBezTo>
                <a:cubicBezTo>
                  <a:pt x="473075" y="746125"/>
                  <a:pt x="450850" y="737658"/>
                  <a:pt x="446617" y="723900"/>
                </a:cubicBezTo>
                <a:cubicBezTo>
                  <a:pt x="442384" y="710142"/>
                  <a:pt x="469900" y="698500"/>
                  <a:pt x="465667" y="685800"/>
                </a:cubicBezTo>
                <a:cubicBezTo>
                  <a:pt x="461434" y="673100"/>
                  <a:pt x="428625" y="668867"/>
                  <a:pt x="421217" y="647700"/>
                </a:cubicBezTo>
                <a:cubicBezTo>
                  <a:pt x="413809" y="626533"/>
                  <a:pt x="439209" y="577850"/>
                  <a:pt x="421217" y="558800"/>
                </a:cubicBezTo>
                <a:cubicBezTo>
                  <a:pt x="403225" y="539750"/>
                  <a:pt x="348192" y="542925"/>
                  <a:pt x="313267" y="533400"/>
                </a:cubicBezTo>
                <a:cubicBezTo>
                  <a:pt x="278342" y="523875"/>
                  <a:pt x="245534" y="517525"/>
                  <a:pt x="211667" y="501650"/>
                </a:cubicBezTo>
                <a:cubicBezTo>
                  <a:pt x="177800" y="485775"/>
                  <a:pt x="138642" y="464608"/>
                  <a:pt x="110067" y="438150"/>
                </a:cubicBezTo>
                <a:cubicBezTo>
                  <a:pt x="81492" y="411692"/>
                  <a:pt x="58209" y="368300"/>
                  <a:pt x="40217" y="342900"/>
                </a:cubicBezTo>
                <a:cubicBezTo>
                  <a:pt x="22225" y="317500"/>
                  <a:pt x="0" y="300567"/>
                  <a:pt x="2117" y="285750"/>
                </a:cubicBezTo>
                <a:cubicBezTo>
                  <a:pt x="4234" y="270933"/>
                  <a:pt x="38100" y="267758"/>
                  <a:pt x="52917" y="254000"/>
                </a:cubicBezTo>
                <a:cubicBezTo>
                  <a:pt x="67734" y="240242"/>
                  <a:pt x="84667" y="221192"/>
                  <a:pt x="91017" y="203200"/>
                </a:cubicBezTo>
                <a:cubicBezTo>
                  <a:pt x="97367" y="185208"/>
                  <a:pt x="88900" y="166158"/>
                  <a:pt x="91017" y="146050"/>
                </a:cubicBezTo>
                <a:cubicBezTo>
                  <a:pt x="93134" y="125942"/>
                  <a:pt x="101600" y="106892"/>
                  <a:pt x="103717" y="82550"/>
                </a:cubicBezTo>
                <a:cubicBezTo>
                  <a:pt x="105834" y="58208"/>
                  <a:pt x="103717" y="0"/>
                  <a:pt x="103717" y="0"/>
                </a:cubicBezTo>
              </a:path>
            </a:pathLst>
          </a:custGeom>
          <a:ln w="50800">
            <a:solidFill>
              <a:schemeClr val="accent2">
                <a:lumMod val="60000"/>
                <a:lumOff val="40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5-Point Star 154"/>
          <p:cNvSpPr/>
          <p:nvPr/>
        </p:nvSpPr>
        <p:spPr>
          <a:xfrm>
            <a:off x="6448425" y="1142189"/>
            <a:ext cx="323850" cy="2984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6802790" y="1056699"/>
            <a:ext cx="19996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Melbourne Central Business District</a:t>
            </a:r>
          </a:p>
        </p:txBody>
      </p:sp>
      <p:sp>
        <p:nvSpPr>
          <p:cNvPr id="174" name="Isosceles Triangle 173"/>
          <p:cNvSpPr/>
          <p:nvPr/>
        </p:nvSpPr>
        <p:spPr>
          <a:xfrm>
            <a:off x="3855475" y="5681920"/>
            <a:ext cx="145026" cy="13468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6477001" y="5272810"/>
            <a:ext cx="266699" cy="330200"/>
          </a:xfrm>
          <a:custGeom>
            <a:avLst/>
            <a:gdLst>
              <a:gd name="connsiteX0" fmla="*/ 304800 w 472017"/>
              <a:gd name="connsiteY0" fmla="*/ 0 h 1786467"/>
              <a:gd name="connsiteX1" fmla="*/ 330200 w 472017"/>
              <a:gd name="connsiteY1" fmla="*/ 63500 h 1786467"/>
              <a:gd name="connsiteX2" fmla="*/ 336550 w 472017"/>
              <a:gd name="connsiteY2" fmla="*/ 133350 h 1786467"/>
              <a:gd name="connsiteX3" fmla="*/ 349250 w 472017"/>
              <a:gd name="connsiteY3" fmla="*/ 152400 h 1786467"/>
              <a:gd name="connsiteX4" fmla="*/ 349250 w 472017"/>
              <a:gd name="connsiteY4" fmla="*/ 228600 h 1786467"/>
              <a:gd name="connsiteX5" fmla="*/ 374650 w 472017"/>
              <a:gd name="connsiteY5" fmla="*/ 266700 h 1786467"/>
              <a:gd name="connsiteX6" fmla="*/ 412750 w 472017"/>
              <a:gd name="connsiteY6" fmla="*/ 285750 h 1786467"/>
              <a:gd name="connsiteX7" fmla="*/ 412750 w 472017"/>
              <a:gd name="connsiteY7" fmla="*/ 336550 h 1786467"/>
              <a:gd name="connsiteX8" fmla="*/ 419100 w 472017"/>
              <a:gd name="connsiteY8" fmla="*/ 412750 h 1786467"/>
              <a:gd name="connsiteX9" fmla="*/ 444500 w 472017"/>
              <a:gd name="connsiteY9" fmla="*/ 476250 h 1786467"/>
              <a:gd name="connsiteX10" fmla="*/ 419100 w 472017"/>
              <a:gd name="connsiteY10" fmla="*/ 527050 h 1786467"/>
              <a:gd name="connsiteX11" fmla="*/ 393700 w 472017"/>
              <a:gd name="connsiteY11" fmla="*/ 577850 h 1786467"/>
              <a:gd name="connsiteX12" fmla="*/ 425450 w 472017"/>
              <a:gd name="connsiteY12" fmla="*/ 609600 h 1786467"/>
              <a:gd name="connsiteX13" fmla="*/ 438150 w 472017"/>
              <a:gd name="connsiteY13" fmla="*/ 654050 h 1786467"/>
              <a:gd name="connsiteX14" fmla="*/ 450850 w 472017"/>
              <a:gd name="connsiteY14" fmla="*/ 711200 h 1786467"/>
              <a:gd name="connsiteX15" fmla="*/ 463550 w 472017"/>
              <a:gd name="connsiteY15" fmla="*/ 749300 h 1786467"/>
              <a:gd name="connsiteX16" fmla="*/ 463550 w 472017"/>
              <a:gd name="connsiteY16" fmla="*/ 800100 h 1786467"/>
              <a:gd name="connsiteX17" fmla="*/ 412750 w 472017"/>
              <a:gd name="connsiteY17" fmla="*/ 825500 h 1786467"/>
              <a:gd name="connsiteX18" fmla="*/ 393700 w 472017"/>
              <a:gd name="connsiteY18" fmla="*/ 895350 h 1786467"/>
              <a:gd name="connsiteX19" fmla="*/ 349250 w 472017"/>
              <a:gd name="connsiteY19" fmla="*/ 908050 h 1786467"/>
              <a:gd name="connsiteX20" fmla="*/ 330200 w 472017"/>
              <a:gd name="connsiteY20" fmla="*/ 984250 h 1786467"/>
              <a:gd name="connsiteX21" fmla="*/ 330200 w 472017"/>
              <a:gd name="connsiteY21" fmla="*/ 1028700 h 1786467"/>
              <a:gd name="connsiteX22" fmla="*/ 330200 w 472017"/>
              <a:gd name="connsiteY22" fmla="*/ 1092200 h 1786467"/>
              <a:gd name="connsiteX23" fmla="*/ 311150 w 472017"/>
              <a:gd name="connsiteY23" fmla="*/ 1111250 h 1786467"/>
              <a:gd name="connsiteX24" fmla="*/ 311150 w 472017"/>
              <a:gd name="connsiteY24" fmla="*/ 1155700 h 1786467"/>
              <a:gd name="connsiteX25" fmla="*/ 330200 w 472017"/>
              <a:gd name="connsiteY25" fmla="*/ 1200150 h 1786467"/>
              <a:gd name="connsiteX26" fmla="*/ 330200 w 472017"/>
              <a:gd name="connsiteY26" fmla="*/ 1250950 h 1786467"/>
              <a:gd name="connsiteX27" fmla="*/ 311150 w 472017"/>
              <a:gd name="connsiteY27" fmla="*/ 1308100 h 1786467"/>
              <a:gd name="connsiteX28" fmla="*/ 317500 w 472017"/>
              <a:gd name="connsiteY28" fmla="*/ 1358900 h 1786467"/>
              <a:gd name="connsiteX29" fmla="*/ 317500 w 472017"/>
              <a:gd name="connsiteY29" fmla="*/ 1397000 h 1786467"/>
              <a:gd name="connsiteX30" fmla="*/ 330200 w 472017"/>
              <a:gd name="connsiteY30" fmla="*/ 1428750 h 1786467"/>
              <a:gd name="connsiteX31" fmla="*/ 292100 w 472017"/>
              <a:gd name="connsiteY31" fmla="*/ 1454150 h 1786467"/>
              <a:gd name="connsiteX32" fmla="*/ 304800 w 472017"/>
              <a:gd name="connsiteY32" fmla="*/ 1504950 h 1786467"/>
              <a:gd name="connsiteX33" fmla="*/ 323850 w 472017"/>
              <a:gd name="connsiteY33" fmla="*/ 1562100 h 1786467"/>
              <a:gd name="connsiteX34" fmla="*/ 285750 w 472017"/>
              <a:gd name="connsiteY34" fmla="*/ 1600200 h 1786467"/>
              <a:gd name="connsiteX35" fmla="*/ 285750 w 472017"/>
              <a:gd name="connsiteY35" fmla="*/ 1638300 h 1786467"/>
              <a:gd name="connsiteX36" fmla="*/ 279400 w 472017"/>
              <a:gd name="connsiteY36" fmla="*/ 1663700 h 1786467"/>
              <a:gd name="connsiteX37" fmla="*/ 222250 w 472017"/>
              <a:gd name="connsiteY37" fmla="*/ 1657350 h 1786467"/>
              <a:gd name="connsiteX38" fmla="*/ 177800 w 472017"/>
              <a:gd name="connsiteY38" fmla="*/ 1708150 h 1786467"/>
              <a:gd name="connsiteX39" fmla="*/ 158750 w 472017"/>
              <a:gd name="connsiteY39" fmla="*/ 1752600 h 1786467"/>
              <a:gd name="connsiteX40" fmla="*/ 139700 w 472017"/>
              <a:gd name="connsiteY40" fmla="*/ 1784350 h 1786467"/>
              <a:gd name="connsiteX41" fmla="*/ 82550 w 472017"/>
              <a:gd name="connsiteY41" fmla="*/ 1765300 h 1786467"/>
              <a:gd name="connsiteX42" fmla="*/ 44450 w 472017"/>
              <a:gd name="connsiteY42" fmla="*/ 1765300 h 1786467"/>
              <a:gd name="connsiteX43" fmla="*/ 0 w 472017"/>
              <a:gd name="connsiteY43" fmla="*/ 177800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72017" h="1786467">
                <a:moveTo>
                  <a:pt x="304800" y="0"/>
                </a:moveTo>
                <a:cubicBezTo>
                  <a:pt x="314854" y="20637"/>
                  <a:pt x="324908" y="41275"/>
                  <a:pt x="330200" y="63500"/>
                </a:cubicBezTo>
                <a:cubicBezTo>
                  <a:pt x="335492" y="85725"/>
                  <a:pt x="333375" y="118533"/>
                  <a:pt x="336550" y="133350"/>
                </a:cubicBezTo>
                <a:cubicBezTo>
                  <a:pt x="339725" y="148167"/>
                  <a:pt x="347133" y="136525"/>
                  <a:pt x="349250" y="152400"/>
                </a:cubicBezTo>
                <a:cubicBezTo>
                  <a:pt x="351367" y="168275"/>
                  <a:pt x="345017" y="209550"/>
                  <a:pt x="349250" y="228600"/>
                </a:cubicBezTo>
                <a:cubicBezTo>
                  <a:pt x="353483" y="247650"/>
                  <a:pt x="364067" y="257175"/>
                  <a:pt x="374650" y="266700"/>
                </a:cubicBezTo>
                <a:cubicBezTo>
                  <a:pt x="385233" y="276225"/>
                  <a:pt x="406400" y="274108"/>
                  <a:pt x="412750" y="285750"/>
                </a:cubicBezTo>
                <a:cubicBezTo>
                  <a:pt x="419100" y="297392"/>
                  <a:pt x="411692" y="315383"/>
                  <a:pt x="412750" y="336550"/>
                </a:cubicBezTo>
                <a:cubicBezTo>
                  <a:pt x="413808" y="357717"/>
                  <a:pt x="413808" y="389467"/>
                  <a:pt x="419100" y="412750"/>
                </a:cubicBezTo>
                <a:cubicBezTo>
                  <a:pt x="424392" y="436033"/>
                  <a:pt x="444500" y="457200"/>
                  <a:pt x="444500" y="476250"/>
                </a:cubicBezTo>
                <a:cubicBezTo>
                  <a:pt x="444500" y="495300"/>
                  <a:pt x="419100" y="527050"/>
                  <a:pt x="419100" y="527050"/>
                </a:cubicBezTo>
                <a:cubicBezTo>
                  <a:pt x="410633" y="543983"/>
                  <a:pt x="392642" y="564092"/>
                  <a:pt x="393700" y="577850"/>
                </a:cubicBezTo>
                <a:cubicBezTo>
                  <a:pt x="394758" y="591608"/>
                  <a:pt x="418042" y="596900"/>
                  <a:pt x="425450" y="609600"/>
                </a:cubicBezTo>
                <a:cubicBezTo>
                  <a:pt x="432858" y="622300"/>
                  <a:pt x="433917" y="637117"/>
                  <a:pt x="438150" y="654050"/>
                </a:cubicBezTo>
                <a:cubicBezTo>
                  <a:pt x="442383" y="670983"/>
                  <a:pt x="446617" y="695325"/>
                  <a:pt x="450850" y="711200"/>
                </a:cubicBezTo>
                <a:cubicBezTo>
                  <a:pt x="455083" y="727075"/>
                  <a:pt x="461433" y="734483"/>
                  <a:pt x="463550" y="749300"/>
                </a:cubicBezTo>
                <a:cubicBezTo>
                  <a:pt x="465667" y="764117"/>
                  <a:pt x="472017" y="787400"/>
                  <a:pt x="463550" y="800100"/>
                </a:cubicBezTo>
                <a:cubicBezTo>
                  <a:pt x="455083" y="812800"/>
                  <a:pt x="424392" y="809625"/>
                  <a:pt x="412750" y="825500"/>
                </a:cubicBezTo>
                <a:cubicBezTo>
                  <a:pt x="401108" y="841375"/>
                  <a:pt x="404283" y="881592"/>
                  <a:pt x="393700" y="895350"/>
                </a:cubicBezTo>
                <a:cubicBezTo>
                  <a:pt x="383117" y="909108"/>
                  <a:pt x="359833" y="893233"/>
                  <a:pt x="349250" y="908050"/>
                </a:cubicBezTo>
                <a:cubicBezTo>
                  <a:pt x="338667" y="922867"/>
                  <a:pt x="333375" y="964142"/>
                  <a:pt x="330200" y="984250"/>
                </a:cubicBezTo>
                <a:cubicBezTo>
                  <a:pt x="327025" y="1004358"/>
                  <a:pt x="330200" y="1028700"/>
                  <a:pt x="330200" y="1028700"/>
                </a:cubicBezTo>
                <a:cubicBezTo>
                  <a:pt x="330200" y="1046692"/>
                  <a:pt x="333375" y="1078442"/>
                  <a:pt x="330200" y="1092200"/>
                </a:cubicBezTo>
                <a:cubicBezTo>
                  <a:pt x="327025" y="1105958"/>
                  <a:pt x="314325" y="1100667"/>
                  <a:pt x="311150" y="1111250"/>
                </a:cubicBezTo>
                <a:cubicBezTo>
                  <a:pt x="307975" y="1121833"/>
                  <a:pt x="307975" y="1140883"/>
                  <a:pt x="311150" y="1155700"/>
                </a:cubicBezTo>
                <a:cubicBezTo>
                  <a:pt x="314325" y="1170517"/>
                  <a:pt x="327025" y="1184275"/>
                  <a:pt x="330200" y="1200150"/>
                </a:cubicBezTo>
                <a:cubicBezTo>
                  <a:pt x="333375" y="1216025"/>
                  <a:pt x="333375" y="1232958"/>
                  <a:pt x="330200" y="1250950"/>
                </a:cubicBezTo>
                <a:cubicBezTo>
                  <a:pt x="327025" y="1268942"/>
                  <a:pt x="313267" y="1290108"/>
                  <a:pt x="311150" y="1308100"/>
                </a:cubicBezTo>
                <a:cubicBezTo>
                  <a:pt x="309033" y="1326092"/>
                  <a:pt x="316442" y="1344083"/>
                  <a:pt x="317500" y="1358900"/>
                </a:cubicBezTo>
                <a:cubicBezTo>
                  <a:pt x="318558" y="1373717"/>
                  <a:pt x="315383" y="1385358"/>
                  <a:pt x="317500" y="1397000"/>
                </a:cubicBezTo>
                <a:cubicBezTo>
                  <a:pt x="319617" y="1408642"/>
                  <a:pt x="334433" y="1419225"/>
                  <a:pt x="330200" y="1428750"/>
                </a:cubicBezTo>
                <a:cubicBezTo>
                  <a:pt x="325967" y="1438275"/>
                  <a:pt x="296333" y="1441450"/>
                  <a:pt x="292100" y="1454150"/>
                </a:cubicBezTo>
                <a:cubicBezTo>
                  <a:pt x="287867" y="1466850"/>
                  <a:pt x="299508" y="1486958"/>
                  <a:pt x="304800" y="1504950"/>
                </a:cubicBezTo>
                <a:cubicBezTo>
                  <a:pt x="310092" y="1522942"/>
                  <a:pt x="327025" y="1546225"/>
                  <a:pt x="323850" y="1562100"/>
                </a:cubicBezTo>
                <a:cubicBezTo>
                  <a:pt x="320675" y="1577975"/>
                  <a:pt x="292100" y="1587500"/>
                  <a:pt x="285750" y="1600200"/>
                </a:cubicBezTo>
                <a:cubicBezTo>
                  <a:pt x="279400" y="1612900"/>
                  <a:pt x="286808" y="1627717"/>
                  <a:pt x="285750" y="1638300"/>
                </a:cubicBezTo>
                <a:cubicBezTo>
                  <a:pt x="284692" y="1648883"/>
                  <a:pt x="289983" y="1660525"/>
                  <a:pt x="279400" y="1663700"/>
                </a:cubicBezTo>
                <a:cubicBezTo>
                  <a:pt x="268817" y="1666875"/>
                  <a:pt x="239183" y="1649942"/>
                  <a:pt x="222250" y="1657350"/>
                </a:cubicBezTo>
                <a:cubicBezTo>
                  <a:pt x="205317" y="1664758"/>
                  <a:pt x="188383" y="1692275"/>
                  <a:pt x="177800" y="1708150"/>
                </a:cubicBezTo>
                <a:cubicBezTo>
                  <a:pt x="167217" y="1724025"/>
                  <a:pt x="165100" y="1739900"/>
                  <a:pt x="158750" y="1752600"/>
                </a:cubicBezTo>
                <a:cubicBezTo>
                  <a:pt x="152400" y="1765300"/>
                  <a:pt x="152400" y="1782233"/>
                  <a:pt x="139700" y="1784350"/>
                </a:cubicBezTo>
                <a:cubicBezTo>
                  <a:pt x="127000" y="1786467"/>
                  <a:pt x="98425" y="1768475"/>
                  <a:pt x="82550" y="1765300"/>
                </a:cubicBezTo>
                <a:cubicBezTo>
                  <a:pt x="66675" y="1762125"/>
                  <a:pt x="58208" y="1763183"/>
                  <a:pt x="44450" y="1765300"/>
                </a:cubicBezTo>
                <a:cubicBezTo>
                  <a:pt x="30692" y="1767417"/>
                  <a:pt x="0" y="1778000"/>
                  <a:pt x="0" y="1778000"/>
                </a:cubicBezTo>
              </a:path>
            </a:pathLst>
          </a:custGeom>
          <a:ln w="25400">
            <a:solidFill>
              <a:schemeClr val="accent6">
                <a:lumMod val="75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6802790" y="5163820"/>
            <a:ext cx="1094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Inter-Basin </a:t>
            </a:r>
          </a:p>
          <a:p>
            <a:r>
              <a:rPr lang="en-US" sz="1600" dirty="0" smtClean="0"/>
              <a:t>Transfers</a:t>
            </a:r>
            <a:endParaRPr lang="en-US" sz="1600" dirty="0"/>
          </a:p>
        </p:txBody>
      </p:sp>
      <p:sp>
        <p:nvSpPr>
          <p:cNvPr id="179" name="Rectangle 178"/>
          <p:cNvSpPr/>
          <p:nvPr/>
        </p:nvSpPr>
        <p:spPr>
          <a:xfrm rot="204885">
            <a:off x="3030890" y="721896"/>
            <a:ext cx="2043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Goulburn</a:t>
            </a:r>
            <a:r>
              <a:rPr lang="en-US" sz="1400" i="1" dirty="0" smtClean="0"/>
              <a:t> River</a:t>
            </a:r>
            <a:endParaRPr lang="en-US" sz="1400" i="1" dirty="0"/>
          </a:p>
        </p:txBody>
      </p:sp>
      <p:sp>
        <p:nvSpPr>
          <p:cNvPr id="180" name="Freeform 179"/>
          <p:cNvSpPr/>
          <p:nvPr/>
        </p:nvSpPr>
        <p:spPr>
          <a:xfrm>
            <a:off x="6373637" y="1647825"/>
            <a:ext cx="446263" cy="409575"/>
          </a:xfrm>
          <a:custGeom>
            <a:avLst/>
            <a:gdLst>
              <a:gd name="connsiteX0" fmla="*/ 514351 w 2354439"/>
              <a:gd name="connsiteY0" fmla="*/ 1037167 h 2425700"/>
              <a:gd name="connsiteX1" fmla="*/ 459317 w 2354439"/>
              <a:gd name="connsiteY1" fmla="*/ 1092200 h 2425700"/>
              <a:gd name="connsiteX2" fmla="*/ 429684 w 2354439"/>
              <a:gd name="connsiteY2" fmla="*/ 1117600 h 2425700"/>
              <a:gd name="connsiteX3" fmla="*/ 400051 w 2354439"/>
              <a:gd name="connsiteY3" fmla="*/ 1104900 h 2425700"/>
              <a:gd name="connsiteX4" fmla="*/ 366184 w 2354439"/>
              <a:gd name="connsiteY4" fmla="*/ 1117600 h 2425700"/>
              <a:gd name="connsiteX5" fmla="*/ 323851 w 2354439"/>
              <a:gd name="connsiteY5" fmla="*/ 1113367 h 2425700"/>
              <a:gd name="connsiteX6" fmla="*/ 302684 w 2354439"/>
              <a:gd name="connsiteY6" fmla="*/ 1062567 h 2425700"/>
              <a:gd name="connsiteX7" fmla="*/ 273051 w 2354439"/>
              <a:gd name="connsiteY7" fmla="*/ 1054100 h 2425700"/>
              <a:gd name="connsiteX8" fmla="*/ 243417 w 2354439"/>
              <a:gd name="connsiteY8" fmla="*/ 1071034 h 2425700"/>
              <a:gd name="connsiteX9" fmla="*/ 222251 w 2354439"/>
              <a:gd name="connsiteY9" fmla="*/ 1109134 h 2425700"/>
              <a:gd name="connsiteX10" fmla="*/ 213784 w 2354439"/>
              <a:gd name="connsiteY10" fmla="*/ 1147234 h 2425700"/>
              <a:gd name="connsiteX11" fmla="*/ 175684 w 2354439"/>
              <a:gd name="connsiteY11" fmla="*/ 1159934 h 2425700"/>
              <a:gd name="connsiteX12" fmla="*/ 112184 w 2354439"/>
              <a:gd name="connsiteY12" fmla="*/ 1168400 h 2425700"/>
              <a:gd name="connsiteX13" fmla="*/ 61384 w 2354439"/>
              <a:gd name="connsiteY13" fmla="*/ 1143000 h 2425700"/>
              <a:gd name="connsiteX14" fmla="*/ 27517 w 2354439"/>
              <a:gd name="connsiteY14" fmla="*/ 1104900 h 2425700"/>
              <a:gd name="connsiteX15" fmla="*/ 6351 w 2354439"/>
              <a:gd name="connsiteY15" fmla="*/ 1075267 h 2425700"/>
              <a:gd name="connsiteX16" fmla="*/ 2117 w 2354439"/>
              <a:gd name="connsiteY16" fmla="*/ 1028700 h 2425700"/>
              <a:gd name="connsiteX17" fmla="*/ 19051 w 2354439"/>
              <a:gd name="connsiteY17" fmla="*/ 1016000 h 2425700"/>
              <a:gd name="connsiteX18" fmla="*/ 78317 w 2354439"/>
              <a:gd name="connsiteY18" fmla="*/ 1016000 h 2425700"/>
              <a:gd name="connsiteX19" fmla="*/ 116417 w 2354439"/>
              <a:gd name="connsiteY19" fmla="*/ 952500 h 2425700"/>
              <a:gd name="connsiteX20" fmla="*/ 146051 w 2354439"/>
              <a:gd name="connsiteY20" fmla="*/ 910167 h 2425700"/>
              <a:gd name="connsiteX21" fmla="*/ 196851 w 2354439"/>
              <a:gd name="connsiteY21" fmla="*/ 876300 h 2425700"/>
              <a:gd name="connsiteX22" fmla="*/ 243417 w 2354439"/>
              <a:gd name="connsiteY22" fmla="*/ 876300 h 2425700"/>
              <a:gd name="connsiteX23" fmla="*/ 294217 w 2354439"/>
              <a:gd name="connsiteY23" fmla="*/ 876300 h 2425700"/>
              <a:gd name="connsiteX24" fmla="*/ 315384 w 2354439"/>
              <a:gd name="connsiteY24" fmla="*/ 910167 h 2425700"/>
              <a:gd name="connsiteX25" fmla="*/ 340784 w 2354439"/>
              <a:gd name="connsiteY25" fmla="*/ 931334 h 2425700"/>
              <a:gd name="connsiteX26" fmla="*/ 383117 w 2354439"/>
              <a:gd name="connsiteY26" fmla="*/ 939800 h 2425700"/>
              <a:gd name="connsiteX27" fmla="*/ 425451 w 2354439"/>
              <a:gd name="connsiteY27" fmla="*/ 922867 h 2425700"/>
              <a:gd name="connsiteX28" fmla="*/ 450851 w 2354439"/>
              <a:gd name="connsiteY28" fmla="*/ 872067 h 2425700"/>
              <a:gd name="connsiteX29" fmla="*/ 476251 w 2354439"/>
              <a:gd name="connsiteY29" fmla="*/ 846667 h 2425700"/>
              <a:gd name="connsiteX30" fmla="*/ 476251 w 2354439"/>
              <a:gd name="connsiteY30" fmla="*/ 778934 h 2425700"/>
              <a:gd name="connsiteX31" fmla="*/ 421217 w 2354439"/>
              <a:gd name="connsiteY31" fmla="*/ 711200 h 2425700"/>
              <a:gd name="connsiteX32" fmla="*/ 370417 w 2354439"/>
              <a:gd name="connsiteY32" fmla="*/ 681567 h 2425700"/>
              <a:gd name="connsiteX33" fmla="*/ 332317 w 2354439"/>
              <a:gd name="connsiteY33" fmla="*/ 639234 h 2425700"/>
              <a:gd name="connsiteX34" fmla="*/ 289984 w 2354439"/>
              <a:gd name="connsiteY34" fmla="*/ 601134 h 2425700"/>
              <a:gd name="connsiteX35" fmla="*/ 289984 w 2354439"/>
              <a:gd name="connsiteY35" fmla="*/ 512234 h 2425700"/>
              <a:gd name="connsiteX36" fmla="*/ 306917 w 2354439"/>
              <a:gd name="connsiteY36" fmla="*/ 457200 h 2425700"/>
              <a:gd name="connsiteX37" fmla="*/ 328084 w 2354439"/>
              <a:gd name="connsiteY37" fmla="*/ 427567 h 2425700"/>
              <a:gd name="connsiteX38" fmla="*/ 328084 w 2354439"/>
              <a:gd name="connsiteY38" fmla="*/ 389467 h 2425700"/>
              <a:gd name="connsiteX39" fmla="*/ 328084 w 2354439"/>
              <a:gd name="connsiteY39" fmla="*/ 355600 h 2425700"/>
              <a:gd name="connsiteX40" fmla="*/ 378884 w 2354439"/>
              <a:gd name="connsiteY40" fmla="*/ 355600 h 2425700"/>
              <a:gd name="connsiteX41" fmla="*/ 429684 w 2354439"/>
              <a:gd name="connsiteY41" fmla="*/ 330200 h 2425700"/>
              <a:gd name="connsiteX42" fmla="*/ 497417 w 2354439"/>
              <a:gd name="connsiteY42" fmla="*/ 376767 h 2425700"/>
              <a:gd name="connsiteX43" fmla="*/ 560917 w 2354439"/>
              <a:gd name="connsiteY43" fmla="*/ 436034 h 2425700"/>
              <a:gd name="connsiteX44" fmla="*/ 603251 w 2354439"/>
              <a:gd name="connsiteY44" fmla="*/ 465667 h 2425700"/>
              <a:gd name="connsiteX45" fmla="*/ 637117 w 2354439"/>
              <a:gd name="connsiteY45" fmla="*/ 448734 h 2425700"/>
              <a:gd name="connsiteX46" fmla="*/ 670984 w 2354439"/>
              <a:gd name="connsiteY46" fmla="*/ 414867 h 2425700"/>
              <a:gd name="connsiteX47" fmla="*/ 666751 w 2354439"/>
              <a:gd name="connsiteY47" fmla="*/ 364067 h 2425700"/>
              <a:gd name="connsiteX48" fmla="*/ 687917 w 2354439"/>
              <a:gd name="connsiteY48" fmla="*/ 338667 h 2425700"/>
              <a:gd name="connsiteX49" fmla="*/ 704851 w 2354439"/>
              <a:gd name="connsiteY49" fmla="*/ 287867 h 2425700"/>
              <a:gd name="connsiteX50" fmla="*/ 692151 w 2354439"/>
              <a:gd name="connsiteY50" fmla="*/ 241300 h 2425700"/>
              <a:gd name="connsiteX51" fmla="*/ 683684 w 2354439"/>
              <a:gd name="connsiteY51" fmla="*/ 215900 h 2425700"/>
              <a:gd name="connsiteX52" fmla="*/ 704851 w 2354439"/>
              <a:gd name="connsiteY52" fmla="*/ 182034 h 2425700"/>
              <a:gd name="connsiteX53" fmla="*/ 734484 w 2354439"/>
              <a:gd name="connsiteY53" fmla="*/ 114300 h 2425700"/>
              <a:gd name="connsiteX54" fmla="*/ 747184 w 2354439"/>
              <a:gd name="connsiteY54" fmla="*/ 55034 h 2425700"/>
              <a:gd name="connsiteX55" fmla="*/ 781051 w 2354439"/>
              <a:gd name="connsiteY55" fmla="*/ 12700 h 2425700"/>
              <a:gd name="connsiteX56" fmla="*/ 823384 w 2354439"/>
              <a:gd name="connsiteY56" fmla="*/ 4234 h 2425700"/>
              <a:gd name="connsiteX57" fmla="*/ 865717 w 2354439"/>
              <a:gd name="connsiteY57" fmla="*/ 8467 h 2425700"/>
              <a:gd name="connsiteX58" fmla="*/ 869951 w 2354439"/>
              <a:gd name="connsiteY58" fmla="*/ 55034 h 2425700"/>
              <a:gd name="connsiteX59" fmla="*/ 899584 w 2354439"/>
              <a:gd name="connsiteY59" fmla="*/ 156634 h 2425700"/>
              <a:gd name="connsiteX60" fmla="*/ 912284 w 2354439"/>
              <a:gd name="connsiteY60" fmla="*/ 237067 h 2425700"/>
              <a:gd name="connsiteX61" fmla="*/ 924984 w 2354439"/>
              <a:gd name="connsiteY61" fmla="*/ 270934 h 2425700"/>
              <a:gd name="connsiteX62" fmla="*/ 988484 w 2354439"/>
              <a:gd name="connsiteY62" fmla="*/ 287867 h 2425700"/>
              <a:gd name="connsiteX63" fmla="*/ 1035051 w 2354439"/>
              <a:gd name="connsiteY63" fmla="*/ 304800 h 2425700"/>
              <a:gd name="connsiteX64" fmla="*/ 1064684 w 2354439"/>
              <a:gd name="connsiteY64" fmla="*/ 245534 h 2425700"/>
              <a:gd name="connsiteX65" fmla="*/ 1128184 w 2354439"/>
              <a:gd name="connsiteY65" fmla="*/ 211667 h 2425700"/>
              <a:gd name="connsiteX66" fmla="*/ 1191684 w 2354439"/>
              <a:gd name="connsiteY66" fmla="*/ 207434 h 2425700"/>
              <a:gd name="connsiteX67" fmla="*/ 1225551 w 2354439"/>
              <a:gd name="connsiteY67" fmla="*/ 220134 h 2425700"/>
              <a:gd name="connsiteX68" fmla="*/ 1250951 w 2354439"/>
              <a:gd name="connsiteY68" fmla="*/ 254000 h 2425700"/>
              <a:gd name="connsiteX69" fmla="*/ 1276351 w 2354439"/>
              <a:gd name="connsiteY69" fmla="*/ 304800 h 2425700"/>
              <a:gd name="connsiteX70" fmla="*/ 1297517 w 2354439"/>
              <a:gd name="connsiteY70" fmla="*/ 355600 h 2425700"/>
              <a:gd name="connsiteX71" fmla="*/ 1344084 w 2354439"/>
              <a:gd name="connsiteY71" fmla="*/ 355600 h 2425700"/>
              <a:gd name="connsiteX72" fmla="*/ 1399117 w 2354439"/>
              <a:gd name="connsiteY72" fmla="*/ 334434 h 2425700"/>
              <a:gd name="connsiteX73" fmla="*/ 1445684 w 2354439"/>
              <a:gd name="connsiteY73" fmla="*/ 334434 h 2425700"/>
              <a:gd name="connsiteX74" fmla="*/ 1475317 w 2354439"/>
              <a:gd name="connsiteY74" fmla="*/ 313267 h 2425700"/>
              <a:gd name="connsiteX75" fmla="*/ 1500717 w 2354439"/>
              <a:gd name="connsiteY75" fmla="*/ 275167 h 2425700"/>
              <a:gd name="connsiteX76" fmla="*/ 1479551 w 2354439"/>
              <a:gd name="connsiteY76" fmla="*/ 245534 h 2425700"/>
              <a:gd name="connsiteX77" fmla="*/ 1479551 w 2354439"/>
              <a:gd name="connsiteY77" fmla="*/ 220134 h 2425700"/>
              <a:gd name="connsiteX78" fmla="*/ 1521884 w 2354439"/>
              <a:gd name="connsiteY78" fmla="*/ 215900 h 2425700"/>
              <a:gd name="connsiteX79" fmla="*/ 1572684 w 2354439"/>
              <a:gd name="connsiteY79" fmla="*/ 211667 h 2425700"/>
              <a:gd name="connsiteX80" fmla="*/ 1568451 w 2354439"/>
              <a:gd name="connsiteY80" fmla="*/ 258234 h 2425700"/>
              <a:gd name="connsiteX81" fmla="*/ 1534584 w 2354439"/>
              <a:gd name="connsiteY81" fmla="*/ 275167 h 2425700"/>
              <a:gd name="connsiteX82" fmla="*/ 1521884 w 2354439"/>
              <a:gd name="connsiteY82" fmla="*/ 325967 h 2425700"/>
              <a:gd name="connsiteX83" fmla="*/ 1500717 w 2354439"/>
              <a:gd name="connsiteY83" fmla="*/ 402167 h 2425700"/>
              <a:gd name="connsiteX84" fmla="*/ 1500717 w 2354439"/>
              <a:gd name="connsiteY84" fmla="*/ 431800 h 2425700"/>
              <a:gd name="connsiteX85" fmla="*/ 1526117 w 2354439"/>
              <a:gd name="connsiteY85" fmla="*/ 457200 h 2425700"/>
              <a:gd name="connsiteX86" fmla="*/ 1534584 w 2354439"/>
              <a:gd name="connsiteY86" fmla="*/ 495300 h 2425700"/>
              <a:gd name="connsiteX87" fmla="*/ 1589617 w 2354439"/>
              <a:gd name="connsiteY87" fmla="*/ 520700 h 2425700"/>
              <a:gd name="connsiteX88" fmla="*/ 1653117 w 2354439"/>
              <a:gd name="connsiteY88" fmla="*/ 554567 h 2425700"/>
              <a:gd name="connsiteX89" fmla="*/ 1703917 w 2354439"/>
              <a:gd name="connsiteY89" fmla="*/ 571500 h 2425700"/>
              <a:gd name="connsiteX90" fmla="*/ 1792817 w 2354439"/>
              <a:gd name="connsiteY90" fmla="*/ 575734 h 2425700"/>
              <a:gd name="connsiteX91" fmla="*/ 1860551 w 2354439"/>
              <a:gd name="connsiteY91" fmla="*/ 584200 h 2425700"/>
              <a:gd name="connsiteX92" fmla="*/ 1949451 w 2354439"/>
              <a:gd name="connsiteY92" fmla="*/ 584200 h 2425700"/>
              <a:gd name="connsiteX93" fmla="*/ 1987551 w 2354439"/>
              <a:gd name="connsiteY93" fmla="*/ 609600 h 2425700"/>
              <a:gd name="connsiteX94" fmla="*/ 2008717 w 2354439"/>
              <a:gd name="connsiteY94" fmla="*/ 643467 h 2425700"/>
              <a:gd name="connsiteX95" fmla="*/ 2034117 w 2354439"/>
              <a:gd name="connsiteY95" fmla="*/ 677334 h 2425700"/>
              <a:gd name="connsiteX96" fmla="*/ 2034117 w 2354439"/>
              <a:gd name="connsiteY96" fmla="*/ 719667 h 2425700"/>
              <a:gd name="connsiteX97" fmla="*/ 2021417 w 2354439"/>
              <a:gd name="connsiteY97" fmla="*/ 783167 h 2425700"/>
              <a:gd name="connsiteX98" fmla="*/ 1949451 w 2354439"/>
              <a:gd name="connsiteY98" fmla="*/ 791634 h 2425700"/>
              <a:gd name="connsiteX99" fmla="*/ 1915584 w 2354439"/>
              <a:gd name="connsiteY99" fmla="*/ 812800 h 2425700"/>
              <a:gd name="connsiteX100" fmla="*/ 1877484 w 2354439"/>
              <a:gd name="connsiteY100" fmla="*/ 872067 h 2425700"/>
              <a:gd name="connsiteX101" fmla="*/ 1852084 w 2354439"/>
              <a:gd name="connsiteY101" fmla="*/ 918634 h 2425700"/>
              <a:gd name="connsiteX102" fmla="*/ 1826684 w 2354439"/>
              <a:gd name="connsiteY102" fmla="*/ 973667 h 2425700"/>
              <a:gd name="connsiteX103" fmla="*/ 1801284 w 2354439"/>
              <a:gd name="connsiteY103" fmla="*/ 999067 h 2425700"/>
              <a:gd name="connsiteX104" fmla="*/ 1809751 w 2354439"/>
              <a:gd name="connsiteY104" fmla="*/ 1041400 h 2425700"/>
              <a:gd name="connsiteX105" fmla="*/ 1860551 w 2354439"/>
              <a:gd name="connsiteY105" fmla="*/ 1062567 h 2425700"/>
              <a:gd name="connsiteX106" fmla="*/ 1924051 w 2354439"/>
              <a:gd name="connsiteY106" fmla="*/ 1104900 h 2425700"/>
              <a:gd name="connsiteX107" fmla="*/ 1974851 w 2354439"/>
              <a:gd name="connsiteY107" fmla="*/ 1138767 h 2425700"/>
              <a:gd name="connsiteX108" fmla="*/ 2008717 w 2354439"/>
              <a:gd name="connsiteY108" fmla="*/ 1151467 h 2425700"/>
              <a:gd name="connsiteX109" fmla="*/ 2046817 w 2354439"/>
              <a:gd name="connsiteY109" fmla="*/ 1151467 h 2425700"/>
              <a:gd name="connsiteX110" fmla="*/ 2004484 w 2354439"/>
              <a:gd name="connsiteY110" fmla="*/ 1206500 h 2425700"/>
              <a:gd name="connsiteX111" fmla="*/ 2000251 w 2354439"/>
              <a:gd name="connsiteY111" fmla="*/ 1261534 h 2425700"/>
              <a:gd name="connsiteX112" fmla="*/ 1974851 w 2354439"/>
              <a:gd name="connsiteY112" fmla="*/ 1325034 h 2425700"/>
              <a:gd name="connsiteX113" fmla="*/ 1983317 w 2354439"/>
              <a:gd name="connsiteY113" fmla="*/ 1380067 h 2425700"/>
              <a:gd name="connsiteX114" fmla="*/ 2004484 w 2354439"/>
              <a:gd name="connsiteY114" fmla="*/ 1422400 h 2425700"/>
              <a:gd name="connsiteX115" fmla="*/ 2046817 w 2354439"/>
              <a:gd name="connsiteY115" fmla="*/ 1439334 h 2425700"/>
              <a:gd name="connsiteX116" fmla="*/ 2063751 w 2354439"/>
              <a:gd name="connsiteY116" fmla="*/ 1452034 h 2425700"/>
              <a:gd name="connsiteX117" fmla="*/ 2063751 w 2354439"/>
              <a:gd name="connsiteY117" fmla="*/ 1473200 h 2425700"/>
              <a:gd name="connsiteX118" fmla="*/ 2080684 w 2354439"/>
              <a:gd name="connsiteY118" fmla="*/ 1490134 h 2425700"/>
              <a:gd name="connsiteX119" fmla="*/ 2144184 w 2354439"/>
              <a:gd name="connsiteY119" fmla="*/ 1511300 h 2425700"/>
              <a:gd name="connsiteX120" fmla="*/ 2186517 w 2354439"/>
              <a:gd name="connsiteY120" fmla="*/ 1536700 h 2425700"/>
              <a:gd name="connsiteX121" fmla="*/ 2237317 w 2354439"/>
              <a:gd name="connsiteY121" fmla="*/ 1566334 h 2425700"/>
              <a:gd name="connsiteX122" fmla="*/ 2258484 w 2354439"/>
              <a:gd name="connsiteY122" fmla="*/ 1566334 h 2425700"/>
              <a:gd name="connsiteX123" fmla="*/ 2292351 w 2354439"/>
              <a:gd name="connsiteY123" fmla="*/ 1579034 h 2425700"/>
              <a:gd name="connsiteX124" fmla="*/ 2330451 w 2354439"/>
              <a:gd name="connsiteY124" fmla="*/ 1579034 h 2425700"/>
              <a:gd name="connsiteX125" fmla="*/ 2351617 w 2354439"/>
              <a:gd name="connsiteY125" fmla="*/ 1600200 h 2425700"/>
              <a:gd name="connsiteX126" fmla="*/ 2347384 w 2354439"/>
              <a:gd name="connsiteY126" fmla="*/ 1646767 h 2425700"/>
              <a:gd name="connsiteX127" fmla="*/ 2334684 w 2354439"/>
              <a:gd name="connsiteY127" fmla="*/ 1701800 h 2425700"/>
              <a:gd name="connsiteX128" fmla="*/ 2292351 w 2354439"/>
              <a:gd name="connsiteY128" fmla="*/ 1710267 h 2425700"/>
              <a:gd name="connsiteX129" fmla="*/ 2241551 w 2354439"/>
              <a:gd name="connsiteY129" fmla="*/ 1727200 h 2425700"/>
              <a:gd name="connsiteX130" fmla="*/ 2173817 w 2354439"/>
              <a:gd name="connsiteY130" fmla="*/ 1706034 h 2425700"/>
              <a:gd name="connsiteX131" fmla="*/ 2135717 w 2354439"/>
              <a:gd name="connsiteY131" fmla="*/ 1680634 h 2425700"/>
              <a:gd name="connsiteX132" fmla="*/ 2080684 w 2354439"/>
              <a:gd name="connsiteY132" fmla="*/ 1638300 h 2425700"/>
              <a:gd name="connsiteX133" fmla="*/ 2034117 w 2354439"/>
              <a:gd name="connsiteY133" fmla="*/ 1625600 h 2425700"/>
              <a:gd name="connsiteX134" fmla="*/ 1983317 w 2354439"/>
              <a:gd name="connsiteY134" fmla="*/ 1629834 h 2425700"/>
              <a:gd name="connsiteX135" fmla="*/ 1940984 w 2354439"/>
              <a:gd name="connsiteY135" fmla="*/ 1646767 h 2425700"/>
              <a:gd name="connsiteX136" fmla="*/ 1890184 w 2354439"/>
              <a:gd name="connsiteY136" fmla="*/ 1655234 h 2425700"/>
              <a:gd name="connsiteX137" fmla="*/ 1843617 w 2354439"/>
              <a:gd name="connsiteY137" fmla="*/ 1663700 h 2425700"/>
              <a:gd name="connsiteX138" fmla="*/ 1813984 w 2354439"/>
              <a:gd name="connsiteY138" fmla="*/ 1706034 h 2425700"/>
              <a:gd name="connsiteX139" fmla="*/ 1784351 w 2354439"/>
              <a:gd name="connsiteY139" fmla="*/ 1773767 h 2425700"/>
              <a:gd name="connsiteX140" fmla="*/ 1758951 w 2354439"/>
              <a:gd name="connsiteY140" fmla="*/ 1820334 h 2425700"/>
              <a:gd name="connsiteX141" fmla="*/ 1703917 w 2354439"/>
              <a:gd name="connsiteY141" fmla="*/ 1837267 h 2425700"/>
              <a:gd name="connsiteX142" fmla="*/ 1661584 w 2354439"/>
              <a:gd name="connsiteY142" fmla="*/ 1820334 h 2425700"/>
              <a:gd name="connsiteX143" fmla="*/ 1648884 w 2354439"/>
              <a:gd name="connsiteY143" fmla="*/ 1778000 h 2425700"/>
              <a:gd name="connsiteX144" fmla="*/ 1648884 w 2354439"/>
              <a:gd name="connsiteY144" fmla="*/ 1714500 h 2425700"/>
              <a:gd name="connsiteX145" fmla="*/ 1648884 w 2354439"/>
              <a:gd name="connsiteY145" fmla="*/ 1667934 h 2425700"/>
              <a:gd name="connsiteX146" fmla="*/ 1627717 w 2354439"/>
              <a:gd name="connsiteY146" fmla="*/ 1634067 h 2425700"/>
              <a:gd name="connsiteX147" fmla="*/ 1585384 w 2354439"/>
              <a:gd name="connsiteY147" fmla="*/ 1625600 h 2425700"/>
              <a:gd name="connsiteX148" fmla="*/ 1547284 w 2354439"/>
              <a:gd name="connsiteY148" fmla="*/ 1638300 h 2425700"/>
              <a:gd name="connsiteX149" fmla="*/ 1543051 w 2354439"/>
              <a:gd name="connsiteY149" fmla="*/ 1693334 h 2425700"/>
              <a:gd name="connsiteX150" fmla="*/ 1543051 w 2354439"/>
              <a:gd name="connsiteY150" fmla="*/ 1735667 h 2425700"/>
              <a:gd name="connsiteX151" fmla="*/ 1543051 w 2354439"/>
              <a:gd name="connsiteY151" fmla="*/ 1799167 h 2425700"/>
              <a:gd name="connsiteX152" fmla="*/ 1543051 w 2354439"/>
              <a:gd name="connsiteY152" fmla="*/ 1849967 h 2425700"/>
              <a:gd name="connsiteX153" fmla="*/ 1555751 w 2354439"/>
              <a:gd name="connsiteY153" fmla="*/ 1888067 h 2425700"/>
              <a:gd name="connsiteX154" fmla="*/ 1568451 w 2354439"/>
              <a:gd name="connsiteY154" fmla="*/ 1930400 h 2425700"/>
              <a:gd name="connsiteX155" fmla="*/ 1555751 w 2354439"/>
              <a:gd name="connsiteY155" fmla="*/ 1955800 h 2425700"/>
              <a:gd name="connsiteX156" fmla="*/ 1509184 w 2354439"/>
              <a:gd name="connsiteY156" fmla="*/ 1955800 h 2425700"/>
              <a:gd name="connsiteX157" fmla="*/ 1458384 w 2354439"/>
              <a:gd name="connsiteY157" fmla="*/ 1964267 h 2425700"/>
              <a:gd name="connsiteX158" fmla="*/ 1424517 w 2354439"/>
              <a:gd name="connsiteY158" fmla="*/ 1998134 h 2425700"/>
              <a:gd name="connsiteX159" fmla="*/ 1403351 w 2354439"/>
              <a:gd name="connsiteY159" fmla="*/ 2040467 h 2425700"/>
              <a:gd name="connsiteX160" fmla="*/ 1365251 w 2354439"/>
              <a:gd name="connsiteY160" fmla="*/ 2061634 h 2425700"/>
              <a:gd name="connsiteX161" fmla="*/ 1327151 w 2354439"/>
              <a:gd name="connsiteY161" fmla="*/ 2061634 h 2425700"/>
              <a:gd name="connsiteX162" fmla="*/ 1280584 w 2354439"/>
              <a:gd name="connsiteY162" fmla="*/ 2099734 h 2425700"/>
              <a:gd name="connsiteX163" fmla="*/ 1242484 w 2354439"/>
              <a:gd name="connsiteY163" fmla="*/ 2103967 h 2425700"/>
              <a:gd name="connsiteX164" fmla="*/ 1225551 w 2354439"/>
              <a:gd name="connsiteY164" fmla="*/ 2120900 h 2425700"/>
              <a:gd name="connsiteX165" fmla="*/ 1221317 w 2354439"/>
              <a:gd name="connsiteY165" fmla="*/ 2163234 h 2425700"/>
              <a:gd name="connsiteX166" fmla="*/ 1229784 w 2354439"/>
              <a:gd name="connsiteY166" fmla="*/ 2201334 h 2425700"/>
              <a:gd name="connsiteX167" fmla="*/ 1212851 w 2354439"/>
              <a:gd name="connsiteY167" fmla="*/ 2235200 h 2425700"/>
              <a:gd name="connsiteX168" fmla="*/ 1183217 w 2354439"/>
              <a:gd name="connsiteY168" fmla="*/ 2256367 h 2425700"/>
              <a:gd name="connsiteX169" fmla="*/ 1153584 w 2354439"/>
              <a:gd name="connsiteY169" fmla="*/ 2281767 h 2425700"/>
              <a:gd name="connsiteX170" fmla="*/ 1119717 w 2354439"/>
              <a:gd name="connsiteY170" fmla="*/ 2269067 h 2425700"/>
              <a:gd name="connsiteX171" fmla="*/ 1090084 w 2354439"/>
              <a:gd name="connsiteY171" fmla="*/ 2315634 h 2425700"/>
              <a:gd name="connsiteX172" fmla="*/ 1077384 w 2354439"/>
              <a:gd name="connsiteY172" fmla="*/ 2349500 h 2425700"/>
              <a:gd name="connsiteX173" fmla="*/ 1060451 w 2354439"/>
              <a:gd name="connsiteY173" fmla="*/ 2379134 h 2425700"/>
              <a:gd name="connsiteX174" fmla="*/ 1030817 w 2354439"/>
              <a:gd name="connsiteY174" fmla="*/ 2413000 h 2425700"/>
              <a:gd name="connsiteX175" fmla="*/ 1022351 w 2354439"/>
              <a:gd name="connsiteY175" fmla="*/ 2425700 h 2425700"/>
              <a:gd name="connsiteX0" fmla="*/ 1013884 w 2354439"/>
              <a:gd name="connsiteY0" fmla="*/ 2392892 h 2425700"/>
              <a:gd name="connsiteX1" fmla="*/ 459317 w 2354439"/>
              <a:gd name="connsiteY1" fmla="*/ 1092200 h 2425700"/>
              <a:gd name="connsiteX2" fmla="*/ 429684 w 2354439"/>
              <a:gd name="connsiteY2" fmla="*/ 1117600 h 2425700"/>
              <a:gd name="connsiteX3" fmla="*/ 400051 w 2354439"/>
              <a:gd name="connsiteY3" fmla="*/ 1104900 h 2425700"/>
              <a:gd name="connsiteX4" fmla="*/ 366184 w 2354439"/>
              <a:gd name="connsiteY4" fmla="*/ 1117600 h 2425700"/>
              <a:gd name="connsiteX5" fmla="*/ 323851 w 2354439"/>
              <a:gd name="connsiteY5" fmla="*/ 1113367 h 2425700"/>
              <a:gd name="connsiteX6" fmla="*/ 302684 w 2354439"/>
              <a:gd name="connsiteY6" fmla="*/ 1062567 h 2425700"/>
              <a:gd name="connsiteX7" fmla="*/ 273051 w 2354439"/>
              <a:gd name="connsiteY7" fmla="*/ 1054100 h 2425700"/>
              <a:gd name="connsiteX8" fmla="*/ 243417 w 2354439"/>
              <a:gd name="connsiteY8" fmla="*/ 1071034 h 2425700"/>
              <a:gd name="connsiteX9" fmla="*/ 222251 w 2354439"/>
              <a:gd name="connsiteY9" fmla="*/ 1109134 h 2425700"/>
              <a:gd name="connsiteX10" fmla="*/ 213784 w 2354439"/>
              <a:gd name="connsiteY10" fmla="*/ 1147234 h 2425700"/>
              <a:gd name="connsiteX11" fmla="*/ 175684 w 2354439"/>
              <a:gd name="connsiteY11" fmla="*/ 1159934 h 2425700"/>
              <a:gd name="connsiteX12" fmla="*/ 112184 w 2354439"/>
              <a:gd name="connsiteY12" fmla="*/ 1168400 h 2425700"/>
              <a:gd name="connsiteX13" fmla="*/ 61384 w 2354439"/>
              <a:gd name="connsiteY13" fmla="*/ 1143000 h 2425700"/>
              <a:gd name="connsiteX14" fmla="*/ 27517 w 2354439"/>
              <a:gd name="connsiteY14" fmla="*/ 1104900 h 2425700"/>
              <a:gd name="connsiteX15" fmla="*/ 6351 w 2354439"/>
              <a:gd name="connsiteY15" fmla="*/ 1075267 h 2425700"/>
              <a:gd name="connsiteX16" fmla="*/ 2117 w 2354439"/>
              <a:gd name="connsiteY16" fmla="*/ 1028700 h 2425700"/>
              <a:gd name="connsiteX17" fmla="*/ 19051 w 2354439"/>
              <a:gd name="connsiteY17" fmla="*/ 1016000 h 2425700"/>
              <a:gd name="connsiteX18" fmla="*/ 78317 w 2354439"/>
              <a:gd name="connsiteY18" fmla="*/ 1016000 h 2425700"/>
              <a:gd name="connsiteX19" fmla="*/ 116417 w 2354439"/>
              <a:gd name="connsiteY19" fmla="*/ 952500 h 2425700"/>
              <a:gd name="connsiteX20" fmla="*/ 146051 w 2354439"/>
              <a:gd name="connsiteY20" fmla="*/ 910167 h 2425700"/>
              <a:gd name="connsiteX21" fmla="*/ 196851 w 2354439"/>
              <a:gd name="connsiteY21" fmla="*/ 876300 h 2425700"/>
              <a:gd name="connsiteX22" fmla="*/ 243417 w 2354439"/>
              <a:gd name="connsiteY22" fmla="*/ 876300 h 2425700"/>
              <a:gd name="connsiteX23" fmla="*/ 294217 w 2354439"/>
              <a:gd name="connsiteY23" fmla="*/ 876300 h 2425700"/>
              <a:gd name="connsiteX24" fmla="*/ 315384 w 2354439"/>
              <a:gd name="connsiteY24" fmla="*/ 910167 h 2425700"/>
              <a:gd name="connsiteX25" fmla="*/ 340784 w 2354439"/>
              <a:gd name="connsiteY25" fmla="*/ 931334 h 2425700"/>
              <a:gd name="connsiteX26" fmla="*/ 383117 w 2354439"/>
              <a:gd name="connsiteY26" fmla="*/ 939800 h 2425700"/>
              <a:gd name="connsiteX27" fmla="*/ 425451 w 2354439"/>
              <a:gd name="connsiteY27" fmla="*/ 922867 h 2425700"/>
              <a:gd name="connsiteX28" fmla="*/ 450851 w 2354439"/>
              <a:gd name="connsiteY28" fmla="*/ 872067 h 2425700"/>
              <a:gd name="connsiteX29" fmla="*/ 476251 w 2354439"/>
              <a:gd name="connsiteY29" fmla="*/ 846667 h 2425700"/>
              <a:gd name="connsiteX30" fmla="*/ 476251 w 2354439"/>
              <a:gd name="connsiteY30" fmla="*/ 778934 h 2425700"/>
              <a:gd name="connsiteX31" fmla="*/ 421217 w 2354439"/>
              <a:gd name="connsiteY31" fmla="*/ 711200 h 2425700"/>
              <a:gd name="connsiteX32" fmla="*/ 370417 w 2354439"/>
              <a:gd name="connsiteY32" fmla="*/ 681567 h 2425700"/>
              <a:gd name="connsiteX33" fmla="*/ 332317 w 2354439"/>
              <a:gd name="connsiteY33" fmla="*/ 639234 h 2425700"/>
              <a:gd name="connsiteX34" fmla="*/ 289984 w 2354439"/>
              <a:gd name="connsiteY34" fmla="*/ 601134 h 2425700"/>
              <a:gd name="connsiteX35" fmla="*/ 289984 w 2354439"/>
              <a:gd name="connsiteY35" fmla="*/ 512234 h 2425700"/>
              <a:gd name="connsiteX36" fmla="*/ 306917 w 2354439"/>
              <a:gd name="connsiteY36" fmla="*/ 457200 h 2425700"/>
              <a:gd name="connsiteX37" fmla="*/ 328084 w 2354439"/>
              <a:gd name="connsiteY37" fmla="*/ 427567 h 2425700"/>
              <a:gd name="connsiteX38" fmla="*/ 328084 w 2354439"/>
              <a:gd name="connsiteY38" fmla="*/ 389467 h 2425700"/>
              <a:gd name="connsiteX39" fmla="*/ 328084 w 2354439"/>
              <a:gd name="connsiteY39" fmla="*/ 355600 h 2425700"/>
              <a:gd name="connsiteX40" fmla="*/ 378884 w 2354439"/>
              <a:gd name="connsiteY40" fmla="*/ 355600 h 2425700"/>
              <a:gd name="connsiteX41" fmla="*/ 429684 w 2354439"/>
              <a:gd name="connsiteY41" fmla="*/ 330200 h 2425700"/>
              <a:gd name="connsiteX42" fmla="*/ 497417 w 2354439"/>
              <a:gd name="connsiteY42" fmla="*/ 376767 h 2425700"/>
              <a:gd name="connsiteX43" fmla="*/ 560917 w 2354439"/>
              <a:gd name="connsiteY43" fmla="*/ 436034 h 2425700"/>
              <a:gd name="connsiteX44" fmla="*/ 603251 w 2354439"/>
              <a:gd name="connsiteY44" fmla="*/ 465667 h 2425700"/>
              <a:gd name="connsiteX45" fmla="*/ 637117 w 2354439"/>
              <a:gd name="connsiteY45" fmla="*/ 448734 h 2425700"/>
              <a:gd name="connsiteX46" fmla="*/ 670984 w 2354439"/>
              <a:gd name="connsiteY46" fmla="*/ 414867 h 2425700"/>
              <a:gd name="connsiteX47" fmla="*/ 666751 w 2354439"/>
              <a:gd name="connsiteY47" fmla="*/ 364067 h 2425700"/>
              <a:gd name="connsiteX48" fmla="*/ 687917 w 2354439"/>
              <a:gd name="connsiteY48" fmla="*/ 338667 h 2425700"/>
              <a:gd name="connsiteX49" fmla="*/ 704851 w 2354439"/>
              <a:gd name="connsiteY49" fmla="*/ 287867 h 2425700"/>
              <a:gd name="connsiteX50" fmla="*/ 692151 w 2354439"/>
              <a:gd name="connsiteY50" fmla="*/ 241300 h 2425700"/>
              <a:gd name="connsiteX51" fmla="*/ 683684 w 2354439"/>
              <a:gd name="connsiteY51" fmla="*/ 215900 h 2425700"/>
              <a:gd name="connsiteX52" fmla="*/ 704851 w 2354439"/>
              <a:gd name="connsiteY52" fmla="*/ 182034 h 2425700"/>
              <a:gd name="connsiteX53" fmla="*/ 734484 w 2354439"/>
              <a:gd name="connsiteY53" fmla="*/ 114300 h 2425700"/>
              <a:gd name="connsiteX54" fmla="*/ 747184 w 2354439"/>
              <a:gd name="connsiteY54" fmla="*/ 55034 h 2425700"/>
              <a:gd name="connsiteX55" fmla="*/ 781051 w 2354439"/>
              <a:gd name="connsiteY55" fmla="*/ 12700 h 2425700"/>
              <a:gd name="connsiteX56" fmla="*/ 823384 w 2354439"/>
              <a:gd name="connsiteY56" fmla="*/ 4234 h 2425700"/>
              <a:gd name="connsiteX57" fmla="*/ 865717 w 2354439"/>
              <a:gd name="connsiteY57" fmla="*/ 8467 h 2425700"/>
              <a:gd name="connsiteX58" fmla="*/ 869951 w 2354439"/>
              <a:gd name="connsiteY58" fmla="*/ 55034 h 2425700"/>
              <a:gd name="connsiteX59" fmla="*/ 899584 w 2354439"/>
              <a:gd name="connsiteY59" fmla="*/ 156634 h 2425700"/>
              <a:gd name="connsiteX60" fmla="*/ 912284 w 2354439"/>
              <a:gd name="connsiteY60" fmla="*/ 237067 h 2425700"/>
              <a:gd name="connsiteX61" fmla="*/ 924984 w 2354439"/>
              <a:gd name="connsiteY61" fmla="*/ 270934 h 2425700"/>
              <a:gd name="connsiteX62" fmla="*/ 988484 w 2354439"/>
              <a:gd name="connsiteY62" fmla="*/ 287867 h 2425700"/>
              <a:gd name="connsiteX63" fmla="*/ 1035051 w 2354439"/>
              <a:gd name="connsiteY63" fmla="*/ 304800 h 2425700"/>
              <a:gd name="connsiteX64" fmla="*/ 1064684 w 2354439"/>
              <a:gd name="connsiteY64" fmla="*/ 245534 h 2425700"/>
              <a:gd name="connsiteX65" fmla="*/ 1128184 w 2354439"/>
              <a:gd name="connsiteY65" fmla="*/ 211667 h 2425700"/>
              <a:gd name="connsiteX66" fmla="*/ 1191684 w 2354439"/>
              <a:gd name="connsiteY66" fmla="*/ 207434 h 2425700"/>
              <a:gd name="connsiteX67" fmla="*/ 1225551 w 2354439"/>
              <a:gd name="connsiteY67" fmla="*/ 220134 h 2425700"/>
              <a:gd name="connsiteX68" fmla="*/ 1250951 w 2354439"/>
              <a:gd name="connsiteY68" fmla="*/ 254000 h 2425700"/>
              <a:gd name="connsiteX69" fmla="*/ 1276351 w 2354439"/>
              <a:gd name="connsiteY69" fmla="*/ 304800 h 2425700"/>
              <a:gd name="connsiteX70" fmla="*/ 1297517 w 2354439"/>
              <a:gd name="connsiteY70" fmla="*/ 355600 h 2425700"/>
              <a:gd name="connsiteX71" fmla="*/ 1344084 w 2354439"/>
              <a:gd name="connsiteY71" fmla="*/ 355600 h 2425700"/>
              <a:gd name="connsiteX72" fmla="*/ 1399117 w 2354439"/>
              <a:gd name="connsiteY72" fmla="*/ 334434 h 2425700"/>
              <a:gd name="connsiteX73" fmla="*/ 1445684 w 2354439"/>
              <a:gd name="connsiteY73" fmla="*/ 334434 h 2425700"/>
              <a:gd name="connsiteX74" fmla="*/ 1475317 w 2354439"/>
              <a:gd name="connsiteY74" fmla="*/ 313267 h 2425700"/>
              <a:gd name="connsiteX75" fmla="*/ 1500717 w 2354439"/>
              <a:gd name="connsiteY75" fmla="*/ 275167 h 2425700"/>
              <a:gd name="connsiteX76" fmla="*/ 1479551 w 2354439"/>
              <a:gd name="connsiteY76" fmla="*/ 245534 h 2425700"/>
              <a:gd name="connsiteX77" fmla="*/ 1479551 w 2354439"/>
              <a:gd name="connsiteY77" fmla="*/ 220134 h 2425700"/>
              <a:gd name="connsiteX78" fmla="*/ 1521884 w 2354439"/>
              <a:gd name="connsiteY78" fmla="*/ 215900 h 2425700"/>
              <a:gd name="connsiteX79" fmla="*/ 1572684 w 2354439"/>
              <a:gd name="connsiteY79" fmla="*/ 211667 h 2425700"/>
              <a:gd name="connsiteX80" fmla="*/ 1568451 w 2354439"/>
              <a:gd name="connsiteY80" fmla="*/ 258234 h 2425700"/>
              <a:gd name="connsiteX81" fmla="*/ 1534584 w 2354439"/>
              <a:gd name="connsiteY81" fmla="*/ 275167 h 2425700"/>
              <a:gd name="connsiteX82" fmla="*/ 1521884 w 2354439"/>
              <a:gd name="connsiteY82" fmla="*/ 325967 h 2425700"/>
              <a:gd name="connsiteX83" fmla="*/ 1500717 w 2354439"/>
              <a:gd name="connsiteY83" fmla="*/ 402167 h 2425700"/>
              <a:gd name="connsiteX84" fmla="*/ 1500717 w 2354439"/>
              <a:gd name="connsiteY84" fmla="*/ 431800 h 2425700"/>
              <a:gd name="connsiteX85" fmla="*/ 1526117 w 2354439"/>
              <a:gd name="connsiteY85" fmla="*/ 457200 h 2425700"/>
              <a:gd name="connsiteX86" fmla="*/ 1534584 w 2354439"/>
              <a:gd name="connsiteY86" fmla="*/ 495300 h 2425700"/>
              <a:gd name="connsiteX87" fmla="*/ 1589617 w 2354439"/>
              <a:gd name="connsiteY87" fmla="*/ 520700 h 2425700"/>
              <a:gd name="connsiteX88" fmla="*/ 1653117 w 2354439"/>
              <a:gd name="connsiteY88" fmla="*/ 554567 h 2425700"/>
              <a:gd name="connsiteX89" fmla="*/ 1703917 w 2354439"/>
              <a:gd name="connsiteY89" fmla="*/ 571500 h 2425700"/>
              <a:gd name="connsiteX90" fmla="*/ 1792817 w 2354439"/>
              <a:gd name="connsiteY90" fmla="*/ 575734 h 2425700"/>
              <a:gd name="connsiteX91" fmla="*/ 1860551 w 2354439"/>
              <a:gd name="connsiteY91" fmla="*/ 584200 h 2425700"/>
              <a:gd name="connsiteX92" fmla="*/ 1949451 w 2354439"/>
              <a:gd name="connsiteY92" fmla="*/ 584200 h 2425700"/>
              <a:gd name="connsiteX93" fmla="*/ 1987551 w 2354439"/>
              <a:gd name="connsiteY93" fmla="*/ 609600 h 2425700"/>
              <a:gd name="connsiteX94" fmla="*/ 2008717 w 2354439"/>
              <a:gd name="connsiteY94" fmla="*/ 643467 h 2425700"/>
              <a:gd name="connsiteX95" fmla="*/ 2034117 w 2354439"/>
              <a:gd name="connsiteY95" fmla="*/ 677334 h 2425700"/>
              <a:gd name="connsiteX96" fmla="*/ 2034117 w 2354439"/>
              <a:gd name="connsiteY96" fmla="*/ 719667 h 2425700"/>
              <a:gd name="connsiteX97" fmla="*/ 2021417 w 2354439"/>
              <a:gd name="connsiteY97" fmla="*/ 783167 h 2425700"/>
              <a:gd name="connsiteX98" fmla="*/ 1949451 w 2354439"/>
              <a:gd name="connsiteY98" fmla="*/ 791634 h 2425700"/>
              <a:gd name="connsiteX99" fmla="*/ 1915584 w 2354439"/>
              <a:gd name="connsiteY99" fmla="*/ 812800 h 2425700"/>
              <a:gd name="connsiteX100" fmla="*/ 1877484 w 2354439"/>
              <a:gd name="connsiteY100" fmla="*/ 872067 h 2425700"/>
              <a:gd name="connsiteX101" fmla="*/ 1852084 w 2354439"/>
              <a:gd name="connsiteY101" fmla="*/ 918634 h 2425700"/>
              <a:gd name="connsiteX102" fmla="*/ 1826684 w 2354439"/>
              <a:gd name="connsiteY102" fmla="*/ 973667 h 2425700"/>
              <a:gd name="connsiteX103" fmla="*/ 1801284 w 2354439"/>
              <a:gd name="connsiteY103" fmla="*/ 999067 h 2425700"/>
              <a:gd name="connsiteX104" fmla="*/ 1809751 w 2354439"/>
              <a:gd name="connsiteY104" fmla="*/ 1041400 h 2425700"/>
              <a:gd name="connsiteX105" fmla="*/ 1860551 w 2354439"/>
              <a:gd name="connsiteY105" fmla="*/ 1062567 h 2425700"/>
              <a:gd name="connsiteX106" fmla="*/ 1924051 w 2354439"/>
              <a:gd name="connsiteY106" fmla="*/ 1104900 h 2425700"/>
              <a:gd name="connsiteX107" fmla="*/ 1974851 w 2354439"/>
              <a:gd name="connsiteY107" fmla="*/ 1138767 h 2425700"/>
              <a:gd name="connsiteX108" fmla="*/ 2008717 w 2354439"/>
              <a:gd name="connsiteY108" fmla="*/ 1151467 h 2425700"/>
              <a:gd name="connsiteX109" fmla="*/ 2046817 w 2354439"/>
              <a:gd name="connsiteY109" fmla="*/ 1151467 h 2425700"/>
              <a:gd name="connsiteX110" fmla="*/ 2004484 w 2354439"/>
              <a:gd name="connsiteY110" fmla="*/ 1206500 h 2425700"/>
              <a:gd name="connsiteX111" fmla="*/ 2000251 w 2354439"/>
              <a:gd name="connsiteY111" fmla="*/ 1261534 h 2425700"/>
              <a:gd name="connsiteX112" fmla="*/ 1974851 w 2354439"/>
              <a:gd name="connsiteY112" fmla="*/ 1325034 h 2425700"/>
              <a:gd name="connsiteX113" fmla="*/ 1983317 w 2354439"/>
              <a:gd name="connsiteY113" fmla="*/ 1380067 h 2425700"/>
              <a:gd name="connsiteX114" fmla="*/ 2004484 w 2354439"/>
              <a:gd name="connsiteY114" fmla="*/ 1422400 h 2425700"/>
              <a:gd name="connsiteX115" fmla="*/ 2046817 w 2354439"/>
              <a:gd name="connsiteY115" fmla="*/ 1439334 h 2425700"/>
              <a:gd name="connsiteX116" fmla="*/ 2063751 w 2354439"/>
              <a:gd name="connsiteY116" fmla="*/ 1452034 h 2425700"/>
              <a:gd name="connsiteX117" fmla="*/ 2063751 w 2354439"/>
              <a:gd name="connsiteY117" fmla="*/ 1473200 h 2425700"/>
              <a:gd name="connsiteX118" fmla="*/ 2080684 w 2354439"/>
              <a:gd name="connsiteY118" fmla="*/ 1490134 h 2425700"/>
              <a:gd name="connsiteX119" fmla="*/ 2144184 w 2354439"/>
              <a:gd name="connsiteY119" fmla="*/ 1511300 h 2425700"/>
              <a:gd name="connsiteX120" fmla="*/ 2186517 w 2354439"/>
              <a:gd name="connsiteY120" fmla="*/ 1536700 h 2425700"/>
              <a:gd name="connsiteX121" fmla="*/ 2237317 w 2354439"/>
              <a:gd name="connsiteY121" fmla="*/ 1566334 h 2425700"/>
              <a:gd name="connsiteX122" fmla="*/ 2258484 w 2354439"/>
              <a:gd name="connsiteY122" fmla="*/ 1566334 h 2425700"/>
              <a:gd name="connsiteX123" fmla="*/ 2292351 w 2354439"/>
              <a:gd name="connsiteY123" fmla="*/ 1579034 h 2425700"/>
              <a:gd name="connsiteX124" fmla="*/ 2330451 w 2354439"/>
              <a:gd name="connsiteY124" fmla="*/ 1579034 h 2425700"/>
              <a:gd name="connsiteX125" fmla="*/ 2351617 w 2354439"/>
              <a:gd name="connsiteY125" fmla="*/ 1600200 h 2425700"/>
              <a:gd name="connsiteX126" fmla="*/ 2347384 w 2354439"/>
              <a:gd name="connsiteY126" fmla="*/ 1646767 h 2425700"/>
              <a:gd name="connsiteX127" fmla="*/ 2334684 w 2354439"/>
              <a:gd name="connsiteY127" fmla="*/ 1701800 h 2425700"/>
              <a:gd name="connsiteX128" fmla="*/ 2292351 w 2354439"/>
              <a:gd name="connsiteY128" fmla="*/ 1710267 h 2425700"/>
              <a:gd name="connsiteX129" fmla="*/ 2241551 w 2354439"/>
              <a:gd name="connsiteY129" fmla="*/ 1727200 h 2425700"/>
              <a:gd name="connsiteX130" fmla="*/ 2173817 w 2354439"/>
              <a:gd name="connsiteY130" fmla="*/ 1706034 h 2425700"/>
              <a:gd name="connsiteX131" fmla="*/ 2135717 w 2354439"/>
              <a:gd name="connsiteY131" fmla="*/ 1680634 h 2425700"/>
              <a:gd name="connsiteX132" fmla="*/ 2080684 w 2354439"/>
              <a:gd name="connsiteY132" fmla="*/ 1638300 h 2425700"/>
              <a:gd name="connsiteX133" fmla="*/ 2034117 w 2354439"/>
              <a:gd name="connsiteY133" fmla="*/ 1625600 h 2425700"/>
              <a:gd name="connsiteX134" fmla="*/ 1983317 w 2354439"/>
              <a:gd name="connsiteY134" fmla="*/ 1629834 h 2425700"/>
              <a:gd name="connsiteX135" fmla="*/ 1940984 w 2354439"/>
              <a:gd name="connsiteY135" fmla="*/ 1646767 h 2425700"/>
              <a:gd name="connsiteX136" fmla="*/ 1890184 w 2354439"/>
              <a:gd name="connsiteY136" fmla="*/ 1655234 h 2425700"/>
              <a:gd name="connsiteX137" fmla="*/ 1843617 w 2354439"/>
              <a:gd name="connsiteY137" fmla="*/ 1663700 h 2425700"/>
              <a:gd name="connsiteX138" fmla="*/ 1813984 w 2354439"/>
              <a:gd name="connsiteY138" fmla="*/ 1706034 h 2425700"/>
              <a:gd name="connsiteX139" fmla="*/ 1784351 w 2354439"/>
              <a:gd name="connsiteY139" fmla="*/ 1773767 h 2425700"/>
              <a:gd name="connsiteX140" fmla="*/ 1758951 w 2354439"/>
              <a:gd name="connsiteY140" fmla="*/ 1820334 h 2425700"/>
              <a:gd name="connsiteX141" fmla="*/ 1703917 w 2354439"/>
              <a:gd name="connsiteY141" fmla="*/ 1837267 h 2425700"/>
              <a:gd name="connsiteX142" fmla="*/ 1661584 w 2354439"/>
              <a:gd name="connsiteY142" fmla="*/ 1820334 h 2425700"/>
              <a:gd name="connsiteX143" fmla="*/ 1648884 w 2354439"/>
              <a:gd name="connsiteY143" fmla="*/ 1778000 h 2425700"/>
              <a:gd name="connsiteX144" fmla="*/ 1648884 w 2354439"/>
              <a:gd name="connsiteY144" fmla="*/ 1714500 h 2425700"/>
              <a:gd name="connsiteX145" fmla="*/ 1648884 w 2354439"/>
              <a:gd name="connsiteY145" fmla="*/ 1667934 h 2425700"/>
              <a:gd name="connsiteX146" fmla="*/ 1627717 w 2354439"/>
              <a:gd name="connsiteY146" fmla="*/ 1634067 h 2425700"/>
              <a:gd name="connsiteX147" fmla="*/ 1585384 w 2354439"/>
              <a:gd name="connsiteY147" fmla="*/ 1625600 h 2425700"/>
              <a:gd name="connsiteX148" fmla="*/ 1547284 w 2354439"/>
              <a:gd name="connsiteY148" fmla="*/ 1638300 h 2425700"/>
              <a:gd name="connsiteX149" fmla="*/ 1543051 w 2354439"/>
              <a:gd name="connsiteY149" fmla="*/ 1693334 h 2425700"/>
              <a:gd name="connsiteX150" fmla="*/ 1543051 w 2354439"/>
              <a:gd name="connsiteY150" fmla="*/ 1735667 h 2425700"/>
              <a:gd name="connsiteX151" fmla="*/ 1543051 w 2354439"/>
              <a:gd name="connsiteY151" fmla="*/ 1799167 h 2425700"/>
              <a:gd name="connsiteX152" fmla="*/ 1543051 w 2354439"/>
              <a:gd name="connsiteY152" fmla="*/ 1849967 h 2425700"/>
              <a:gd name="connsiteX153" fmla="*/ 1555751 w 2354439"/>
              <a:gd name="connsiteY153" fmla="*/ 1888067 h 2425700"/>
              <a:gd name="connsiteX154" fmla="*/ 1568451 w 2354439"/>
              <a:gd name="connsiteY154" fmla="*/ 1930400 h 2425700"/>
              <a:gd name="connsiteX155" fmla="*/ 1555751 w 2354439"/>
              <a:gd name="connsiteY155" fmla="*/ 1955800 h 2425700"/>
              <a:gd name="connsiteX156" fmla="*/ 1509184 w 2354439"/>
              <a:gd name="connsiteY156" fmla="*/ 1955800 h 2425700"/>
              <a:gd name="connsiteX157" fmla="*/ 1458384 w 2354439"/>
              <a:gd name="connsiteY157" fmla="*/ 1964267 h 2425700"/>
              <a:gd name="connsiteX158" fmla="*/ 1424517 w 2354439"/>
              <a:gd name="connsiteY158" fmla="*/ 1998134 h 2425700"/>
              <a:gd name="connsiteX159" fmla="*/ 1403351 w 2354439"/>
              <a:gd name="connsiteY159" fmla="*/ 2040467 h 2425700"/>
              <a:gd name="connsiteX160" fmla="*/ 1365251 w 2354439"/>
              <a:gd name="connsiteY160" fmla="*/ 2061634 h 2425700"/>
              <a:gd name="connsiteX161" fmla="*/ 1327151 w 2354439"/>
              <a:gd name="connsiteY161" fmla="*/ 2061634 h 2425700"/>
              <a:gd name="connsiteX162" fmla="*/ 1280584 w 2354439"/>
              <a:gd name="connsiteY162" fmla="*/ 2099734 h 2425700"/>
              <a:gd name="connsiteX163" fmla="*/ 1242484 w 2354439"/>
              <a:gd name="connsiteY163" fmla="*/ 2103967 h 2425700"/>
              <a:gd name="connsiteX164" fmla="*/ 1225551 w 2354439"/>
              <a:gd name="connsiteY164" fmla="*/ 2120900 h 2425700"/>
              <a:gd name="connsiteX165" fmla="*/ 1221317 w 2354439"/>
              <a:gd name="connsiteY165" fmla="*/ 2163234 h 2425700"/>
              <a:gd name="connsiteX166" fmla="*/ 1229784 w 2354439"/>
              <a:gd name="connsiteY166" fmla="*/ 2201334 h 2425700"/>
              <a:gd name="connsiteX167" fmla="*/ 1212851 w 2354439"/>
              <a:gd name="connsiteY167" fmla="*/ 2235200 h 2425700"/>
              <a:gd name="connsiteX168" fmla="*/ 1183217 w 2354439"/>
              <a:gd name="connsiteY168" fmla="*/ 2256367 h 2425700"/>
              <a:gd name="connsiteX169" fmla="*/ 1153584 w 2354439"/>
              <a:gd name="connsiteY169" fmla="*/ 2281767 h 2425700"/>
              <a:gd name="connsiteX170" fmla="*/ 1119717 w 2354439"/>
              <a:gd name="connsiteY170" fmla="*/ 2269067 h 2425700"/>
              <a:gd name="connsiteX171" fmla="*/ 1090084 w 2354439"/>
              <a:gd name="connsiteY171" fmla="*/ 2315634 h 2425700"/>
              <a:gd name="connsiteX172" fmla="*/ 1077384 w 2354439"/>
              <a:gd name="connsiteY172" fmla="*/ 2349500 h 2425700"/>
              <a:gd name="connsiteX173" fmla="*/ 1060451 w 2354439"/>
              <a:gd name="connsiteY173" fmla="*/ 2379134 h 2425700"/>
              <a:gd name="connsiteX174" fmla="*/ 1030817 w 2354439"/>
              <a:gd name="connsiteY174" fmla="*/ 2413000 h 2425700"/>
              <a:gd name="connsiteX175" fmla="*/ 1022351 w 2354439"/>
              <a:gd name="connsiteY17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459317 w 2354439"/>
              <a:gd name="connsiteY2" fmla="*/ 1092200 h 2425700"/>
              <a:gd name="connsiteX3" fmla="*/ 429684 w 2354439"/>
              <a:gd name="connsiteY3" fmla="*/ 1117600 h 2425700"/>
              <a:gd name="connsiteX4" fmla="*/ 400051 w 2354439"/>
              <a:gd name="connsiteY4" fmla="*/ 1104900 h 2425700"/>
              <a:gd name="connsiteX5" fmla="*/ 366184 w 2354439"/>
              <a:gd name="connsiteY5" fmla="*/ 1117600 h 2425700"/>
              <a:gd name="connsiteX6" fmla="*/ 323851 w 2354439"/>
              <a:gd name="connsiteY6" fmla="*/ 1113367 h 2425700"/>
              <a:gd name="connsiteX7" fmla="*/ 302684 w 2354439"/>
              <a:gd name="connsiteY7" fmla="*/ 1062567 h 2425700"/>
              <a:gd name="connsiteX8" fmla="*/ 273051 w 2354439"/>
              <a:gd name="connsiteY8" fmla="*/ 1054100 h 2425700"/>
              <a:gd name="connsiteX9" fmla="*/ 243417 w 2354439"/>
              <a:gd name="connsiteY9" fmla="*/ 1071034 h 2425700"/>
              <a:gd name="connsiteX10" fmla="*/ 222251 w 2354439"/>
              <a:gd name="connsiteY10" fmla="*/ 1109134 h 2425700"/>
              <a:gd name="connsiteX11" fmla="*/ 213784 w 2354439"/>
              <a:gd name="connsiteY11" fmla="*/ 1147234 h 2425700"/>
              <a:gd name="connsiteX12" fmla="*/ 175684 w 2354439"/>
              <a:gd name="connsiteY12" fmla="*/ 1159934 h 2425700"/>
              <a:gd name="connsiteX13" fmla="*/ 112184 w 2354439"/>
              <a:gd name="connsiteY13" fmla="*/ 1168400 h 2425700"/>
              <a:gd name="connsiteX14" fmla="*/ 61384 w 2354439"/>
              <a:gd name="connsiteY14" fmla="*/ 1143000 h 2425700"/>
              <a:gd name="connsiteX15" fmla="*/ 27517 w 2354439"/>
              <a:gd name="connsiteY15" fmla="*/ 1104900 h 2425700"/>
              <a:gd name="connsiteX16" fmla="*/ 6351 w 2354439"/>
              <a:gd name="connsiteY16" fmla="*/ 1075267 h 2425700"/>
              <a:gd name="connsiteX17" fmla="*/ 2117 w 2354439"/>
              <a:gd name="connsiteY17" fmla="*/ 1028700 h 2425700"/>
              <a:gd name="connsiteX18" fmla="*/ 19051 w 2354439"/>
              <a:gd name="connsiteY18" fmla="*/ 1016000 h 2425700"/>
              <a:gd name="connsiteX19" fmla="*/ 78317 w 2354439"/>
              <a:gd name="connsiteY19" fmla="*/ 1016000 h 2425700"/>
              <a:gd name="connsiteX20" fmla="*/ 116417 w 2354439"/>
              <a:gd name="connsiteY20" fmla="*/ 952500 h 2425700"/>
              <a:gd name="connsiteX21" fmla="*/ 146051 w 2354439"/>
              <a:gd name="connsiteY21" fmla="*/ 910167 h 2425700"/>
              <a:gd name="connsiteX22" fmla="*/ 196851 w 2354439"/>
              <a:gd name="connsiteY22" fmla="*/ 876300 h 2425700"/>
              <a:gd name="connsiteX23" fmla="*/ 243417 w 2354439"/>
              <a:gd name="connsiteY23" fmla="*/ 876300 h 2425700"/>
              <a:gd name="connsiteX24" fmla="*/ 294217 w 2354439"/>
              <a:gd name="connsiteY24" fmla="*/ 876300 h 2425700"/>
              <a:gd name="connsiteX25" fmla="*/ 315384 w 2354439"/>
              <a:gd name="connsiteY25" fmla="*/ 910167 h 2425700"/>
              <a:gd name="connsiteX26" fmla="*/ 340784 w 2354439"/>
              <a:gd name="connsiteY26" fmla="*/ 931334 h 2425700"/>
              <a:gd name="connsiteX27" fmla="*/ 383117 w 2354439"/>
              <a:gd name="connsiteY27" fmla="*/ 939800 h 2425700"/>
              <a:gd name="connsiteX28" fmla="*/ 425451 w 2354439"/>
              <a:gd name="connsiteY28" fmla="*/ 922867 h 2425700"/>
              <a:gd name="connsiteX29" fmla="*/ 450851 w 2354439"/>
              <a:gd name="connsiteY29" fmla="*/ 872067 h 2425700"/>
              <a:gd name="connsiteX30" fmla="*/ 476251 w 2354439"/>
              <a:gd name="connsiteY30" fmla="*/ 846667 h 2425700"/>
              <a:gd name="connsiteX31" fmla="*/ 476251 w 2354439"/>
              <a:gd name="connsiteY31" fmla="*/ 778934 h 2425700"/>
              <a:gd name="connsiteX32" fmla="*/ 421217 w 2354439"/>
              <a:gd name="connsiteY32" fmla="*/ 711200 h 2425700"/>
              <a:gd name="connsiteX33" fmla="*/ 370417 w 2354439"/>
              <a:gd name="connsiteY33" fmla="*/ 681567 h 2425700"/>
              <a:gd name="connsiteX34" fmla="*/ 332317 w 2354439"/>
              <a:gd name="connsiteY34" fmla="*/ 639234 h 2425700"/>
              <a:gd name="connsiteX35" fmla="*/ 289984 w 2354439"/>
              <a:gd name="connsiteY35" fmla="*/ 601134 h 2425700"/>
              <a:gd name="connsiteX36" fmla="*/ 289984 w 2354439"/>
              <a:gd name="connsiteY36" fmla="*/ 512234 h 2425700"/>
              <a:gd name="connsiteX37" fmla="*/ 306917 w 2354439"/>
              <a:gd name="connsiteY37" fmla="*/ 457200 h 2425700"/>
              <a:gd name="connsiteX38" fmla="*/ 328084 w 2354439"/>
              <a:gd name="connsiteY38" fmla="*/ 427567 h 2425700"/>
              <a:gd name="connsiteX39" fmla="*/ 328084 w 2354439"/>
              <a:gd name="connsiteY39" fmla="*/ 389467 h 2425700"/>
              <a:gd name="connsiteX40" fmla="*/ 328084 w 2354439"/>
              <a:gd name="connsiteY40" fmla="*/ 355600 h 2425700"/>
              <a:gd name="connsiteX41" fmla="*/ 378884 w 2354439"/>
              <a:gd name="connsiteY41" fmla="*/ 355600 h 2425700"/>
              <a:gd name="connsiteX42" fmla="*/ 429684 w 2354439"/>
              <a:gd name="connsiteY42" fmla="*/ 330200 h 2425700"/>
              <a:gd name="connsiteX43" fmla="*/ 497417 w 2354439"/>
              <a:gd name="connsiteY43" fmla="*/ 376767 h 2425700"/>
              <a:gd name="connsiteX44" fmla="*/ 560917 w 2354439"/>
              <a:gd name="connsiteY44" fmla="*/ 436034 h 2425700"/>
              <a:gd name="connsiteX45" fmla="*/ 603251 w 2354439"/>
              <a:gd name="connsiteY45" fmla="*/ 465667 h 2425700"/>
              <a:gd name="connsiteX46" fmla="*/ 637117 w 2354439"/>
              <a:gd name="connsiteY46" fmla="*/ 448734 h 2425700"/>
              <a:gd name="connsiteX47" fmla="*/ 670984 w 2354439"/>
              <a:gd name="connsiteY47" fmla="*/ 414867 h 2425700"/>
              <a:gd name="connsiteX48" fmla="*/ 666751 w 2354439"/>
              <a:gd name="connsiteY48" fmla="*/ 364067 h 2425700"/>
              <a:gd name="connsiteX49" fmla="*/ 687917 w 2354439"/>
              <a:gd name="connsiteY49" fmla="*/ 338667 h 2425700"/>
              <a:gd name="connsiteX50" fmla="*/ 704851 w 2354439"/>
              <a:gd name="connsiteY50" fmla="*/ 287867 h 2425700"/>
              <a:gd name="connsiteX51" fmla="*/ 692151 w 2354439"/>
              <a:gd name="connsiteY51" fmla="*/ 241300 h 2425700"/>
              <a:gd name="connsiteX52" fmla="*/ 683684 w 2354439"/>
              <a:gd name="connsiteY52" fmla="*/ 215900 h 2425700"/>
              <a:gd name="connsiteX53" fmla="*/ 704851 w 2354439"/>
              <a:gd name="connsiteY53" fmla="*/ 182034 h 2425700"/>
              <a:gd name="connsiteX54" fmla="*/ 734484 w 2354439"/>
              <a:gd name="connsiteY54" fmla="*/ 114300 h 2425700"/>
              <a:gd name="connsiteX55" fmla="*/ 747184 w 2354439"/>
              <a:gd name="connsiteY55" fmla="*/ 55034 h 2425700"/>
              <a:gd name="connsiteX56" fmla="*/ 781051 w 2354439"/>
              <a:gd name="connsiteY56" fmla="*/ 12700 h 2425700"/>
              <a:gd name="connsiteX57" fmla="*/ 823384 w 2354439"/>
              <a:gd name="connsiteY57" fmla="*/ 4234 h 2425700"/>
              <a:gd name="connsiteX58" fmla="*/ 865717 w 2354439"/>
              <a:gd name="connsiteY58" fmla="*/ 8467 h 2425700"/>
              <a:gd name="connsiteX59" fmla="*/ 869951 w 2354439"/>
              <a:gd name="connsiteY59" fmla="*/ 55034 h 2425700"/>
              <a:gd name="connsiteX60" fmla="*/ 899584 w 2354439"/>
              <a:gd name="connsiteY60" fmla="*/ 156634 h 2425700"/>
              <a:gd name="connsiteX61" fmla="*/ 912284 w 2354439"/>
              <a:gd name="connsiteY61" fmla="*/ 237067 h 2425700"/>
              <a:gd name="connsiteX62" fmla="*/ 924984 w 2354439"/>
              <a:gd name="connsiteY62" fmla="*/ 270934 h 2425700"/>
              <a:gd name="connsiteX63" fmla="*/ 988484 w 2354439"/>
              <a:gd name="connsiteY63" fmla="*/ 287867 h 2425700"/>
              <a:gd name="connsiteX64" fmla="*/ 1035051 w 2354439"/>
              <a:gd name="connsiteY64" fmla="*/ 304800 h 2425700"/>
              <a:gd name="connsiteX65" fmla="*/ 1064684 w 2354439"/>
              <a:gd name="connsiteY65" fmla="*/ 245534 h 2425700"/>
              <a:gd name="connsiteX66" fmla="*/ 1128184 w 2354439"/>
              <a:gd name="connsiteY66" fmla="*/ 211667 h 2425700"/>
              <a:gd name="connsiteX67" fmla="*/ 1191684 w 2354439"/>
              <a:gd name="connsiteY67" fmla="*/ 207434 h 2425700"/>
              <a:gd name="connsiteX68" fmla="*/ 1225551 w 2354439"/>
              <a:gd name="connsiteY68" fmla="*/ 220134 h 2425700"/>
              <a:gd name="connsiteX69" fmla="*/ 1250951 w 2354439"/>
              <a:gd name="connsiteY69" fmla="*/ 254000 h 2425700"/>
              <a:gd name="connsiteX70" fmla="*/ 1276351 w 2354439"/>
              <a:gd name="connsiteY70" fmla="*/ 304800 h 2425700"/>
              <a:gd name="connsiteX71" fmla="*/ 1297517 w 2354439"/>
              <a:gd name="connsiteY71" fmla="*/ 355600 h 2425700"/>
              <a:gd name="connsiteX72" fmla="*/ 1344084 w 2354439"/>
              <a:gd name="connsiteY72" fmla="*/ 355600 h 2425700"/>
              <a:gd name="connsiteX73" fmla="*/ 1399117 w 2354439"/>
              <a:gd name="connsiteY73" fmla="*/ 334434 h 2425700"/>
              <a:gd name="connsiteX74" fmla="*/ 1445684 w 2354439"/>
              <a:gd name="connsiteY74" fmla="*/ 334434 h 2425700"/>
              <a:gd name="connsiteX75" fmla="*/ 1475317 w 2354439"/>
              <a:gd name="connsiteY75" fmla="*/ 313267 h 2425700"/>
              <a:gd name="connsiteX76" fmla="*/ 1500717 w 2354439"/>
              <a:gd name="connsiteY76" fmla="*/ 275167 h 2425700"/>
              <a:gd name="connsiteX77" fmla="*/ 1479551 w 2354439"/>
              <a:gd name="connsiteY77" fmla="*/ 245534 h 2425700"/>
              <a:gd name="connsiteX78" fmla="*/ 1479551 w 2354439"/>
              <a:gd name="connsiteY78" fmla="*/ 220134 h 2425700"/>
              <a:gd name="connsiteX79" fmla="*/ 1521884 w 2354439"/>
              <a:gd name="connsiteY79" fmla="*/ 215900 h 2425700"/>
              <a:gd name="connsiteX80" fmla="*/ 1572684 w 2354439"/>
              <a:gd name="connsiteY80" fmla="*/ 211667 h 2425700"/>
              <a:gd name="connsiteX81" fmla="*/ 1568451 w 2354439"/>
              <a:gd name="connsiteY81" fmla="*/ 258234 h 2425700"/>
              <a:gd name="connsiteX82" fmla="*/ 1534584 w 2354439"/>
              <a:gd name="connsiteY82" fmla="*/ 275167 h 2425700"/>
              <a:gd name="connsiteX83" fmla="*/ 1521884 w 2354439"/>
              <a:gd name="connsiteY83" fmla="*/ 325967 h 2425700"/>
              <a:gd name="connsiteX84" fmla="*/ 1500717 w 2354439"/>
              <a:gd name="connsiteY84" fmla="*/ 402167 h 2425700"/>
              <a:gd name="connsiteX85" fmla="*/ 1500717 w 2354439"/>
              <a:gd name="connsiteY85" fmla="*/ 431800 h 2425700"/>
              <a:gd name="connsiteX86" fmla="*/ 1526117 w 2354439"/>
              <a:gd name="connsiteY86" fmla="*/ 457200 h 2425700"/>
              <a:gd name="connsiteX87" fmla="*/ 1534584 w 2354439"/>
              <a:gd name="connsiteY87" fmla="*/ 495300 h 2425700"/>
              <a:gd name="connsiteX88" fmla="*/ 1589617 w 2354439"/>
              <a:gd name="connsiteY88" fmla="*/ 520700 h 2425700"/>
              <a:gd name="connsiteX89" fmla="*/ 1653117 w 2354439"/>
              <a:gd name="connsiteY89" fmla="*/ 554567 h 2425700"/>
              <a:gd name="connsiteX90" fmla="*/ 1703917 w 2354439"/>
              <a:gd name="connsiteY90" fmla="*/ 571500 h 2425700"/>
              <a:gd name="connsiteX91" fmla="*/ 1792817 w 2354439"/>
              <a:gd name="connsiteY91" fmla="*/ 575734 h 2425700"/>
              <a:gd name="connsiteX92" fmla="*/ 1860551 w 2354439"/>
              <a:gd name="connsiteY92" fmla="*/ 584200 h 2425700"/>
              <a:gd name="connsiteX93" fmla="*/ 1949451 w 2354439"/>
              <a:gd name="connsiteY93" fmla="*/ 584200 h 2425700"/>
              <a:gd name="connsiteX94" fmla="*/ 1987551 w 2354439"/>
              <a:gd name="connsiteY94" fmla="*/ 609600 h 2425700"/>
              <a:gd name="connsiteX95" fmla="*/ 2008717 w 2354439"/>
              <a:gd name="connsiteY95" fmla="*/ 643467 h 2425700"/>
              <a:gd name="connsiteX96" fmla="*/ 2034117 w 2354439"/>
              <a:gd name="connsiteY96" fmla="*/ 677334 h 2425700"/>
              <a:gd name="connsiteX97" fmla="*/ 2034117 w 2354439"/>
              <a:gd name="connsiteY97" fmla="*/ 719667 h 2425700"/>
              <a:gd name="connsiteX98" fmla="*/ 2021417 w 2354439"/>
              <a:gd name="connsiteY98" fmla="*/ 783167 h 2425700"/>
              <a:gd name="connsiteX99" fmla="*/ 1949451 w 2354439"/>
              <a:gd name="connsiteY99" fmla="*/ 791634 h 2425700"/>
              <a:gd name="connsiteX100" fmla="*/ 1915584 w 2354439"/>
              <a:gd name="connsiteY100" fmla="*/ 812800 h 2425700"/>
              <a:gd name="connsiteX101" fmla="*/ 1877484 w 2354439"/>
              <a:gd name="connsiteY101" fmla="*/ 872067 h 2425700"/>
              <a:gd name="connsiteX102" fmla="*/ 1852084 w 2354439"/>
              <a:gd name="connsiteY102" fmla="*/ 918634 h 2425700"/>
              <a:gd name="connsiteX103" fmla="*/ 1826684 w 2354439"/>
              <a:gd name="connsiteY103" fmla="*/ 973667 h 2425700"/>
              <a:gd name="connsiteX104" fmla="*/ 1801284 w 2354439"/>
              <a:gd name="connsiteY104" fmla="*/ 999067 h 2425700"/>
              <a:gd name="connsiteX105" fmla="*/ 1809751 w 2354439"/>
              <a:gd name="connsiteY105" fmla="*/ 1041400 h 2425700"/>
              <a:gd name="connsiteX106" fmla="*/ 1860551 w 2354439"/>
              <a:gd name="connsiteY106" fmla="*/ 1062567 h 2425700"/>
              <a:gd name="connsiteX107" fmla="*/ 1924051 w 2354439"/>
              <a:gd name="connsiteY107" fmla="*/ 1104900 h 2425700"/>
              <a:gd name="connsiteX108" fmla="*/ 1974851 w 2354439"/>
              <a:gd name="connsiteY108" fmla="*/ 1138767 h 2425700"/>
              <a:gd name="connsiteX109" fmla="*/ 2008717 w 2354439"/>
              <a:gd name="connsiteY109" fmla="*/ 1151467 h 2425700"/>
              <a:gd name="connsiteX110" fmla="*/ 2046817 w 2354439"/>
              <a:gd name="connsiteY110" fmla="*/ 1151467 h 2425700"/>
              <a:gd name="connsiteX111" fmla="*/ 2004484 w 2354439"/>
              <a:gd name="connsiteY111" fmla="*/ 1206500 h 2425700"/>
              <a:gd name="connsiteX112" fmla="*/ 2000251 w 2354439"/>
              <a:gd name="connsiteY112" fmla="*/ 1261534 h 2425700"/>
              <a:gd name="connsiteX113" fmla="*/ 1974851 w 2354439"/>
              <a:gd name="connsiteY113" fmla="*/ 1325034 h 2425700"/>
              <a:gd name="connsiteX114" fmla="*/ 1983317 w 2354439"/>
              <a:gd name="connsiteY114" fmla="*/ 1380067 h 2425700"/>
              <a:gd name="connsiteX115" fmla="*/ 2004484 w 2354439"/>
              <a:gd name="connsiteY115" fmla="*/ 1422400 h 2425700"/>
              <a:gd name="connsiteX116" fmla="*/ 2046817 w 2354439"/>
              <a:gd name="connsiteY116" fmla="*/ 1439334 h 2425700"/>
              <a:gd name="connsiteX117" fmla="*/ 2063751 w 2354439"/>
              <a:gd name="connsiteY117" fmla="*/ 1452034 h 2425700"/>
              <a:gd name="connsiteX118" fmla="*/ 2063751 w 2354439"/>
              <a:gd name="connsiteY118" fmla="*/ 1473200 h 2425700"/>
              <a:gd name="connsiteX119" fmla="*/ 2080684 w 2354439"/>
              <a:gd name="connsiteY119" fmla="*/ 1490134 h 2425700"/>
              <a:gd name="connsiteX120" fmla="*/ 2144184 w 2354439"/>
              <a:gd name="connsiteY120" fmla="*/ 1511300 h 2425700"/>
              <a:gd name="connsiteX121" fmla="*/ 2186517 w 2354439"/>
              <a:gd name="connsiteY121" fmla="*/ 1536700 h 2425700"/>
              <a:gd name="connsiteX122" fmla="*/ 2237317 w 2354439"/>
              <a:gd name="connsiteY122" fmla="*/ 1566334 h 2425700"/>
              <a:gd name="connsiteX123" fmla="*/ 2258484 w 2354439"/>
              <a:gd name="connsiteY123" fmla="*/ 1566334 h 2425700"/>
              <a:gd name="connsiteX124" fmla="*/ 2292351 w 2354439"/>
              <a:gd name="connsiteY124" fmla="*/ 1579034 h 2425700"/>
              <a:gd name="connsiteX125" fmla="*/ 2330451 w 2354439"/>
              <a:gd name="connsiteY125" fmla="*/ 1579034 h 2425700"/>
              <a:gd name="connsiteX126" fmla="*/ 2351617 w 2354439"/>
              <a:gd name="connsiteY126" fmla="*/ 1600200 h 2425700"/>
              <a:gd name="connsiteX127" fmla="*/ 2347384 w 2354439"/>
              <a:gd name="connsiteY127" fmla="*/ 1646767 h 2425700"/>
              <a:gd name="connsiteX128" fmla="*/ 2334684 w 2354439"/>
              <a:gd name="connsiteY128" fmla="*/ 1701800 h 2425700"/>
              <a:gd name="connsiteX129" fmla="*/ 2292351 w 2354439"/>
              <a:gd name="connsiteY129" fmla="*/ 1710267 h 2425700"/>
              <a:gd name="connsiteX130" fmla="*/ 2241551 w 2354439"/>
              <a:gd name="connsiteY130" fmla="*/ 1727200 h 2425700"/>
              <a:gd name="connsiteX131" fmla="*/ 2173817 w 2354439"/>
              <a:gd name="connsiteY131" fmla="*/ 1706034 h 2425700"/>
              <a:gd name="connsiteX132" fmla="*/ 2135717 w 2354439"/>
              <a:gd name="connsiteY132" fmla="*/ 1680634 h 2425700"/>
              <a:gd name="connsiteX133" fmla="*/ 2080684 w 2354439"/>
              <a:gd name="connsiteY133" fmla="*/ 1638300 h 2425700"/>
              <a:gd name="connsiteX134" fmla="*/ 2034117 w 2354439"/>
              <a:gd name="connsiteY134" fmla="*/ 1625600 h 2425700"/>
              <a:gd name="connsiteX135" fmla="*/ 1983317 w 2354439"/>
              <a:gd name="connsiteY135" fmla="*/ 1629834 h 2425700"/>
              <a:gd name="connsiteX136" fmla="*/ 1940984 w 2354439"/>
              <a:gd name="connsiteY136" fmla="*/ 1646767 h 2425700"/>
              <a:gd name="connsiteX137" fmla="*/ 1890184 w 2354439"/>
              <a:gd name="connsiteY137" fmla="*/ 1655234 h 2425700"/>
              <a:gd name="connsiteX138" fmla="*/ 1843617 w 2354439"/>
              <a:gd name="connsiteY138" fmla="*/ 1663700 h 2425700"/>
              <a:gd name="connsiteX139" fmla="*/ 1813984 w 2354439"/>
              <a:gd name="connsiteY139" fmla="*/ 1706034 h 2425700"/>
              <a:gd name="connsiteX140" fmla="*/ 1784351 w 2354439"/>
              <a:gd name="connsiteY140" fmla="*/ 1773767 h 2425700"/>
              <a:gd name="connsiteX141" fmla="*/ 1758951 w 2354439"/>
              <a:gd name="connsiteY141" fmla="*/ 1820334 h 2425700"/>
              <a:gd name="connsiteX142" fmla="*/ 1703917 w 2354439"/>
              <a:gd name="connsiteY142" fmla="*/ 1837267 h 2425700"/>
              <a:gd name="connsiteX143" fmla="*/ 1661584 w 2354439"/>
              <a:gd name="connsiteY143" fmla="*/ 1820334 h 2425700"/>
              <a:gd name="connsiteX144" fmla="*/ 1648884 w 2354439"/>
              <a:gd name="connsiteY144" fmla="*/ 1778000 h 2425700"/>
              <a:gd name="connsiteX145" fmla="*/ 1648884 w 2354439"/>
              <a:gd name="connsiteY145" fmla="*/ 1714500 h 2425700"/>
              <a:gd name="connsiteX146" fmla="*/ 1648884 w 2354439"/>
              <a:gd name="connsiteY146" fmla="*/ 1667934 h 2425700"/>
              <a:gd name="connsiteX147" fmla="*/ 1627717 w 2354439"/>
              <a:gd name="connsiteY147" fmla="*/ 1634067 h 2425700"/>
              <a:gd name="connsiteX148" fmla="*/ 1585384 w 2354439"/>
              <a:gd name="connsiteY148" fmla="*/ 1625600 h 2425700"/>
              <a:gd name="connsiteX149" fmla="*/ 1547284 w 2354439"/>
              <a:gd name="connsiteY149" fmla="*/ 1638300 h 2425700"/>
              <a:gd name="connsiteX150" fmla="*/ 1543051 w 2354439"/>
              <a:gd name="connsiteY150" fmla="*/ 1693334 h 2425700"/>
              <a:gd name="connsiteX151" fmla="*/ 1543051 w 2354439"/>
              <a:gd name="connsiteY151" fmla="*/ 1735667 h 2425700"/>
              <a:gd name="connsiteX152" fmla="*/ 1543051 w 2354439"/>
              <a:gd name="connsiteY152" fmla="*/ 1799167 h 2425700"/>
              <a:gd name="connsiteX153" fmla="*/ 1543051 w 2354439"/>
              <a:gd name="connsiteY153" fmla="*/ 1849967 h 2425700"/>
              <a:gd name="connsiteX154" fmla="*/ 1555751 w 2354439"/>
              <a:gd name="connsiteY154" fmla="*/ 1888067 h 2425700"/>
              <a:gd name="connsiteX155" fmla="*/ 1568451 w 2354439"/>
              <a:gd name="connsiteY155" fmla="*/ 1930400 h 2425700"/>
              <a:gd name="connsiteX156" fmla="*/ 1555751 w 2354439"/>
              <a:gd name="connsiteY156" fmla="*/ 1955800 h 2425700"/>
              <a:gd name="connsiteX157" fmla="*/ 1509184 w 2354439"/>
              <a:gd name="connsiteY157" fmla="*/ 1955800 h 2425700"/>
              <a:gd name="connsiteX158" fmla="*/ 1458384 w 2354439"/>
              <a:gd name="connsiteY158" fmla="*/ 1964267 h 2425700"/>
              <a:gd name="connsiteX159" fmla="*/ 1424517 w 2354439"/>
              <a:gd name="connsiteY159" fmla="*/ 1998134 h 2425700"/>
              <a:gd name="connsiteX160" fmla="*/ 1403351 w 2354439"/>
              <a:gd name="connsiteY160" fmla="*/ 2040467 h 2425700"/>
              <a:gd name="connsiteX161" fmla="*/ 1365251 w 2354439"/>
              <a:gd name="connsiteY161" fmla="*/ 2061634 h 2425700"/>
              <a:gd name="connsiteX162" fmla="*/ 1327151 w 2354439"/>
              <a:gd name="connsiteY162" fmla="*/ 2061634 h 2425700"/>
              <a:gd name="connsiteX163" fmla="*/ 1280584 w 2354439"/>
              <a:gd name="connsiteY163" fmla="*/ 2099734 h 2425700"/>
              <a:gd name="connsiteX164" fmla="*/ 1242484 w 2354439"/>
              <a:gd name="connsiteY164" fmla="*/ 2103967 h 2425700"/>
              <a:gd name="connsiteX165" fmla="*/ 1225551 w 2354439"/>
              <a:gd name="connsiteY165" fmla="*/ 2120900 h 2425700"/>
              <a:gd name="connsiteX166" fmla="*/ 1221317 w 2354439"/>
              <a:gd name="connsiteY166" fmla="*/ 2163234 h 2425700"/>
              <a:gd name="connsiteX167" fmla="*/ 1229784 w 2354439"/>
              <a:gd name="connsiteY167" fmla="*/ 2201334 h 2425700"/>
              <a:gd name="connsiteX168" fmla="*/ 1212851 w 2354439"/>
              <a:gd name="connsiteY168" fmla="*/ 2235200 h 2425700"/>
              <a:gd name="connsiteX169" fmla="*/ 1183217 w 2354439"/>
              <a:gd name="connsiteY169" fmla="*/ 2256367 h 2425700"/>
              <a:gd name="connsiteX170" fmla="*/ 1153584 w 2354439"/>
              <a:gd name="connsiteY170" fmla="*/ 2281767 h 2425700"/>
              <a:gd name="connsiteX171" fmla="*/ 1119717 w 2354439"/>
              <a:gd name="connsiteY171" fmla="*/ 2269067 h 2425700"/>
              <a:gd name="connsiteX172" fmla="*/ 1090084 w 2354439"/>
              <a:gd name="connsiteY172" fmla="*/ 2315634 h 2425700"/>
              <a:gd name="connsiteX173" fmla="*/ 1077384 w 2354439"/>
              <a:gd name="connsiteY173" fmla="*/ 2349500 h 2425700"/>
              <a:gd name="connsiteX174" fmla="*/ 1060451 w 2354439"/>
              <a:gd name="connsiteY174" fmla="*/ 2379134 h 2425700"/>
              <a:gd name="connsiteX175" fmla="*/ 1030817 w 2354439"/>
              <a:gd name="connsiteY175" fmla="*/ 2413000 h 2425700"/>
              <a:gd name="connsiteX176" fmla="*/ 1022351 w 2354439"/>
              <a:gd name="connsiteY17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459317 w 2354439"/>
              <a:gd name="connsiteY3" fmla="*/ 1092200 h 2425700"/>
              <a:gd name="connsiteX4" fmla="*/ 429684 w 2354439"/>
              <a:gd name="connsiteY4" fmla="*/ 1117600 h 2425700"/>
              <a:gd name="connsiteX5" fmla="*/ 400051 w 2354439"/>
              <a:gd name="connsiteY5" fmla="*/ 1104900 h 2425700"/>
              <a:gd name="connsiteX6" fmla="*/ 366184 w 2354439"/>
              <a:gd name="connsiteY6" fmla="*/ 1117600 h 2425700"/>
              <a:gd name="connsiteX7" fmla="*/ 323851 w 2354439"/>
              <a:gd name="connsiteY7" fmla="*/ 1113367 h 2425700"/>
              <a:gd name="connsiteX8" fmla="*/ 302684 w 2354439"/>
              <a:gd name="connsiteY8" fmla="*/ 1062567 h 2425700"/>
              <a:gd name="connsiteX9" fmla="*/ 273051 w 2354439"/>
              <a:gd name="connsiteY9" fmla="*/ 1054100 h 2425700"/>
              <a:gd name="connsiteX10" fmla="*/ 243417 w 2354439"/>
              <a:gd name="connsiteY10" fmla="*/ 1071034 h 2425700"/>
              <a:gd name="connsiteX11" fmla="*/ 222251 w 2354439"/>
              <a:gd name="connsiteY11" fmla="*/ 1109134 h 2425700"/>
              <a:gd name="connsiteX12" fmla="*/ 213784 w 2354439"/>
              <a:gd name="connsiteY12" fmla="*/ 1147234 h 2425700"/>
              <a:gd name="connsiteX13" fmla="*/ 175684 w 2354439"/>
              <a:gd name="connsiteY13" fmla="*/ 1159934 h 2425700"/>
              <a:gd name="connsiteX14" fmla="*/ 112184 w 2354439"/>
              <a:gd name="connsiteY14" fmla="*/ 1168400 h 2425700"/>
              <a:gd name="connsiteX15" fmla="*/ 61384 w 2354439"/>
              <a:gd name="connsiteY15" fmla="*/ 1143000 h 2425700"/>
              <a:gd name="connsiteX16" fmla="*/ 27517 w 2354439"/>
              <a:gd name="connsiteY16" fmla="*/ 1104900 h 2425700"/>
              <a:gd name="connsiteX17" fmla="*/ 6351 w 2354439"/>
              <a:gd name="connsiteY17" fmla="*/ 1075267 h 2425700"/>
              <a:gd name="connsiteX18" fmla="*/ 2117 w 2354439"/>
              <a:gd name="connsiteY18" fmla="*/ 1028700 h 2425700"/>
              <a:gd name="connsiteX19" fmla="*/ 19051 w 2354439"/>
              <a:gd name="connsiteY19" fmla="*/ 1016000 h 2425700"/>
              <a:gd name="connsiteX20" fmla="*/ 78317 w 2354439"/>
              <a:gd name="connsiteY20" fmla="*/ 1016000 h 2425700"/>
              <a:gd name="connsiteX21" fmla="*/ 116417 w 2354439"/>
              <a:gd name="connsiteY21" fmla="*/ 952500 h 2425700"/>
              <a:gd name="connsiteX22" fmla="*/ 146051 w 2354439"/>
              <a:gd name="connsiteY22" fmla="*/ 910167 h 2425700"/>
              <a:gd name="connsiteX23" fmla="*/ 196851 w 2354439"/>
              <a:gd name="connsiteY23" fmla="*/ 876300 h 2425700"/>
              <a:gd name="connsiteX24" fmla="*/ 243417 w 2354439"/>
              <a:gd name="connsiteY24" fmla="*/ 876300 h 2425700"/>
              <a:gd name="connsiteX25" fmla="*/ 294217 w 2354439"/>
              <a:gd name="connsiteY25" fmla="*/ 876300 h 2425700"/>
              <a:gd name="connsiteX26" fmla="*/ 315384 w 2354439"/>
              <a:gd name="connsiteY26" fmla="*/ 910167 h 2425700"/>
              <a:gd name="connsiteX27" fmla="*/ 340784 w 2354439"/>
              <a:gd name="connsiteY27" fmla="*/ 931334 h 2425700"/>
              <a:gd name="connsiteX28" fmla="*/ 383117 w 2354439"/>
              <a:gd name="connsiteY28" fmla="*/ 939800 h 2425700"/>
              <a:gd name="connsiteX29" fmla="*/ 425451 w 2354439"/>
              <a:gd name="connsiteY29" fmla="*/ 922867 h 2425700"/>
              <a:gd name="connsiteX30" fmla="*/ 450851 w 2354439"/>
              <a:gd name="connsiteY30" fmla="*/ 872067 h 2425700"/>
              <a:gd name="connsiteX31" fmla="*/ 476251 w 2354439"/>
              <a:gd name="connsiteY31" fmla="*/ 846667 h 2425700"/>
              <a:gd name="connsiteX32" fmla="*/ 476251 w 2354439"/>
              <a:gd name="connsiteY32" fmla="*/ 778934 h 2425700"/>
              <a:gd name="connsiteX33" fmla="*/ 421217 w 2354439"/>
              <a:gd name="connsiteY33" fmla="*/ 711200 h 2425700"/>
              <a:gd name="connsiteX34" fmla="*/ 370417 w 2354439"/>
              <a:gd name="connsiteY34" fmla="*/ 681567 h 2425700"/>
              <a:gd name="connsiteX35" fmla="*/ 332317 w 2354439"/>
              <a:gd name="connsiteY35" fmla="*/ 639234 h 2425700"/>
              <a:gd name="connsiteX36" fmla="*/ 289984 w 2354439"/>
              <a:gd name="connsiteY36" fmla="*/ 601134 h 2425700"/>
              <a:gd name="connsiteX37" fmla="*/ 289984 w 2354439"/>
              <a:gd name="connsiteY37" fmla="*/ 512234 h 2425700"/>
              <a:gd name="connsiteX38" fmla="*/ 306917 w 2354439"/>
              <a:gd name="connsiteY38" fmla="*/ 457200 h 2425700"/>
              <a:gd name="connsiteX39" fmla="*/ 328084 w 2354439"/>
              <a:gd name="connsiteY39" fmla="*/ 427567 h 2425700"/>
              <a:gd name="connsiteX40" fmla="*/ 328084 w 2354439"/>
              <a:gd name="connsiteY40" fmla="*/ 389467 h 2425700"/>
              <a:gd name="connsiteX41" fmla="*/ 328084 w 2354439"/>
              <a:gd name="connsiteY41" fmla="*/ 355600 h 2425700"/>
              <a:gd name="connsiteX42" fmla="*/ 378884 w 2354439"/>
              <a:gd name="connsiteY42" fmla="*/ 355600 h 2425700"/>
              <a:gd name="connsiteX43" fmla="*/ 429684 w 2354439"/>
              <a:gd name="connsiteY43" fmla="*/ 330200 h 2425700"/>
              <a:gd name="connsiteX44" fmla="*/ 497417 w 2354439"/>
              <a:gd name="connsiteY44" fmla="*/ 376767 h 2425700"/>
              <a:gd name="connsiteX45" fmla="*/ 560917 w 2354439"/>
              <a:gd name="connsiteY45" fmla="*/ 436034 h 2425700"/>
              <a:gd name="connsiteX46" fmla="*/ 603251 w 2354439"/>
              <a:gd name="connsiteY46" fmla="*/ 465667 h 2425700"/>
              <a:gd name="connsiteX47" fmla="*/ 637117 w 2354439"/>
              <a:gd name="connsiteY47" fmla="*/ 448734 h 2425700"/>
              <a:gd name="connsiteX48" fmla="*/ 670984 w 2354439"/>
              <a:gd name="connsiteY48" fmla="*/ 414867 h 2425700"/>
              <a:gd name="connsiteX49" fmla="*/ 666751 w 2354439"/>
              <a:gd name="connsiteY49" fmla="*/ 364067 h 2425700"/>
              <a:gd name="connsiteX50" fmla="*/ 687917 w 2354439"/>
              <a:gd name="connsiteY50" fmla="*/ 338667 h 2425700"/>
              <a:gd name="connsiteX51" fmla="*/ 704851 w 2354439"/>
              <a:gd name="connsiteY51" fmla="*/ 287867 h 2425700"/>
              <a:gd name="connsiteX52" fmla="*/ 692151 w 2354439"/>
              <a:gd name="connsiteY52" fmla="*/ 241300 h 2425700"/>
              <a:gd name="connsiteX53" fmla="*/ 683684 w 2354439"/>
              <a:gd name="connsiteY53" fmla="*/ 215900 h 2425700"/>
              <a:gd name="connsiteX54" fmla="*/ 704851 w 2354439"/>
              <a:gd name="connsiteY54" fmla="*/ 182034 h 2425700"/>
              <a:gd name="connsiteX55" fmla="*/ 734484 w 2354439"/>
              <a:gd name="connsiteY55" fmla="*/ 114300 h 2425700"/>
              <a:gd name="connsiteX56" fmla="*/ 747184 w 2354439"/>
              <a:gd name="connsiteY56" fmla="*/ 55034 h 2425700"/>
              <a:gd name="connsiteX57" fmla="*/ 781051 w 2354439"/>
              <a:gd name="connsiteY57" fmla="*/ 12700 h 2425700"/>
              <a:gd name="connsiteX58" fmla="*/ 823384 w 2354439"/>
              <a:gd name="connsiteY58" fmla="*/ 4234 h 2425700"/>
              <a:gd name="connsiteX59" fmla="*/ 865717 w 2354439"/>
              <a:gd name="connsiteY59" fmla="*/ 8467 h 2425700"/>
              <a:gd name="connsiteX60" fmla="*/ 869951 w 2354439"/>
              <a:gd name="connsiteY60" fmla="*/ 55034 h 2425700"/>
              <a:gd name="connsiteX61" fmla="*/ 899584 w 2354439"/>
              <a:gd name="connsiteY61" fmla="*/ 156634 h 2425700"/>
              <a:gd name="connsiteX62" fmla="*/ 912284 w 2354439"/>
              <a:gd name="connsiteY62" fmla="*/ 237067 h 2425700"/>
              <a:gd name="connsiteX63" fmla="*/ 924984 w 2354439"/>
              <a:gd name="connsiteY63" fmla="*/ 270934 h 2425700"/>
              <a:gd name="connsiteX64" fmla="*/ 988484 w 2354439"/>
              <a:gd name="connsiteY64" fmla="*/ 287867 h 2425700"/>
              <a:gd name="connsiteX65" fmla="*/ 1035051 w 2354439"/>
              <a:gd name="connsiteY65" fmla="*/ 304800 h 2425700"/>
              <a:gd name="connsiteX66" fmla="*/ 1064684 w 2354439"/>
              <a:gd name="connsiteY66" fmla="*/ 245534 h 2425700"/>
              <a:gd name="connsiteX67" fmla="*/ 1128184 w 2354439"/>
              <a:gd name="connsiteY67" fmla="*/ 211667 h 2425700"/>
              <a:gd name="connsiteX68" fmla="*/ 1191684 w 2354439"/>
              <a:gd name="connsiteY68" fmla="*/ 207434 h 2425700"/>
              <a:gd name="connsiteX69" fmla="*/ 1225551 w 2354439"/>
              <a:gd name="connsiteY69" fmla="*/ 220134 h 2425700"/>
              <a:gd name="connsiteX70" fmla="*/ 1250951 w 2354439"/>
              <a:gd name="connsiteY70" fmla="*/ 254000 h 2425700"/>
              <a:gd name="connsiteX71" fmla="*/ 1276351 w 2354439"/>
              <a:gd name="connsiteY71" fmla="*/ 304800 h 2425700"/>
              <a:gd name="connsiteX72" fmla="*/ 1297517 w 2354439"/>
              <a:gd name="connsiteY72" fmla="*/ 355600 h 2425700"/>
              <a:gd name="connsiteX73" fmla="*/ 1344084 w 2354439"/>
              <a:gd name="connsiteY73" fmla="*/ 355600 h 2425700"/>
              <a:gd name="connsiteX74" fmla="*/ 1399117 w 2354439"/>
              <a:gd name="connsiteY74" fmla="*/ 334434 h 2425700"/>
              <a:gd name="connsiteX75" fmla="*/ 1445684 w 2354439"/>
              <a:gd name="connsiteY75" fmla="*/ 334434 h 2425700"/>
              <a:gd name="connsiteX76" fmla="*/ 1475317 w 2354439"/>
              <a:gd name="connsiteY76" fmla="*/ 313267 h 2425700"/>
              <a:gd name="connsiteX77" fmla="*/ 1500717 w 2354439"/>
              <a:gd name="connsiteY77" fmla="*/ 275167 h 2425700"/>
              <a:gd name="connsiteX78" fmla="*/ 1479551 w 2354439"/>
              <a:gd name="connsiteY78" fmla="*/ 245534 h 2425700"/>
              <a:gd name="connsiteX79" fmla="*/ 1479551 w 2354439"/>
              <a:gd name="connsiteY79" fmla="*/ 220134 h 2425700"/>
              <a:gd name="connsiteX80" fmla="*/ 1521884 w 2354439"/>
              <a:gd name="connsiteY80" fmla="*/ 215900 h 2425700"/>
              <a:gd name="connsiteX81" fmla="*/ 1572684 w 2354439"/>
              <a:gd name="connsiteY81" fmla="*/ 211667 h 2425700"/>
              <a:gd name="connsiteX82" fmla="*/ 1568451 w 2354439"/>
              <a:gd name="connsiteY82" fmla="*/ 258234 h 2425700"/>
              <a:gd name="connsiteX83" fmla="*/ 1534584 w 2354439"/>
              <a:gd name="connsiteY83" fmla="*/ 275167 h 2425700"/>
              <a:gd name="connsiteX84" fmla="*/ 1521884 w 2354439"/>
              <a:gd name="connsiteY84" fmla="*/ 325967 h 2425700"/>
              <a:gd name="connsiteX85" fmla="*/ 1500717 w 2354439"/>
              <a:gd name="connsiteY85" fmla="*/ 402167 h 2425700"/>
              <a:gd name="connsiteX86" fmla="*/ 1500717 w 2354439"/>
              <a:gd name="connsiteY86" fmla="*/ 431800 h 2425700"/>
              <a:gd name="connsiteX87" fmla="*/ 1526117 w 2354439"/>
              <a:gd name="connsiteY87" fmla="*/ 457200 h 2425700"/>
              <a:gd name="connsiteX88" fmla="*/ 1534584 w 2354439"/>
              <a:gd name="connsiteY88" fmla="*/ 495300 h 2425700"/>
              <a:gd name="connsiteX89" fmla="*/ 1589617 w 2354439"/>
              <a:gd name="connsiteY89" fmla="*/ 520700 h 2425700"/>
              <a:gd name="connsiteX90" fmla="*/ 1653117 w 2354439"/>
              <a:gd name="connsiteY90" fmla="*/ 554567 h 2425700"/>
              <a:gd name="connsiteX91" fmla="*/ 1703917 w 2354439"/>
              <a:gd name="connsiteY91" fmla="*/ 571500 h 2425700"/>
              <a:gd name="connsiteX92" fmla="*/ 1792817 w 2354439"/>
              <a:gd name="connsiteY92" fmla="*/ 575734 h 2425700"/>
              <a:gd name="connsiteX93" fmla="*/ 1860551 w 2354439"/>
              <a:gd name="connsiteY93" fmla="*/ 584200 h 2425700"/>
              <a:gd name="connsiteX94" fmla="*/ 1949451 w 2354439"/>
              <a:gd name="connsiteY94" fmla="*/ 584200 h 2425700"/>
              <a:gd name="connsiteX95" fmla="*/ 1987551 w 2354439"/>
              <a:gd name="connsiteY95" fmla="*/ 609600 h 2425700"/>
              <a:gd name="connsiteX96" fmla="*/ 2008717 w 2354439"/>
              <a:gd name="connsiteY96" fmla="*/ 643467 h 2425700"/>
              <a:gd name="connsiteX97" fmla="*/ 2034117 w 2354439"/>
              <a:gd name="connsiteY97" fmla="*/ 677334 h 2425700"/>
              <a:gd name="connsiteX98" fmla="*/ 2034117 w 2354439"/>
              <a:gd name="connsiteY98" fmla="*/ 719667 h 2425700"/>
              <a:gd name="connsiteX99" fmla="*/ 2021417 w 2354439"/>
              <a:gd name="connsiteY99" fmla="*/ 783167 h 2425700"/>
              <a:gd name="connsiteX100" fmla="*/ 1949451 w 2354439"/>
              <a:gd name="connsiteY100" fmla="*/ 791634 h 2425700"/>
              <a:gd name="connsiteX101" fmla="*/ 1915584 w 2354439"/>
              <a:gd name="connsiteY101" fmla="*/ 812800 h 2425700"/>
              <a:gd name="connsiteX102" fmla="*/ 1877484 w 2354439"/>
              <a:gd name="connsiteY102" fmla="*/ 872067 h 2425700"/>
              <a:gd name="connsiteX103" fmla="*/ 1852084 w 2354439"/>
              <a:gd name="connsiteY103" fmla="*/ 918634 h 2425700"/>
              <a:gd name="connsiteX104" fmla="*/ 1826684 w 2354439"/>
              <a:gd name="connsiteY104" fmla="*/ 973667 h 2425700"/>
              <a:gd name="connsiteX105" fmla="*/ 1801284 w 2354439"/>
              <a:gd name="connsiteY105" fmla="*/ 999067 h 2425700"/>
              <a:gd name="connsiteX106" fmla="*/ 1809751 w 2354439"/>
              <a:gd name="connsiteY106" fmla="*/ 1041400 h 2425700"/>
              <a:gd name="connsiteX107" fmla="*/ 1860551 w 2354439"/>
              <a:gd name="connsiteY107" fmla="*/ 1062567 h 2425700"/>
              <a:gd name="connsiteX108" fmla="*/ 1924051 w 2354439"/>
              <a:gd name="connsiteY108" fmla="*/ 1104900 h 2425700"/>
              <a:gd name="connsiteX109" fmla="*/ 1974851 w 2354439"/>
              <a:gd name="connsiteY109" fmla="*/ 1138767 h 2425700"/>
              <a:gd name="connsiteX110" fmla="*/ 2008717 w 2354439"/>
              <a:gd name="connsiteY110" fmla="*/ 1151467 h 2425700"/>
              <a:gd name="connsiteX111" fmla="*/ 2046817 w 2354439"/>
              <a:gd name="connsiteY111" fmla="*/ 1151467 h 2425700"/>
              <a:gd name="connsiteX112" fmla="*/ 2004484 w 2354439"/>
              <a:gd name="connsiteY112" fmla="*/ 1206500 h 2425700"/>
              <a:gd name="connsiteX113" fmla="*/ 2000251 w 2354439"/>
              <a:gd name="connsiteY113" fmla="*/ 1261534 h 2425700"/>
              <a:gd name="connsiteX114" fmla="*/ 1974851 w 2354439"/>
              <a:gd name="connsiteY114" fmla="*/ 1325034 h 2425700"/>
              <a:gd name="connsiteX115" fmla="*/ 1983317 w 2354439"/>
              <a:gd name="connsiteY115" fmla="*/ 1380067 h 2425700"/>
              <a:gd name="connsiteX116" fmla="*/ 2004484 w 2354439"/>
              <a:gd name="connsiteY116" fmla="*/ 1422400 h 2425700"/>
              <a:gd name="connsiteX117" fmla="*/ 2046817 w 2354439"/>
              <a:gd name="connsiteY117" fmla="*/ 1439334 h 2425700"/>
              <a:gd name="connsiteX118" fmla="*/ 2063751 w 2354439"/>
              <a:gd name="connsiteY118" fmla="*/ 1452034 h 2425700"/>
              <a:gd name="connsiteX119" fmla="*/ 2063751 w 2354439"/>
              <a:gd name="connsiteY119" fmla="*/ 1473200 h 2425700"/>
              <a:gd name="connsiteX120" fmla="*/ 2080684 w 2354439"/>
              <a:gd name="connsiteY120" fmla="*/ 1490134 h 2425700"/>
              <a:gd name="connsiteX121" fmla="*/ 2144184 w 2354439"/>
              <a:gd name="connsiteY121" fmla="*/ 1511300 h 2425700"/>
              <a:gd name="connsiteX122" fmla="*/ 2186517 w 2354439"/>
              <a:gd name="connsiteY122" fmla="*/ 1536700 h 2425700"/>
              <a:gd name="connsiteX123" fmla="*/ 2237317 w 2354439"/>
              <a:gd name="connsiteY123" fmla="*/ 1566334 h 2425700"/>
              <a:gd name="connsiteX124" fmla="*/ 2258484 w 2354439"/>
              <a:gd name="connsiteY124" fmla="*/ 1566334 h 2425700"/>
              <a:gd name="connsiteX125" fmla="*/ 2292351 w 2354439"/>
              <a:gd name="connsiteY125" fmla="*/ 1579034 h 2425700"/>
              <a:gd name="connsiteX126" fmla="*/ 2330451 w 2354439"/>
              <a:gd name="connsiteY126" fmla="*/ 1579034 h 2425700"/>
              <a:gd name="connsiteX127" fmla="*/ 2351617 w 2354439"/>
              <a:gd name="connsiteY127" fmla="*/ 1600200 h 2425700"/>
              <a:gd name="connsiteX128" fmla="*/ 2347384 w 2354439"/>
              <a:gd name="connsiteY128" fmla="*/ 1646767 h 2425700"/>
              <a:gd name="connsiteX129" fmla="*/ 2334684 w 2354439"/>
              <a:gd name="connsiteY129" fmla="*/ 1701800 h 2425700"/>
              <a:gd name="connsiteX130" fmla="*/ 2292351 w 2354439"/>
              <a:gd name="connsiteY130" fmla="*/ 1710267 h 2425700"/>
              <a:gd name="connsiteX131" fmla="*/ 2241551 w 2354439"/>
              <a:gd name="connsiteY131" fmla="*/ 1727200 h 2425700"/>
              <a:gd name="connsiteX132" fmla="*/ 2173817 w 2354439"/>
              <a:gd name="connsiteY132" fmla="*/ 1706034 h 2425700"/>
              <a:gd name="connsiteX133" fmla="*/ 2135717 w 2354439"/>
              <a:gd name="connsiteY133" fmla="*/ 1680634 h 2425700"/>
              <a:gd name="connsiteX134" fmla="*/ 2080684 w 2354439"/>
              <a:gd name="connsiteY134" fmla="*/ 1638300 h 2425700"/>
              <a:gd name="connsiteX135" fmla="*/ 2034117 w 2354439"/>
              <a:gd name="connsiteY135" fmla="*/ 1625600 h 2425700"/>
              <a:gd name="connsiteX136" fmla="*/ 1983317 w 2354439"/>
              <a:gd name="connsiteY136" fmla="*/ 1629834 h 2425700"/>
              <a:gd name="connsiteX137" fmla="*/ 1940984 w 2354439"/>
              <a:gd name="connsiteY137" fmla="*/ 1646767 h 2425700"/>
              <a:gd name="connsiteX138" fmla="*/ 1890184 w 2354439"/>
              <a:gd name="connsiteY138" fmla="*/ 1655234 h 2425700"/>
              <a:gd name="connsiteX139" fmla="*/ 1843617 w 2354439"/>
              <a:gd name="connsiteY139" fmla="*/ 1663700 h 2425700"/>
              <a:gd name="connsiteX140" fmla="*/ 1813984 w 2354439"/>
              <a:gd name="connsiteY140" fmla="*/ 1706034 h 2425700"/>
              <a:gd name="connsiteX141" fmla="*/ 1784351 w 2354439"/>
              <a:gd name="connsiteY141" fmla="*/ 1773767 h 2425700"/>
              <a:gd name="connsiteX142" fmla="*/ 1758951 w 2354439"/>
              <a:gd name="connsiteY142" fmla="*/ 1820334 h 2425700"/>
              <a:gd name="connsiteX143" fmla="*/ 1703917 w 2354439"/>
              <a:gd name="connsiteY143" fmla="*/ 1837267 h 2425700"/>
              <a:gd name="connsiteX144" fmla="*/ 1661584 w 2354439"/>
              <a:gd name="connsiteY144" fmla="*/ 1820334 h 2425700"/>
              <a:gd name="connsiteX145" fmla="*/ 1648884 w 2354439"/>
              <a:gd name="connsiteY145" fmla="*/ 1778000 h 2425700"/>
              <a:gd name="connsiteX146" fmla="*/ 1648884 w 2354439"/>
              <a:gd name="connsiteY146" fmla="*/ 1714500 h 2425700"/>
              <a:gd name="connsiteX147" fmla="*/ 1648884 w 2354439"/>
              <a:gd name="connsiteY147" fmla="*/ 1667934 h 2425700"/>
              <a:gd name="connsiteX148" fmla="*/ 1627717 w 2354439"/>
              <a:gd name="connsiteY148" fmla="*/ 1634067 h 2425700"/>
              <a:gd name="connsiteX149" fmla="*/ 1585384 w 2354439"/>
              <a:gd name="connsiteY149" fmla="*/ 1625600 h 2425700"/>
              <a:gd name="connsiteX150" fmla="*/ 1547284 w 2354439"/>
              <a:gd name="connsiteY150" fmla="*/ 1638300 h 2425700"/>
              <a:gd name="connsiteX151" fmla="*/ 1543051 w 2354439"/>
              <a:gd name="connsiteY151" fmla="*/ 1693334 h 2425700"/>
              <a:gd name="connsiteX152" fmla="*/ 1543051 w 2354439"/>
              <a:gd name="connsiteY152" fmla="*/ 1735667 h 2425700"/>
              <a:gd name="connsiteX153" fmla="*/ 1543051 w 2354439"/>
              <a:gd name="connsiteY153" fmla="*/ 1799167 h 2425700"/>
              <a:gd name="connsiteX154" fmla="*/ 1543051 w 2354439"/>
              <a:gd name="connsiteY154" fmla="*/ 1849967 h 2425700"/>
              <a:gd name="connsiteX155" fmla="*/ 1555751 w 2354439"/>
              <a:gd name="connsiteY155" fmla="*/ 1888067 h 2425700"/>
              <a:gd name="connsiteX156" fmla="*/ 1568451 w 2354439"/>
              <a:gd name="connsiteY156" fmla="*/ 1930400 h 2425700"/>
              <a:gd name="connsiteX157" fmla="*/ 1555751 w 2354439"/>
              <a:gd name="connsiteY157" fmla="*/ 1955800 h 2425700"/>
              <a:gd name="connsiteX158" fmla="*/ 1509184 w 2354439"/>
              <a:gd name="connsiteY158" fmla="*/ 1955800 h 2425700"/>
              <a:gd name="connsiteX159" fmla="*/ 1458384 w 2354439"/>
              <a:gd name="connsiteY159" fmla="*/ 1964267 h 2425700"/>
              <a:gd name="connsiteX160" fmla="*/ 1424517 w 2354439"/>
              <a:gd name="connsiteY160" fmla="*/ 1998134 h 2425700"/>
              <a:gd name="connsiteX161" fmla="*/ 1403351 w 2354439"/>
              <a:gd name="connsiteY161" fmla="*/ 2040467 h 2425700"/>
              <a:gd name="connsiteX162" fmla="*/ 1365251 w 2354439"/>
              <a:gd name="connsiteY162" fmla="*/ 2061634 h 2425700"/>
              <a:gd name="connsiteX163" fmla="*/ 1327151 w 2354439"/>
              <a:gd name="connsiteY163" fmla="*/ 2061634 h 2425700"/>
              <a:gd name="connsiteX164" fmla="*/ 1280584 w 2354439"/>
              <a:gd name="connsiteY164" fmla="*/ 2099734 h 2425700"/>
              <a:gd name="connsiteX165" fmla="*/ 1242484 w 2354439"/>
              <a:gd name="connsiteY165" fmla="*/ 2103967 h 2425700"/>
              <a:gd name="connsiteX166" fmla="*/ 1225551 w 2354439"/>
              <a:gd name="connsiteY166" fmla="*/ 2120900 h 2425700"/>
              <a:gd name="connsiteX167" fmla="*/ 1221317 w 2354439"/>
              <a:gd name="connsiteY167" fmla="*/ 2163234 h 2425700"/>
              <a:gd name="connsiteX168" fmla="*/ 1229784 w 2354439"/>
              <a:gd name="connsiteY168" fmla="*/ 2201334 h 2425700"/>
              <a:gd name="connsiteX169" fmla="*/ 1212851 w 2354439"/>
              <a:gd name="connsiteY169" fmla="*/ 2235200 h 2425700"/>
              <a:gd name="connsiteX170" fmla="*/ 1183217 w 2354439"/>
              <a:gd name="connsiteY170" fmla="*/ 2256367 h 2425700"/>
              <a:gd name="connsiteX171" fmla="*/ 1153584 w 2354439"/>
              <a:gd name="connsiteY171" fmla="*/ 2281767 h 2425700"/>
              <a:gd name="connsiteX172" fmla="*/ 1119717 w 2354439"/>
              <a:gd name="connsiteY172" fmla="*/ 2269067 h 2425700"/>
              <a:gd name="connsiteX173" fmla="*/ 1090084 w 2354439"/>
              <a:gd name="connsiteY173" fmla="*/ 2315634 h 2425700"/>
              <a:gd name="connsiteX174" fmla="*/ 1077384 w 2354439"/>
              <a:gd name="connsiteY174" fmla="*/ 2349500 h 2425700"/>
              <a:gd name="connsiteX175" fmla="*/ 1060451 w 2354439"/>
              <a:gd name="connsiteY175" fmla="*/ 2379134 h 2425700"/>
              <a:gd name="connsiteX176" fmla="*/ 1030817 w 2354439"/>
              <a:gd name="connsiteY176" fmla="*/ 2413000 h 2425700"/>
              <a:gd name="connsiteX177" fmla="*/ 1022351 w 2354439"/>
              <a:gd name="connsiteY17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298222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298222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459317 w 2354439"/>
              <a:gd name="connsiteY4" fmla="*/ 1092200 h 2425700"/>
              <a:gd name="connsiteX5" fmla="*/ 429684 w 2354439"/>
              <a:gd name="connsiteY5" fmla="*/ 1117600 h 2425700"/>
              <a:gd name="connsiteX6" fmla="*/ 400051 w 2354439"/>
              <a:gd name="connsiteY6" fmla="*/ 1104900 h 2425700"/>
              <a:gd name="connsiteX7" fmla="*/ 366184 w 2354439"/>
              <a:gd name="connsiteY7" fmla="*/ 1117600 h 2425700"/>
              <a:gd name="connsiteX8" fmla="*/ 323851 w 2354439"/>
              <a:gd name="connsiteY8" fmla="*/ 1113367 h 2425700"/>
              <a:gd name="connsiteX9" fmla="*/ 302684 w 2354439"/>
              <a:gd name="connsiteY9" fmla="*/ 1062567 h 2425700"/>
              <a:gd name="connsiteX10" fmla="*/ 273051 w 2354439"/>
              <a:gd name="connsiteY10" fmla="*/ 1054100 h 2425700"/>
              <a:gd name="connsiteX11" fmla="*/ 243417 w 2354439"/>
              <a:gd name="connsiteY11" fmla="*/ 1071034 h 2425700"/>
              <a:gd name="connsiteX12" fmla="*/ 222251 w 2354439"/>
              <a:gd name="connsiteY12" fmla="*/ 1109134 h 2425700"/>
              <a:gd name="connsiteX13" fmla="*/ 213784 w 2354439"/>
              <a:gd name="connsiteY13" fmla="*/ 1147234 h 2425700"/>
              <a:gd name="connsiteX14" fmla="*/ 175684 w 2354439"/>
              <a:gd name="connsiteY14" fmla="*/ 1159934 h 2425700"/>
              <a:gd name="connsiteX15" fmla="*/ 112184 w 2354439"/>
              <a:gd name="connsiteY15" fmla="*/ 1168400 h 2425700"/>
              <a:gd name="connsiteX16" fmla="*/ 61384 w 2354439"/>
              <a:gd name="connsiteY16" fmla="*/ 1143000 h 2425700"/>
              <a:gd name="connsiteX17" fmla="*/ 27517 w 2354439"/>
              <a:gd name="connsiteY17" fmla="*/ 1104900 h 2425700"/>
              <a:gd name="connsiteX18" fmla="*/ 6351 w 2354439"/>
              <a:gd name="connsiteY18" fmla="*/ 1075267 h 2425700"/>
              <a:gd name="connsiteX19" fmla="*/ 2117 w 2354439"/>
              <a:gd name="connsiteY19" fmla="*/ 1028700 h 2425700"/>
              <a:gd name="connsiteX20" fmla="*/ 19051 w 2354439"/>
              <a:gd name="connsiteY20" fmla="*/ 1016000 h 2425700"/>
              <a:gd name="connsiteX21" fmla="*/ 78317 w 2354439"/>
              <a:gd name="connsiteY21" fmla="*/ 1016000 h 2425700"/>
              <a:gd name="connsiteX22" fmla="*/ 116417 w 2354439"/>
              <a:gd name="connsiteY22" fmla="*/ 952500 h 2425700"/>
              <a:gd name="connsiteX23" fmla="*/ 146051 w 2354439"/>
              <a:gd name="connsiteY23" fmla="*/ 910167 h 2425700"/>
              <a:gd name="connsiteX24" fmla="*/ 196851 w 2354439"/>
              <a:gd name="connsiteY24" fmla="*/ 876300 h 2425700"/>
              <a:gd name="connsiteX25" fmla="*/ 243417 w 2354439"/>
              <a:gd name="connsiteY25" fmla="*/ 876300 h 2425700"/>
              <a:gd name="connsiteX26" fmla="*/ 294217 w 2354439"/>
              <a:gd name="connsiteY26" fmla="*/ 876300 h 2425700"/>
              <a:gd name="connsiteX27" fmla="*/ 315384 w 2354439"/>
              <a:gd name="connsiteY27" fmla="*/ 910167 h 2425700"/>
              <a:gd name="connsiteX28" fmla="*/ 340784 w 2354439"/>
              <a:gd name="connsiteY28" fmla="*/ 931334 h 2425700"/>
              <a:gd name="connsiteX29" fmla="*/ 383117 w 2354439"/>
              <a:gd name="connsiteY29" fmla="*/ 939800 h 2425700"/>
              <a:gd name="connsiteX30" fmla="*/ 425451 w 2354439"/>
              <a:gd name="connsiteY30" fmla="*/ 922867 h 2425700"/>
              <a:gd name="connsiteX31" fmla="*/ 450851 w 2354439"/>
              <a:gd name="connsiteY31" fmla="*/ 872067 h 2425700"/>
              <a:gd name="connsiteX32" fmla="*/ 476251 w 2354439"/>
              <a:gd name="connsiteY32" fmla="*/ 846667 h 2425700"/>
              <a:gd name="connsiteX33" fmla="*/ 476251 w 2354439"/>
              <a:gd name="connsiteY33" fmla="*/ 778934 h 2425700"/>
              <a:gd name="connsiteX34" fmla="*/ 421217 w 2354439"/>
              <a:gd name="connsiteY34" fmla="*/ 711200 h 2425700"/>
              <a:gd name="connsiteX35" fmla="*/ 370417 w 2354439"/>
              <a:gd name="connsiteY35" fmla="*/ 681567 h 2425700"/>
              <a:gd name="connsiteX36" fmla="*/ 332317 w 2354439"/>
              <a:gd name="connsiteY36" fmla="*/ 639234 h 2425700"/>
              <a:gd name="connsiteX37" fmla="*/ 289984 w 2354439"/>
              <a:gd name="connsiteY37" fmla="*/ 601134 h 2425700"/>
              <a:gd name="connsiteX38" fmla="*/ 289984 w 2354439"/>
              <a:gd name="connsiteY38" fmla="*/ 512234 h 2425700"/>
              <a:gd name="connsiteX39" fmla="*/ 306917 w 2354439"/>
              <a:gd name="connsiteY39" fmla="*/ 457200 h 2425700"/>
              <a:gd name="connsiteX40" fmla="*/ 328084 w 2354439"/>
              <a:gd name="connsiteY40" fmla="*/ 427567 h 2425700"/>
              <a:gd name="connsiteX41" fmla="*/ 328084 w 2354439"/>
              <a:gd name="connsiteY41" fmla="*/ 389467 h 2425700"/>
              <a:gd name="connsiteX42" fmla="*/ 328084 w 2354439"/>
              <a:gd name="connsiteY42" fmla="*/ 355600 h 2425700"/>
              <a:gd name="connsiteX43" fmla="*/ 378884 w 2354439"/>
              <a:gd name="connsiteY43" fmla="*/ 355600 h 2425700"/>
              <a:gd name="connsiteX44" fmla="*/ 429684 w 2354439"/>
              <a:gd name="connsiteY44" fmla="*/ 330200 h 2425700"/>
              <a:gd name="connsiteX45" fmla="*/ 497417 w 2354439"/>
              <a:gd name="connsiteY45" fmla="*/ 376767 h 2425700"/>
              <a:gd name="connsiteX46" fmla="*/ 560917 w 2354439"/>
              <a:gd name="connsiteY46" fmla="*/ 436034 h 2425700"/>
              <a:gd name="connsiteX47" fmla="*/ 603251 w 2354439"/>
              <a:gd name="connsiteY47" fmla="*/ 465667 h 2425700"/>
              <a:gd name="connsiteX48" fmla="*/ 637117 w 2354439"/>
              <a:gd name="connsiteY48" fmla="*/ 448734 h 2425700"/>
              <a:gd name="connsiteX49" fmla="*/ 670984 w 2354439"/>
              <a:gd name="connsiteY49" fmla="*/ 414867 h 2425700"/>
              <a:gd name="connsiteX50" fmla="*/ 666751 w 2354439"/>
              <a:gd name="connsiteY50" fmla="*/ 364067 h 2425700"/>
              <a:gd name="connsiteX51" fmla="*/ 687917 w 2354439"/>
              <a:gd name="connsiteY51" fmla="*/ 338667 h 2425700"/>
              <a:gd name="connsiteX52" fmla="*/ 704851 w 2354439"/>
              <a:gd name="connsiteY52" fmla="*/ 287867 h 2425700"/>
              <a:gd name="connsiteX53" fmla="*/ 692151 w 2354439"/>
              <a:gd name="connsiteY53" fmla="*/ 241300 h 2425700"/>
              <a:gd name="connsiteX54" fmla="*/ 683684 w 2354439"/>
              <a:gd name="connsiteY54" fmla="*/ 215900 h 2425700"/>
              <a:gd name="connsiteX55" fmla="*/ 704851 w 2354439"/>
              <a:gd name="connsiteY55" fmla="*/ 182034 h 2425700"/>
              <a:gd name="connsiteX56" fmla="*/ 734484 w 2354439"/>
              <a:gd name="connsiteY56" fmla="*/ 114300 h 2425700"/>
              <a:gd name="connsiteX57" fmla="*/ 747184 w 2354439"/>
              <a:gd name="connsiteY57" fmla="*/ 55034 h 2425700"/>
              <a:gd name="connsiteX58" fmla="*/ 781051 w 2354439"/>
              <a:gd name="connsiteY58" fmla="*/ 12700 h 2425700"/>
              <a:gd name="connsiteX59" fmla="*/ 823384 w 2354439"/>
              <a:gd name="connsiteY59" fmla="*/ 4234 h 2425700"/>
              <a:gd name="connsiteX60" fmla="*/ 865717 w 2354439"/>
              <a:gd name="connsiteY60" fmla="*/ 8467 h 2425700"/>
              <a:gd name="connsiteX61" fmla="*/ 869951 w 2354439"/>
              <a:gd name="connsiteY61" fmla="*/ 55034 h 2425700"/>
              <a:gd name="connsiteX62" fmla="*/ 899584 w 2354439"/>
              <a:gd name="connsiteY62" fmla="*/ 156634 h 2425700"/>
              <a:gd name="connsiteX63" fmla="*/ 912284 w 2354439"/>
              <a:gd name="connsiteY63" fmla="*/ 237067 h 2425700"/>
              <a:gd name="connsiteX64" fmla="*/ 924984 w 2354439"/>
              <a:gd name="connsiteY64" fmla="*/ 270934 h 2425700"/>
              <a:gd name="connsiteX65" fmla="*/ 988484 w 2354439"/>
              <a:gd name="connsiteY65" fmla="*/ 287867 h 2425700"/>
              <a:gd name="connsiteX66" fmla="*/ 1035051 w 2354439"/>
              <a:gd name="connsiteY66" fmla="*/ 304800 h 2425700"/>
              <a:gd name="connsiteX67" fmla="*/ 1064684 w 2354439"/>
              <a:gd name="connsiteY67" fmla="*/ 245534 h 2425700"/>
              <a:gd name="connsiteX68" fmla="*/ 1128184 w 2354439"/>
              <a:gd name="connsiteY68" fmla="*/ 211667 h 2425700"/>
              <a:gd name="connsiteX69" fmla="*/ 1191684 w 2354439"/>
              <a:gd name="connsiteY69" fmla="*/ 207434 h 2425700"/>
              <a:gd name="connsiteX70" fmla="*/ 1225551 w 2354439"/>
              <a:gd name="connsiteY70" fmla="*/ 220134 h 2425700"/>
              <a:gd name="connsiteX71" fmla="*/ 1250951 w 2354439"/>
              <a:gd name="connsiteY71" fmla="*/ 254000 h 2425700"/>
              <a:gd name="connsiteX72" fmla="*/ 1276351 w 2354439"/>
              <a:gd name="connsiteY72" fmla="*/ 304800 h 2425700"/>
              <a:gd name="connsiteX73" fmla="*/ 1297517 w 2354439"/>
              <a:gd name="connsiteY73" fmla="*/ 355600 h 2425700"/>
              <a:gd name="connsiteX74" fmla="*/ 1344084 w 2354439"/>
              <a:gd name="connsiteY74" fmla="*/ 355600 h 2425700"/>
              <a:gd name="connsiteX75" fmla="*/ 1399117 w 2354439"/>
              <a:gd name="connsiteY75" fmla="*/ 334434 h 2425700"/>
              <a:gd name="connsiteX76" fmla="*/ 1445684 w 2354439"/>
              <a:gd name="connsiteY76" fmla="*/ 334434 h 2425700"/>
              <a:gd name="connsiteX77" fmla="*/ 1475317 w 2354439"/>
              <a:gd name="connsiteY77" fmla="*/ 313267 h 2425700"/>
              <a:gd name="connsiteX78" fmla="*/ 1500717 w 2354439"/>
              <a:gd name="connsiteY78" fmla="*/ 275167 h 2425700"/>
              <a:gd name="connsiteX79" fmla="*/ 1479551 w 2354439"/>
              <a:gd name="connsiteY79" fmla="*/ 245534 h 2425700"/>
              <a:gd name="connsiteX80" fmla="*/ 1479551 w 2354439"/>
              <a:gd name="connsiteY80" fmla="*/ 220134 h 2425700"/>
              <a:gd name="connsiteX81" fmla="*/ 1521884 w 2354439"/>
              <a:gd name="connsiteY81" fmla="*/ 215900 h 2425700"/>
              <a:gd name="connsiteX82" fmla="*/ 1572684 w 2354439"/>
              <a:gd name="connsiteY82" fmla="*/ 211667 h 2425700"/>
              <a:gd name="connsiteX83" fmla="*/ 1568451 w 2354439"/>
              <a:gd name="connsiteY83" fmla="*/ 258234 h 2425700"/>
              <a:gd name="connsiteX84" fmla="*/ 1534584 w 2354439"/>
              <a:gd name="connsiteY84" fmla="*/ 275167 h 2425700"/>
              <a:gd name="connsiteX85" fmla="*/ 1521884 w 2354439"/>
              <a:gd name="connsiteY85" fmla="*/ 325967 h 2425700"/>
              <a:gd name="connsiteX86" fmla="*/ 1500717 w 2354439"/>
              <a:gd name="connsiteY86" fmla="*/ 402167 h 2425700"/>
              <a:gd name="connsiteX87" fmla="*/ 1500717 w 2354439"/>
              <a:gd name="connsiteY87" fmla="*/ 431800 h 2425700"/>
              <a:gd name="connsiteX88" fmla="*/ 1526117 w 2354439"/>
              <a:gd name="connsiteY88" fmla="*/ 457200 h 2425700"/>
              <a:gd name="connsiteX89" fmla="*/ 1534584 w 2354439"/>
              <a:gd name="connsiteY89" fmla="*/ 495300 h 2425700"/>
              <a:gd name="connsiteX90" fmla="*/ 1589617 w 2354439"/>
              <a:gd name="connsiteY90" fmla="*/ 520700 h 2425700"/>
              <a:gd name="connsiteX91" fmla="*/ 1653117 w 2354439"/>
              <a:gd name="connsiteY91" fmla="*/ 554567 h 2425700"/>
              <a:gd name="connsiteX92" fmla="*/ 1703917 w 2354439"/>
              <a:gd name="connsiteY92" fmla="*/ 571500 h 2425700"/>
              <a:gd name="connsiteX93" fmla="*/ 1792817 w 2354439"/>
              <a:gd name="connsiteY93" fmla="*/ 575734 h 2425700"/>
              <a:gd name="connsiteX94" fmla="*/ 1860551 w 2354439"/>
              <a:gd name="connsiteY94" fmla="*/ 584200 h 2425700"/>
              <a:gd name="connsiteX95" fmla="*/ 1949451 w 2354439"/>
              <a:gd name="connsiteY95" fmla="*/ 584200 h 2425700"/>
              <a:gd name="connsiteX96" fmla="*/ 1987551 w 2354439"/>
              <a:gd name="connsiteY96" fmla="*/ 609600 h 2425700"/>
              <a:gd name="connsiteX97" fmla="*/ 2008717 w 2354439"/>
              <a:gd name="connsiteY97" fmla="*/ 643467 h 2425700"/>
              <a:gd name="connsiteX98" fmla="*/ 2034117 w 2354439"/>
              <a:gd name="connsiteY98" fmla="*/ 677334 h 2425700"/>
              <a:gd name="connsiteX99" fmla="*/ 2034117 w 2354439"/>
              <a:gd name="connsiteY99" fmla="*/ 719667 h 2425700"/>
              <a:gd name="connsiteX100" fmla="*/ 2021417 w 2354439"/>
              <a:gd name="connsiteY100" fmla="*/ 783167 h 2425700"/>
              <a:gd name="connsiteX101" fmla="*/ 1949451 w 2354439"/>
              <a:gd name="connsiteY101" fmla="*/ 791634 h 2425700"/>
              <a:gd name="connsiteX102" fmla="*/ 1915584 w 2354439"/>
              <a:gd name="connsiteY102" fmla="*/ 812800 h 2425700"/>
              <a:gd name="connsiteX103" fmla="*/ 1877484 w 2354439"/>
              <a:gd name="connsiteY103" fmla="*/ 872067 h 2425700"/>
              <a:gd name="connsiteX104" fmla="*/ 1852084 w 2354439"/>
              <a:gd name="connsiteY104" fmla="*/ 918634 h 2425700"/>
              <a:gd name="connsiteX105" fmla="*/ 1826684 w 2354439"/>
              <a:gd name="connsiteY105" fmla="*/ 973667 h 2425700"/>
              <a:gd name="connsiteX106" fmla="*/ 1801284 w 2354439"/>
              <a:gd name="connsiteY106" fmla="*/ 999067 h 2425700"/>
              <a:gd name="connsiteX107" fmla="*/ 1809751 w 2354439"/>
              <a:gd name="connsiteY107" fmla="*/ 1041400 h 2425700"/>
              <a:gd name="connsiteX108" fmla="*/ 1860551 w 2354439"/>
              <a:gd name="connsiteY108" fmla="*/ 1062567 h 2425700"/>
              <a:gd name="connsiteX109" fmla="*/ 1924051 w 2354439"/>
              <a:gd name="connsiteY109" fmla="*/ 1104900 h 2425700"/>
              <a:gd name="connsiteX110" fmla="*/ 1974851 w 2354439"/>
              <a:gd name="connsiteY110" fmla="*/ 1138767 h 2425700"/>
              <a:gd name="connsiteX111" fmla="*/ 2008717 w 2354439"/>
              <a:gd name="connsiteY111" fmla="*/ 1151467 h 2425700"/>
              <a:gd name="connsiteX112" fmla="*/ 2046817 w 2354439"/>
              <a:gd name="connsiteY112" fmla="*/ 1151467 h 2425700"/>
              <a:gd name="connsiteX113" fmla="*/ 2004484 w 2354439"/>
              <a:gd name="connsiteY113" fmla="*/ 1206500 h 2425700"/>
              <a:gd name="connsiteX114" fmla="*/ 2000251 w 2354439"/>
              <a:gd name="connsiteY114" fmla="*/ 1261534 h 2425700"/>
              <a:gd name="connsiteX115" fmla="*/ 1974851 w 2354439"/>
              <a:gd name="connsiteY115" fmla="*/ 1325034 h 2425700"/>
              <a:gd name="connsiteX116" fmla="*/ 1983317 w 2354439"/>
              <a:gd name="connsiteY116" fmla="*/ 1380067 h 2425700"/>
              <a:gd name="connsiteX117" fmla="*/ 2004484 w 2354439"/>
              <a:gd name="connsiteY117" fmla="*/ 1422400 h 2425700"/>
              <a:gd name="connsiteX118" fmla="*/ 2046817 w 2354439"/>
              <a:gd name="connsiteY118" fmla="*/ 1439334 h 2425700"/>
              <a:gd name="connsiteX119" fmla="*/ 2063751 w 2354439"/>
              <a:gd name="connsiteY119" fmla="*/ 1452034 h 2425700"/>
              <a:gd name="connsiteX120" fmla="*/ 2063751 w 2354439"/>
              <a:gd name="connsiteY120" fmla="*/ 1473200 h 2425700"/>
              <a:gd name="connsiteX121" fmla="*/ 2080684 w 2354439"/>
              <a:gd name="connsiteY121" fmla="*/ 1490134 h 2425700"/>
              <a:gd name="connsiteX122" fmla="*/ 2144184 w 2354439"/>
              <a:gd name="connsiteY122" fmla="*/ 1511300 h 2425700"/>
              <a:gd name="connsiteX123" fmla="*/ 2186517 w 2354439"/>
              <a:gd name="connsiteY123" fmla="*/ 1536700 h 2425700"/>
              <a:gd name="connsiteX124" fmla="*/ 2237317 w 2354439"/>
              <a:gd name="connsiteY124" fmla="*/ 1566334 h 2425700"/>
              <a:gd name="connsiteX125" fmla="*/ 2258484 w 2354439"/>
              <a:gd name="connsiteY125" fmla="*/ 1566334 h 2425700"/>
              <a:gd name="connsiteX126" fmla="*/ 2292351 w 2354439"/>
              <a:gd name="connsiteY126" fmla="*/ 1579034 h 2425700"/>
              <a:gd name="connsiteX127" fmla="*/ 2330451 w 2354439"/>
              <a:gd name="connsiteY127" fmla="*/ 1579034 h 2425700"/>
              <a:gd name="connsiteX128" fmla="*/ 2351617 w 2354439"/>
              <a:gd name="connsiteY128" fmla="*/ 1600200 h 2425700"/>
              <a:gd name="connsiteX129" fmla="*/ 2347384 w 2354439"/>
              <a:gd name="connsiteY129" fmla="*/ 1646767 h 2425700"/>
              <a:gd name="connsiteX130" fmla="*/ 2334684 w 2354439"/>
              <a:gd name="connsiteY130" fmla="*/ 1701800 h 2425700"/>
              <a:gd name="connsiteX131" fmla="*/ 2292351 w 2354439"/>
              <a:gd name="connsiteY131" fmla="*/ 1710267 h 2425700"/>
              <a:gd name="connsiteX132" fmla="*/ 2241551 w 2354439"/>
              <a:gd name="connsiteY132" fmla="*/ 1727200 h 2425700"/>
              <a:gd name="connsiteX133" fmla="*/ 2173817 w 2354439"/>
              <a:gd name="connsiteY133" fmla="*/ 1706034 h 2425700"/>
              <a:gd name="connsiteX134" fmla="*/ 2135717 w 2354439"/>
              <a:gd name="connsiteY134" fmla="*/ 1680634 h 2425700"/>
              <a:gd name="connsiteX135" fmla="*/ 2080684 w 2354439"/>
              <a:gd name="connsiteY135" fmla="*/ 1638300 h 2425700"/>
              <a:gd name="connsiteX136" fmla="*/ 2034117 w 2354439"/>
              <a:gd name="connsiteY136" fmla="*/ 1625600 h 2425700"/>
              <a:gd name="connsiteX137" fmla="*/ 1983317 w 2354439"/>
              <a:gd name="connsiteY137" fmla="*/ 1629834 h 2425700"/>
              <a:gd name="connsiteX138" fmla="*/ 1940984 w 2354439"/>
              <a:gd name="connsiteY138" fmla="*/ 1646767 h 2425700"/>
              <a:gd name="connsiteX139" fmla="*/ 1890184 w 2354439"/>
              <a:gd name="connsiteY139" fmla="*/ 1655234 h 2425700"/>
              <a:gd name="connsiteX140" fmla="*/ 1843617 w 2354439"/>
              <a:gd name="connsiteY140" fmla="*/ 1663700 h 2425700"/>
              <a:gd name="connsiteX141" fmla="*/ 1813984 w 2354439"/>
              <a:gd name="connsiteY141" fmla="*/ 1706034 h 2425700"/>
              <a:gd name="connsiteX142" fmla="*/ 1784351 w 2354439"/>
              <a:gd name="connsiteY142" fmla="*/ 1773767 h 2425700"/>
              <a:gd name="connsiteX143" fmla="*/ 1758951 w 2354439"/>
              <a:gd name="connsiteY143" fmla="*/ 1820334 h 2425700"/>
              <a:gd name="connsiteX144" fmla="*/ 1703917 w 2354439"/>
              <a:gd name="connsiteY144" fmla="*/ 1837267 h 2425700"/>
              <a:gd name="connsiteX145" fmla="*/ 1661584 w 2354439"/>
              <a:gd name="connsiteY145" fmla="*/ 1820334 h 2425700"/>
              <a:gd name="connsiteX146" fmla="*/ 1648884 w 2354439"/>
              <a:gd name="connsiteY146" fmla="*/ 1778000 h 2425700"/>
              <a:gd name="connsiteX147" fmla="*/ 1648884 w 2354439"/>
              <a:gd name="connsiteY147" fmla="*/ 1714500 h 2425700"/>
              <a:gd name="connsiteX148" fmla="*/ 1648884 w 2354439"/>
              <a:gd name="connsiteY148" fmla="*/ 1667934 h 2425700"/>
              <a:gd name="connsiteX149" fmla="*/ 1627717 w 2354439"/>
              <a:gd name="connsiteY149" fmla="*/ 1634067 h 2425700"/>
              <a:gd name="connsiteX150" fmla="*/ 1585384 w 2354439"/>
              <a:gd name="connsiteY150" fmla="*/ 1625600 h 2425700"/>
              <a:gd name="connsiteX151" fmla="*/ 1547284 w 2354439"/>
              <a:gd name="connsiteY151" fmla="*/ 1638300 h 2425700"/>
              <a:gd name="connsiteX152" fmla="*/ 1543051 w 2354439"/>
              <a:gd name="connsiteY152" fmla="*/ 1693334 h 2425700"/>
              <a:gd name="connsiteX153" fmla="*/ 1543051 w 2354439"/>
              <a:gd name="connsiteY153" fmla="*/ 1735667 h 2425700"/>
              <a:gd name="connsiteX154" fmla="*/ 1543051 w 2354439"/>
              <a:gd name="connsiteY154" fmla="*/ 1799167 h 2425700"/>
              <a:gd name="connsiteX155" fmla="*/ 1543051 w 2354439"/>
              <a:gd name="connsiteY155" fmla="*/ 1849967 h 2425700"/>
              <a:gd name="connsiteX156" fmla="*/ 1555751 w 2354439"/>
              <a:gd name="connsiteY156" fmla="*/ 1888067 h 2425700"/>
              <a:gd name="connsiteX157" fmla="*/ 1568451 w 2354439"/>
              <a:gd name="connsiteY157" fmla="*/ 1930400 h 2425700"/>
              <a:gd name="connsiteX158" fmla="*/ 1555751 w 2354439"/>
              <a:gd name="connsiteY158" fmla="*/ 1955800 h 2425700"/>
              <a:gd name="connsiteX159" fmla="*/ 1509184 w 2354439"/>
              <a:gd name="connsiteY159" fmla="*/ 1955800 h 2425700"/>
              <a:gd name="connsiteX160" fmla="*/ 1458384 w 2354439"/>
              <a:gd name="connsiteY160" fmla="*/ 1964267 h 2425700"/>
              <a:gd name="connsiteX161" fmla="*/ 1424517 w 2354439"/>
              <a:gd name="connsiteY161" fmla="*/ 1998134 h 2425700"/>
              <a:gd name="connsiteX162" fmla="*/ 1403351 w 2354439"/>
              <a:gd name="connsiteY162" fmla="*/ 2040467 h 2425700"/>
              <a:gd name="connsiteX163" fmla="*/ 1365251 w 2354439"/>
              <a:gd name="connsiteY163" fmla="*/ 2061634 h 2425700"/>
              <a:gd name="connsiteX164" fmla="*/ 1327151 w 2354439"/>
              <a:gd name="connsiteY164" fmla="*/ 2061634 h 2425700"/>
              <a:gd name="connsiteX165" fmla="*/ 1280584 w 2354439"/>
              <a:gd name="connsiteY165" fmla="*/ 2099734 h 2425700"/>
              <a:gd name="connsiteX166" fmla="*/ 1242484 w 2354439"/>
              <a:gd name="connsiteY166" fmla="*/ 2103967 h 2425700"/>
              <a:gd name="connsiteX167" fmla="*/ 1225551 w 2354439"/>
              <a:gd name="connsiteY167" fmla="*/ 2120900 h 2425700"/>
              <a:gd name="connsiteX168" fmla="*/ 1221317 w 2354439"/>
              <a:gd name="connsiteY168" fmla="*/ 2163234 h 2425700"/>
              <a:gd name="connsiteX169" fmla="*/ 1229784 w 2354439"/>
              <a:gd name="connsiteY169" fmla="*/ 2201334 h 2425700"/>
              <a:gd name="connsiteX170" fmla="*/ 1212851 w 2354439"/>
              <a:gd name="connsiteY170" fmla="*/ 2235200 h 2425700"/>
              <a:gd name="connsiteX171" fmla="*/ 1183217 w 2354439"/>
              <a:gd name="connsiteY171" fmla="*/ 2256367 h 2425700"/>
              <a:gd name="connsiteX172" fmla="*/ 1153584 w 2354439"/>
              <a:gd name="connsiteY172" fmla="*/ 2281767 h 2425700"/>
              <a:gd name="connsiteX173" fmla="*/ 1119717 w 2354439"/>
              <a:gd name="connsiteY173" fmla="*/ 2269067 h 2425700"/>
              <a:gd name="connsiteX174" fmla="*/ 1090084 w 2354439"/>
              <a:gd name="connsiteY174" fmla="*/ 2315634 h 2425700"/>
              <a:gd name="connsiteX175" fmla="*/ 1077384 w 2354439"/>
              <a:gd name="connsiteY175" fmla="*/ 2349500 h 2425700"/>
              <a:gd name="connsiteX176" fmla="*/ 1060451 w 2354439"/>
              <a:gd name="connsiteY176" fmla="*/ 2379134 h 2425700"/>
              <a:gd name="connsiteX177" fmla="*/ 1030817 w 2354439"/>
              <a:gd name="connsiteY177" fmla="*/ 2413000 h 2425700"/>
              <a:gd name="connsiteX178" fmla="*/ 1022351 w 2354439"/>
              <a:gd name="connsiteY178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459317 w 2354439"/>
              <a:gd name="connsiteY5" fmla="*/ 1092200 h 2425700"/>
              <a:gd name="connsiteX6" fmla="*/ 429684 w 2354439"/>
              <a:gd name="connsiteY6" fmla="*/ 1117600 h 2425700"/>
              <a:gd name="connsiteX7" fmla="*/ 400051 w 2354439"/>
              <a:gd name="connsiteY7" fmla="*/ 1104900 h 2425700"/>
              <a:gd name="connsiteX8" fmla="*/ 366184 w 2354439"/>
              <a:gd name="connsiteY8" fmla="*/ 1117600 h 2425700"/>
              <a:gd name="connsiteX9" fmla="*/ 323851 w 2354439"/>
              <a:gd name="connsiteY9" fmla="*/ 1113367 h 2425700"/>
              <a:gd name="connsiteX10" fmla="*/ 302684 w 2354439"/>
              <a:gd name="connsiteY10" fmla="*/ 1062567 h 2425700"/>
              <a:gd name="connsiteX11" fmla="*/ 273051 w 2354439"/>
              <a:gd name="connsiteY11" fmla="*/ 1054100 h 2425700"/>
              <a:gd name="connsiteX12" fmla="*/ 243417 w 2354439"/>
              <a:gd name="connsiteY12" fmla="*/ 1071034 h 2425700"/>
              <a:gd name="connsiteX13" fmla="*/ 222251 w 2354439"/>
              <a:gd name="connsiteY13" fmla="*/ 1109134 h 2425700"/>
              <a:gd name="connsiteX14" fmla="*/ 213784 w 2354439"/>
              <a:gd name="connsiteY14" fmla="*/ 1147234 h 2425700"/>
              <a:gd name="connsiteX15" fmla="*/ 175684 w 2354439"/>
              <a:gd name="connsiteY15" fmla="*/ 1159934 h 2425700"/>
              <a:gd name="connsiteX16" fmla="*/ 112184 w 2354439"/>
              <a:gd name="connsiteY16" fmla="*/ 1168400 h 2425700"/>
              <a:gd name="connsiteX17" fmla="*/ 61384 w 2354439"/>
              <a:gd name="connsiteY17" fmla="*/ 1143000 h 2425700"/>
              <a:gd name="connsiteX18" fmla="*/ 27517 w 2354439"/>
              <a:gd name="connsiteY18" fmla="*/ 1104900 h 2425700"/>
              <a:gd name="connsiteX19" fmla="*/ 6351 w 2354439"/>
              <a:gd name="connsiteY19" fmla="*/ 1075267 h 2425700"/>
              <a:gd name="connsiteX20" fmla="*/ 2117 w 2354439"/>
              <a:gd name="connsiteY20" fmla="*/ 1028700 h 2425700"/>
              <a:gd name="connsiteX21" fmla="*/ 19051 w 2354439"/>
              <a:gd name="connsiteY21" fmla="*/ 1016000 h 2425700"/>
              <a:gd name="connsiteX22" fmla="*/ 78317 w 2354439"/>
              <a:gd name="connsiteY22" fmla="*/ 1016000 h 2425700"/>
              <a:gd name="connsiteX23" fmla="*/ 116417 w 2354439"/>
              <a:gd name="connsiteY23" fmla="*/ 952500 h 2425700"/>
              <a:gd name="connsiteX24" fmla="*/ 146051 w 2354439"/>
              <a:gd name="connsiteY24" fmla="*/ 910167 h 2425700"/>
              <a:gd name="connsiteX25" fmla="*/ 196851 w 2354439"/>
              <a:gd name="connsiteY25" fmla="*/ 876300 h 2425700"/>
              <a:gd name="connsiteX26" fmla="*/ 243417 w 2354439"/>
              <a:gd name="connsiteY26" fmla="*/ 876300 h 2425700"/>
              <a:gd name="connsiteX27" fmla="*/ 294217 w 2354439"/>
              <a:gd name="connsiteY27" fmla="*/ 876300 h 2425700"/>
              <a:gd name="connsiteX28" fmla="*/ 315384 w 2354439"/>
              <a:gd name="connsiteY28" fmla="*/ 910167 h 2425700"/>
              <a:gd name="connsiteX29" fmla="*/ 340784 w 2354439"/>
              <a:gd name="connsiteY29" fmla="*/ 931334 h 2425700"/>
              <a:gd name="connsiteX30" fmla="*/ 383117 w 2354439"/>
              <a:gd name="connsiteY30" fmla="*/ 939800 h 2425700"/>
              <a:gd name="connsiteX31" fmla="*/ 425451 w 2354439"/>
              <a:gd name="connsiteY31" fmla="*/ 922867 h 2425700"/>
              <a:gd name="connsiteX32" fmla="*/ 450851 w 2354439"/>
              <a:gd name="connsiteY32" fmla="*/ 872067 h 2425700"/>
              <a:gd name="connsiteX33" fmla="*/ 476251 w 2354439"/>
              <a:gd name="connsiteY33" fmla="*/ 846667 h 2425700"/>
              <a:gd name="connsiteX34" fmla="*/ 476251 w 2354439"/>
              <a:gd name="connsiteY34" fmla="*/ 778934 h 2425700"/>
              <a:gd name="connsiteX35" fmla="*/ 421217 w 2354439"/>
              <a:gd name="connsiteY35" fmla="*/ 711200 h 2425700"/>
              <a:gd name="connsiteX36" fmla="*/ 370417 w 2354439"/>
              <a:gd name="connsiteY36" fmla="*/ 681567 h 2425700"/>
              <a:gd name="connsiteX37" fmla="*/ 332317 w 2354439"/>
              <a:gd name="connsiteY37" fmla="*/ 639234 h 2425700"/>
              <a:gd name="connsiteX38" fmla="*/ 289984 w 2354439"/>
              <a:gd name="connsiteY38" fmla="*/ 601134 h 2425700"/>
              <a:gd name="connsiteX39" fmla="*/ 289984 w 2354439"/>
              <a:gd name="connsiteY39" fmla="*/ 512234 h 2425700"/>
              <a:gd name="connsiteX40" fmla="*/ 306917 w 2354439"/>
              <a:gd name="connsiteY40" fmla="*/ 457200 h 2425700"/>
              <a:gd name="connsiteX41" fmla="*/ 328084 w 2354439"/>
              <a:gd name="connsiteY41" fmla="*/ 427567 h 2425700"/>
              <a:gd name="connsiteX42" fmla="*/ 328084 w 2354439"/>
              <a:gd name="connsiteY42" fmla="*/ 389467 h 2425700"/>
              <a:gd name="connsiteX43" fmla="*/ 328084 w 2354439"/>
              <a:gd name="connsiteY43" fmla="*/ 355600 h 2425700"/>
              <a:gd name="connsiteX44" fmla="*/ 378884 w 2354439"/>
              <a:gd name="connsiteY44" fmla="*/ 355600 h 2425700"/>
              <a:gd name="connsiteX45" fmla="*/ 429684 w 2354439"/>
              <a:gd name="connsiteY45" fmla="*/ 330200 h 2425700"/>
              <a:gd name="connsiteX46" fmla="*/ 497417 w 2354439"/>
              <a:gd name="connsiteY46" fmla="*/ 376767 h 2425700"/>
              <a:gd name="connsiteX47" fmla="*/ 560917 w 2354439"/>
              <a:gd name="connsiteY47" fmla="*/ 436034 h 2425700"/>
              <a:gd name="connsiteX48" fmla="*/ 603251 w 2354439"/>
              <a:gd name="connsiteY48" fmla="*/ 465667 h 2425700"/>
              <a:gd name="connsiteX49" fmla="*/ 637117 w 2354439"/>
              <a:gd name="connsiteY49" fmla="*/ 448734 h 2425700"/>
              <a:gd name="connsiteX50" fmla="*/ 670984 w 2354439"/>
              <a:gd name="connsiteY50" fmla="*/ 414867 h 2425700"/>
              <a:gd name="connsiteX51" fmla="*/ 666751 w 2354439"/>
              <a:gd name="connsiteY51" fmla="*/ 364067 h 2425700"/>
              <a:gd name="connsiteX52" fmla="*/ 687917 w 2354439"/>
              <a:gd name="connsiteY52" fmla="*/ 338667 h 2425700"/>
              <a:gd name="connsiteX53" fmla="*/ 704851 w 2354439"/>
              <a:gd name="connsiteY53" fmla="*/ 287867 h 2425700"/>
              <a:gd name="connsiteX54" fmla="*/ 692151 w 2354439"/>
              <a:gd name="connsiteY54" fmla="*/ 241300 h 2425700"/>
              <a:gd name="connsiteX55" fmla="*/ 683684 w 2354439"/>
              <a:gd name="connsiteY55" fmla="*/ 215900 h 2425700"/>
              <a:gd name="connsiteX56" fmla="*/ 704851 w 2354439"/>
              <a:gd name="connsiteY56" fmla="*/ 182034 h 2425700"/>
              <a:gd name="connsiteX57" fmla="*/ 734484 w 2354439"/>
              <a:gd name="connsiteY57" fmla="*/ 114300 h 2425700"/>
              <a:gd name="connsiteX58" fmla="*/ 747184 w 2354439"/>
              <a:gd name="connsiteY58" fmla="*/ 55034 h 2425700"/>
              <a:gd name="connsiteX59" fmla="*/ 781051 w 2354439"/>
              <a:gd name="connsiteY59" fmla="*/ 12700 h 2425700"/>
              <a:gd name="connsiteX60" fmla="*/ 823384 w 2354439"/>
              <a:gd name="connsiteY60" fmla="*/ 4234 h 2425700"/>
              <a:gd name="connsiteX61" fmla="*/ 865717 w 2354439"/>
              <a:gd name="connsiteY61" fmla="*/ 8467 h 2425700"/>
              <a:gd name="connsiteX62" fmla="*/ 869951 w 2354439"/>
              <a:gd name="connsiteY62" fmla="*/ 55034 h 2425700"/>
              <a:gd name="connsiteX63" fmla="*/ 899584 w 2354439"/>
              <a:gd name="connsiteY63" fmla="*/ 156634 h 2425700"/>
              <a:gd name="connsiteX64" fmla="*/ 912284 w 2354439"/>
              <a:gd name="connsiteY64" fmla="*/ 237067 h 2425700"/>
              <a:gd name="connsiteX65" fmla="*/ 924984 w 2354439"/>
              <a:gd name="connsiteY65" fmla="*/ 270934 h 2425700"/>
              <a:gd name="connsiteX66" fmla="*/ 988484 w 2354439"/>
              <a:gd name="connsiteY66" fmla="*/ 287867 h 2425700"/>
              <a:gd name="connsiteX67" fmla="*/ 1035051 w 2354439"/>
              <a:gd name="connsiteY67" fmla="*/ 304800 h 2425700"/>
              <a:gd name="connsiteX68" fmla="*/ 1064684 w 2354439"/>
              <a:gd name="connsiteY68" fmla="*/ 245534 h 2425700"/>
              <a:gd name="connsiteX69" fmla="*/ 1128184 w 2354439"/>
              <a:gd name="connsiteY69" fmla="*/ 211667 h 2425700"/>
              <a:gd name="connsiteX70" fmla="*/ 1191684 w 2354439"/>
              <a:gd name="connsiteY70" fmla="*/ 207434 h 2425700"/>
              <a:gd name="connsiteX71" fmla="*/ 1225551 w 2354439"/>
              <a:gd name="connsiteY71" fmla="*/ 220134 h 2425700"/>
              <a:gd name="connsiteX72" fmla="*/ 1250951 w 2354439"/>
              <a:gd name="connsiteY72" fmla="*/ 254000 h 2425700"/>
              <a:gd name="connsiteX73" fmla="*/ 1276351 w 2354439"/>
              <a:gd name="connsiteY73" fmla="*/ 304800 h 2425700"/>
              <a:gd name="connsiteX74" fmla="*/ 1297517 w 2354439"/>
              <a:gd name="connsiteY74" fmla="*/ 355600 h 2425700"/>
              <a:gd name="connsiteX75" fmla="*/ 1344084 w 2354439"/>
              <a:gd name="connsiteY75" fmla="*/ 355600 h 2425700"/>
              <a:gd name="connsiteX76" fmla="*/ 1399117 w 2354439"/>
              <a:gd name="connsiteY76" fmla="*/ 334434 h 2425700"/>
              <a:gd name="connsiteX77" fmla="*/ 1445684 w 2354439"/>
              <a:gd name="connsiteY77" fmla="*/ 334434 h 2425700"/>
              <a:gd name="connsiteX78" fmla="*/ 1475317 w 2354439"/>
              <a:gd name="connsiteY78" fmla="*/ 313267 h 2425700"/>
              <a:gd name="connsiteX79" fmla="*/ 1500717 w 2354439"/>
              <a:gd name="connsiteY79" fmla="*/ 275167 h 2425700"/>
              <a:gd name="connsiteX80" fmla="*/ 1479551 w 2354439"/>
              <a:gd name="connsiteY80" fmla="*/ 245534 h 2425700"/>
              <a:gd name="connsiteX81" fmla="*/ 1479551 w 2354439"/>
              <a:gd name="connsiteY81" fmla="*/ 220134 h 2425700"/>
              <a:gd name="connsiteX82" fmla="*/ 1521884 w 2354439"/>
              <a:gd name="connsiteY82" fmla="*/ 215900 h 2425700"/>
              <a:gd name="connsiteX83" fmla="*/ 1572684 w 2354439"/>
              <a:gd name="connsiteY83" fmla="*/ 211667 h 2425700"/>
              <a:gd name="connsiteX84" fmla="*/ 1568451 w 2354439"/>
              <a:gd name="connsiteY84" fmla="*/ 258234 h 2425700"/>
              <a:gd name="connsiteX85" fmla="*/ 1534584 w 2354439"/>
              <a:gd name="connsiteY85" fmla="*/ 275167 h 2425700"/>
              <a:gd name="connsiteX86" fmla="*/ 1521884 w 2354439"/>
              <a:gd name="connsiteY86" fmla="*/ 325967 h 2425700"/>
              <a:gd name="connsiteX87" fmla="*/ 1500717 w 2354439"/>
              <a:gd name="connsiteY87" fmla="*/ 402167 h 2425700"/>
              <a:gd name="connsiteX88" fmla="*/ 1500717 w 2354439"/>
              <a:gd name="connsiteY88" fmla="*/ 431800 h 2425700"/>
              <a:gd name="connsiteX89" fmla="*/ 1526117 w 2354439"/>
              <a:gd name="connsiteY89" fmla="*/ 457200 h 2425700"/>
              <a:gd name="connsiteX90" fmla="*/ 1534584 w 2354439"/>
              <a:gd name="connsiteY90" fmla="*/ 495300 h 2425700"/>
              <a:gd name="connsiteX91" fmla="*/ 1589617 w 2354439"/>
              <a:gd name="connsiteY91" fmla="*/ 520700 h 2425700"/>
              <a:gd name="connsiteX92" fmla="*/ 1653117 w 2354439"/>
              <a:gd name="connsiteY92" fmla="*/ 554567 h 2425700"/>
              <a:gd name="connsiteX93" fmla="*/ 1703917 w 2354439"/>
              <a:gd name="connsiteY93" fmla="*/ 571500 h 2425700"/>
              <a:gd name="connsiteX94" fmla="*/ 1792817 w 2354439"/>
              <a:gd name="connsiteY94" fmla="*/ 575734 h 2425700"/>
              <a:gd name="connsiteX95" fmla="*/ 1860551 w 2354439"/>
              <a:gd name="connsiteY95" fmla="*/ 584200 h 2425700"/>
              <a:gd name="connsiteX96" fmla="*/ 1949451 w 2354439"/>
              <a:gd name="connsiteY96" fmla="*/ 584200 h 2425700"/>
              <a:gd name="connsiteX97" fmla="*/ 1987551 w 2354439"/>
              <a:gd name="connsiteY97" fmla="*/ 609600 h 2425700"/>
              <a:gd name="connsiteX98" fmla="*/ 2008717 w 2354439"/>
              <a:gd name="connsiteY98" fmla="*/ 643467 h 2425700"/>
              <a:gd name="connsiteX99" fmla="*/ 2034117 w 2354439"/>
              <a:gd name="connsiteY99" fmla="*/ 677334 h 2425700"/>
              <a:gd name="connsiteX100" fmla="*/ 2034117 w 2354439"/>
              <a:gd name="connsiteY100" fmla="*/ 719667 h 2425700"/>
              <a:gd name="connsiteX101" fmla="*/ 2021417 w 2354439"/>
              <a:gd name="connsiteY101" fmla="*/ 783167 h 2425700"/>
              <a:gd name="connsiteX102" fmla="*/ 1949451 w 2354439"/>
              <a:gd name="connsiteY102" fmla="*/ 791634 h 2425700"/>
              <a:gd name="connsiteX103" fmla="*/ 1915584 w 2354439"/>
              <a:gd name="connsiteY103" fmla="*/ 812800 h 2425700"/>
              <a:gd name="connsiteX104" fmla="*/ 1877484 w 2354439"/>
              <a:gd name="connsiteY104" fmla="*/ 872067 h 2425700"/>
              <a:gd name="connsiteX105" fmla="*/ 1852084 w 2354439"/>
              <a:gd name="connsiteY105" fmla="*/ 918634 h 2425700"/>
              <a:gd name="connsiteX106" fmla="*/ 1826684 w 2354439"/>
              <a:gd name="connsiteY106" fmla="*/ 973667 h 2425700"/>
              <a:gd name="connsiteX107" fmla="*/ 1801284 w 2354439"/>
              <a:gd name="connsiteY107" fmla="*/ 999067 h 2425700"/>
              <a:gd name="connsiteX108" fmla="*/ 1809751 w 2354439"/>
              <a:gd name="connsiteY108" fmla="*/ 1041400 h 2425700"/>
              <a:gd name="connsiteX109" fmla="*/ 1860551 w 2354439"/>
              <a:gd name="connsiteY109" fmla="*/ 1062567 h 2425700"/>
              <a:gd name="connsiteX110" fmla="*/ 1924051 w 2354439"/>
              <a:gd name="connsiteY110" fmla="*/ 1104900 h 2425700"/>
              <a:gd name="connsiteX111" fmla="*/ 1974851 w 2354439"/>
              <a:gd name="connsiteY111" fmla="*/ 1138767 h 2425700"/>
              <a:gd name="connsiteX112" fmla="*/ 2008717 w 2354439"/>
              <a:gd name="connsiteY112" fmla="*/ 1151467 h 2425700"/>
              <a:gd name="connsiteX113" fmla="*/ 2046817 w 2354439"/>
              <a:gd name="connsiteY113" fmla="*/ 1151467 h 2425700"/>
              <a:gd name="connsiteX114" fmla="*/ 2004484 w 2354439"/>
              <a:gd name="connsiteY114" fmla="*/ 1206500 h 2425700"/>
              <a:gd name="connsiteX115" fmla="*/ 2000251 w 2354439"/>
              <a:gd name="connsiteY115" fmla="*/ 1261534 h 2425700"/>
              <a:gd name="connsiteX116" fmla="*/ 1974851 w 2354439"/>
              <a:gd name="connsiteY116" fmla="*/ 1325034 h 2425700"/>
              <a:gd name="connsiteX117" fmla="*/ 1983317 w 2354439"/>
              <a:gd name="connsiteY117" fmla="*/ 1380067 h 2425700"/>
              <a:gd name="connsiteX118" fmla="*/ 2004484 w 2354439"/>
              <a:gd name="connsiteY118" fmla="*/ 1422400 h 2425700"/>
              <a:gd name="connsiteX119" fmla="*/ 2046817 w 2354439"/>
              <a:gd name="connsiteY119" fmla="*/ 1439334 h 2425700"/>
              <a:gd name="connsiteX120" fmla="*/ 2063751 w 2354439"/>
              <a:gd name="connsiteY120" fmla="*/ 1452034 h 2425700"/>
              <a:gd name="connsiteX121" fmla="*/ 2063751 w 2354439"/>
              <a:gd name="connsiteY121" fmla="*/ 1473200 h 2425700"/>
              <a:gd name="connsiteX122" fmla="*/ 2080684 w 2354439"/>
              <a:gd name="connsiteY122" fmla="*/ 1490134 h 2425700"/>
              <a:gd name="connsiteX123" fmla="*/ 2144184 w 2354439"/>
              <a:gd name="connsiteY123" fmla="*/ 1511300 h 2425700"/>
              <a:gd name="connsiteX124" fmla="*/ 2186517 w 2354439"/>
              <a:gd name="connsiteY124" fmla="*/ 1536700 h 2425700"/>
              <a:gd name="connsiteX125" fmla="*/ 2237317 w 2354439"/>
              <a:gd name="connsiteY125" fmla="*/ 1566334 h 2425700"/>
              <a:gd name="connsiteX126" fmla="*/ 2258484 w 2354439"/>
              <a:gd name="connsiteY126" fmla="*/ 1566334 h 2425700"/>
              <a:gd name="connsiteX127" fmla="*/ 2292351 w 2354439"/>
              <a:gd name="connsiteY127" fmla="*/ 1579034 h 2425700"/>
              <a:gd name="connsiteX128" fmla="*/ 2330451 w 2354439"/>
              <a:gd name="connsiteY128" fmla="*/ 1579034 h 2425700"/>
              <a:gd name="connsiteX129" fmla="*/ 2351617 w 2354439"/>
              <a:gd name="connsiteY129" fmla="*/ 1600200 h 2425700"/>
              <a:gd name="connsiteX130" fmla="*/ 2347384 w 2354439"/>
              <a:gd name="connsiteY130" fmla="*/ 1646767 h 2425700"/>
              <a:gd name="connsiteX131" fmla="*/ 2334684 w 2354439"/>
              <a:gd name="connsiteY131" fmla="*/ 1701800 h 2425700"/>
              <a:gd name="connsiteX132" fmla="*/ 2292351 w 2354439"/>
              <a:gd name="connsiteY132" fmla="*/ 1710267 h 2425700"/>
              <a:gd name="connsiteX133" fmla="*/ 2241551 w 2354439"/>
              <a:gd name="connsiteY133" fmla="*/ 1727200 h 2425700"/>
              <a:gd name="connsiteX134" fmla="*/ 2173817 w 2354439"/>
              <a:gd name="connsiteY134" fmla="*/ 1706034 h 2425700"/>
              <a:gd name="connsiteX135" fmla="*/ 2135717 w 2354439"/>
              <a:gd name="connsiteY135" fmla="*/ 1680634 h 2425700"/>
              <a:gd name="connsiteX136" fmla="*/ 2080684 w 2354439"/>
              <a:gd name="connsiteY136" fmla="*/ 1638300 h 2425700"/>
              <a:gd name="connsiteX137" fmla="*/ 2034117 w 2354439"/>
              <a:gd name="connsiteY137" fmla="*/ 1625600 h 2425700"/>
              <a:gd name="connsiteX138" fmla="*/ 1983317 w 2354439"/>
              <a:gd name="connsiteY138" fmla="*/ 1629834 h 2425700"/>
              <a:gd name="connsiteX139" fmla="*/ 1940984 w 2354439"/>
              <a:gd name="connsiteY139" fmla="*/ 1646767 h 2425700"/>
              <a:gd name="connsiteX140" fmla="*/ 1890184 w 2354439"/>
              <a:gd name="connsiteY140" fmla="*/ 1655234 h 2425700"/>
              <a:gd name="connsiteX141" fmla="*/ 1843617 w 2354439"/>
              <a:gd name="connsiteY141" fmla="*/ 1663700 h 2425700"/>
              <a:gd name="connsiteX142" fmla="*/ 1813984 w 2354439"/>
              <a:gd name="connsiteY142" fmla="*/ 1706034 h 2425700"/>
              <a:gd name="connsiteX143" fmla="*/ 1784351 w 2354439"/>
              <a:gd name="connsiteY143" fmla="*/ 1773767 h 2425700"/>
              <a:gd name="connsiteX144" fmla="*/ 1758951 w 2354439"/>
              <a:gd name="connsiteY144" fmla="*/ 1820334 h 2425700"/>
              <a:gd name="connsiteX145" fmla="*/ 1703917 w 2354439"/>
              <a:gd name="connsiteY145" fmla="*/ 1837267 h 2425700"/>
              <a:gd name="connsiteX146" fmla="*/ 1661584 w 2354439"/>
              <a:gd name="connsiteY146" fmla="*/ 1820334 h 2425700"/>
              <a:gd name="connsiteX147" fmla="*/ 1648884 w 2354439"/>
              <a:gd name="connsiteY147" fmla="*/ 1778000 h 2425700"/>
              <a:gd name="connsiteX148" fmla="*/ 1648884 w 2354439"/>
              <a:gd name="connsiteY148" fmla="*/ 1714500 h 2425700"/>
              <a:gd name="connsiteX149" fmla="*/ 1648884 w 2354439"/>
              <a:gd name="connsiteY149" fmla="*/ 1667934 h 2425700"/>
              <a:gd name="connsiteX150" fmla="*/ 1627717 w 2354439"/>
              <a:gd name="connsiteY150" fmla="*/ 1634067 h 2425700"/>
              <a:gd name="connsiteX151" fmla="*/ 1585384 w 2354439"/>
              <a:gd name="connsiteY151" fmla="*/ 1625600 h 2425700"/>
              <a:gd name="connsiteX152" fmla="*/ 1547284 w 2354439"/>
              <a:gd name="connsiteY152" fmla="*/ 1638300 h 2425700"/>
              <a:gd name="connsiteX153" fmla="*/ 1543051 w 2354439"/>
              <a:gd name="connsiteY153" fmla="*/ 1693334 h 2425700"/>
              <a:gd name="connsiteX154" fmla="*/ 1543051 w 2354439"/>
              <a:gd name="connsiteY154" fmla="*/ 1735667 h 2425700"/>
              <a:gd name="connsiteX155" fmla="*/ 1543051 w 2354439"/>
              <a:gd name="connsiteY155" fmla="*/ 1799167 h 2425700"/>
              <a:gd name="connsiteX156" fmla="*/ 1543051 w 2354439"/>
              <a:gd name="connsiteY156" fmla="*/ 1849967 h 2425700"/>
              <a:gd name="connsiteX157" fmla="*/ 1555751 w 2354439"/>
              <a:gd name="connsiteY157" fmla="*/ 1888067 h 2425700"/>
              <a:gd name="connsiteX158" fmla="*/ 1568451 w 2354439"/>
              <a:gd name="connsiteY158" fmla="*/ 1930400 h 2425700"/>
              <a:gd name="connsiteX159" fmla="*/ 1555751 w 2354439"/>
              <a:gd name="connsiteY159" fmla="*/ 1955800 h 2425700"/>
              <a:gd name="connsiteX160" fmla="*/ 1509184 w 2354439"/>
              <a:gd name="connsiteY160" fmla="*/ 1955800 h 2425700"/>
              <a:gd name="connsiteX161" fmla="*/ 1458384 w 2354439"/>
              <a:gd name="connsiteY161" fmla="*/ 1964267 h 2425700"/>
              <a:gd name="connsiteX162" fmla="*/ 1424517 w 2354439"/>
              <a:gd name="connsiteY162" fmla="*/ 1998134 h 2425700"/>
              <a:gd name="connsiteX163" fmla="*/ 1403351 w 2354439"/>
              <a:gd name="connsiteY163" fmla="*/ 2040467 h 2425700"/>
              <a:gd name="connsiteX164" fmla="*/ 1365251 w 2354439"/>
              <a:gd name="connsiteY164" fmla="*/ 2061634 h 2425700"/>
              <a:gd name="connsiteX165" fmla="*/ 1327151 w 2354439"/>
              <a:gd name="connsiteY165" fmla="*/ 2061634 h 2425700"/>
              <a:gd name="connsiteX166" fmla="*/ 1280584 w 2354439"/>
              <a:gd name="connsiteY166" fmla="*/ 2099734 h 2425700"/>
              <a:gd name="connsiteX167" fmla="*/ 1242484 w 2354439"/>
              <a:gd name="connsiteY167" fmla="*/ 2103967 h 2425700"/>
              <a:gd name="connsiteX168" fmla="*/ 1225551 w 2354439"/>
              <a:gd name="connsiteY168" fmla="*/ 2120900 h 2425700"/>
              <a:gd name="connsiteX169" fmla="*/ 1221317 w 2354439"/>
              <a:gd name="connsiteY169" fmla="*/ 2163234 h 2425700"/>
              <a:gd name="connsiteX170" fmla="*/ 1229784 w 2354439"/>
              <a:gd name="connsiteY170" fmla="*/ 2201334 h 2425700"/>
              <a:gd name="connsiteX171" fmla="*/ 1212851 w 2354439"/>
              <a:gd name="connsiteY171" fmla="*/ 2235200 h 2425700"/>
              <a:gd name="connsiteX172" fmla="*/ 1183217 w 2354439"/>
              <a:gd name="connsiteY172" fmla="*/ 2256367 h 2425700"/>
              <a:gd name="connsiteX173" fmla="*/ 1153584 w 2354439"/>
              <a:gd name="connsiteY173" fmla="*/ 2281767 h 2425700"/>
              <a:gd name="connsiteX174" fmla="*/ 1119717 w 2354439"/>
              <a:gd name="connsiteY174" fmla="*/ 2269067 h 2425700"/>
              <a:gd name="connsiteX175" fmla="*/ 1090084 w 2354439"/>
              <a:gd name="connsiteY175" fmla="*/ 2315634 h 2425700"/>
              <a:gd name="connsiteX176" fmla="*/ 1077384 w 2354439"/>
              <a:gd name="connsiteY176" fmla="*/ 2349500 h 2425700"/>
              <a:gd name="connsiteX177" fmla="*/ 1060451 w 2354439"/>
              <a:gd name="connsiteY177" fmla="*/ 2379134 h 2425700"/>
              <a:gd name="connsiteX178" fmla="*/ 1030817 w 2354439"/>
              <a:gd name="connsiteY178" fmla="*/ 2413000 h 2425700"/>
              <a:gd name="connsiteX179" fmla="*/ 1022351 w 2354439"/>
              <a:gd name="connsiteY179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459317 w 2354439"/>
              <a:gd name="connsiteY6" fmla="*/ 1092200 h 2425700"/>
              <a:gd name="connsiteX7" fmla="*/ 429684 w 2354439"/>
              <a:gd name="connsiteY7" fmla="*/ 1117600 h 2425700"/>
              <a:gd name="connsiteX8" fmla="*/ 400051 w 2354439"/>
              <a:gd name="connsiteY8" fmla="*/ 1104900 h 2425700"/>
              <a:gd name="connsiteX9" fmla="*/ 366184 w 2354439"/>
              <a:gd name="connsiteY9" fmla="*/ 1117600 h 2425700"/>
              <a:gd name="connsiteX10" fmla="*/ 323851 w 2354439"/>
              <a:gd name="connsiteY10" fmla="*/ 1113367 h 2425700"/>
              <a:gd name="connsiteX11" fmla="*/ 302684 w 2354439"/>
              <a:gd name="connsiteY11" fmla="*/ 1062567 h 2425700"/>
              <a:gd name="connsiteX12" fmla="*/ 273051 w 2354439"/>
              <a:gd name="connsiteY12" fmla="*/ 1054100 h 2425700"/>
              <a:gd name="connsiteX13" fmla="*/ 243417 w 2354439"/>
              <a:gd name="connsiteY13" fmla="*/ 1071034 h 2425700"/>
              <a:gd name="connsiteX14" fmla="*/ 222251 w 2354439"/>
              <a:gd name="connsiteY14" fmla="*/ 1109134 h 2425700"/>
              <a:gd name="connsiteX15" fmla="*/ 213784 w 2354439"/>
              <a:gd name="connsiteY15" fmla="*/ 1147234 h 2425700"/>
              <a:gd name="connsiteX16" fmla="*/ 175684 w 2354439"/>
              <a:gd name="connsiteY16" fmla="*/ 1159934 h 2425700"/>
              <a:gd name="connsiteX17" fmla="*/ 112184 w 2354439"/>
              <a:gd name="connsiteY17" fmla="*/ 1168400 h 2425700"/>
              <a:gd name="connsiteX18" fmla="*/ 61384 w 2354439"/>
              <a:gd name="connsiteY18" fmla="*/ 1143000 h 2425700"/>
              <a:gd name="connsiteX19" fmla="*/ 27517 w 2354439"/>
              <a:gd name="connsiteY19" fmla="*/ 1104900 h 2425700"/>
              <a:gd name="connsiteX20" fmla="*/ 6351 w 2354439"/>
              <a:gd name="connsiteY20" fmla="*/ 1075267 h 2425700"/>
              <a:gd name="connsiteX21" fmla="*/ 2117 w 2354439"/>
              <a:gd name="connsiteY21" fmla="*/ 1028700 h 2425700"/>
              <a:gd name="connsiteX22" fmla="*/ 19051 w 2354439"/>
              <a:gd name="connsiteY22" fmla="*/ 1016000 h 2425700"/>
              <a:gd name="connsiteX23" fmla="*/ 78317 w 2354439"/>
              <a:gd name="connsiteY23" fmla="*/ 1016000 h 2425700"/>
              <a:gd name="connsiteX24" fmla="*/ 116417 w 2354439"/>
              <a:gd name="connsiteY24" fmla="*/ 952500 h 2425700"/>
              <a:gd name="connsiteX25" fmla="*/ 146051 w 2354439"/>
              <a:gd name="connsiteY25" fmla="*/ 910167 h 2425700"/>
              <a:gd name="connsiteX26" fmla="*/ 196851 w 2354439"/>
              <a:gd name="connsiteY26" fmla="*/ 876300 h 2425700"/>
              <a:gd name="connsiteX27" fmla="*/ 243417 w 2354439"/>
              <a:gd name="connsiteY27" fmla="*/ 876300 h 2425700"/>
              <a:gd name="connsiteX28" fmla="*/ 294217 w 2354439"/>
              <a:gd name="connsiteY28" fmla="*/ 876300 h 2425700"/>
              <a:gd name="connsiteX29" fmla="*/ 315384 w 2354439"/>
              <a:gd name="connsiteY29" fmla="*/ 910167 h 2425700"/>
              <a:gd name="connsiteX30" fmla="*/ 340784 w 2354439"/>
              <a:gd name="connsiteY30" fmla="*/ 931334 h 2425700"/>
              <a:gd name="connsiteX31" fmla="*/ 383117 w 2354439"/>
              <a:gd name="connsiteY31" fmla="*/ 939800 h 2425700"/>
              <a:gd name="connsiteX32" fmla="*/ 425451 w 2354439"/>
              <a:gd name="connsiteY32" fmla="*/ 922867 h 2425700"/>
              <a:gd name="connsiteX33" fmla="*/ 450851 w 2354439"/>
              <a:gd name="connsiteY33" fmla="*/ 872067 h 2425700"/>
              <a:gd name="connsiteX34" fmla="*/ 476251 w 2354439"/>
              <a:gd name="connsiteY34" fmla="*/ 846667 h 2425700"/>
              <a:gd name="connsiteX35" fmla="*/ 476251 w 2354439"/>
              <a:gd name="connsiteY35" fmla="*/ 778934 h 2425700"/>
              <a:gd name="connsiteX36" fmla="*/ 421217 w 2354439"/>
              <a:gd name="connsiteY36" fmla="*/ 711200 h 2425700"/>
              <a:gd name="connsiteX37" fmla="*/ 370417 w 2354439"/>
              <a:gd name="connsiteY37" fmla="*/ 681567 h 2425700"/>
              <a:gd name="connsiteX38" fmla="*/ 332317 w 2354439"/>
              <a:gd name="connsiteY38" fmla="*/ 639234 h 2425700"/>
              <a:gd name="connsiteX39" fmla="*/ 289984 w 2354439"/>
              <a:gd name="connsiteY39" fmla="*/ 601134 h 2425700"/>
              <a:gd name="connsiteX40" fmla="*/ 289984 w 2354439"/>
              <a:gd name="connsiteY40" fmla="*/ 512234 h 2425700"/>
              <a:gd name="connsiteX41" fmla="*/ 306917 w 2354439"/>
              <a:gd name="connsiteY41" fmla="*/ 457200 h 2425700"/>
              <a:gd name="connsiteX42" fmla="*/ 328084 w 2354439"/>
              <a:gd name="connsiteY42" fmla="*/ 427567 h 2425700"/>
              <a:gd name="connsiteX43" fmla="*/ 328084 w 2354439"/>
              <a:gd name="connsiteY43" fmla="*/ 389467 h 2425700"/>
              <a:gd name="connsiteX44" fmla="*/ 328084 w 2354439"/>
              <a:gd name="connsiteY44" fmla="*/ 355600 h 2425700"/>
              <a:gd name="connsiteX45" fmla="*/ 378884 w 2354439"/>
              <a:gd name="connsiteY45" fmla="*/ 355600 h 2425700"/>
              <a:gd name="connsiteX46" fmla="*/ 429684 w 2354439"/>
              <a:gd name="connsiteY46" fmla="*/ 330200 h 2425700"/>
              <a:gd name="connsiteX47" fmla="*/ 497417 w 2354439"/>
              <a:gd name="connsiteY47" fmla="*/ 376767 h 2425700"/>
              <a:gd name="connsiteX48" fmla="*/ 560917 w 2354439"/>
              <a:gd name="connsiteY48" fmla="*/ 436034 h 2425700"/>
              <a:gd name="connsiteX49" fmla="*/ 603251 w 2354439"/>
              <a:gd name="connsiteY49" fmla="*/ 465667 h 2425700"/>
              <a:gd name="connsiteX50" fmla="*/ 637117 w 2354439"/>
              <a:gd name="connsiteY50" fmla="*/ 448734 h 2425700"/>
              <a:gd name="connsiteX51" fmla="*/ 670984 w 2354439"/>
              <a:gd name="connsiteY51" fmla="*/ 414867 h 2425700"/>
              <a:gd name="connsiteX52" fmla="*/ 666751 w 2354439"/>
              <a:gd name="connsiteY52" fmla="*/ 364067 h 2425700"/>
              <a:gd name="connsiteX53" fmla="*/ 687917 w 2354439"/>
              <a:gd name="connsiteY53" fmla="*/ 338667 h 2425700"/>
              <a:gd name="connsiteX54" fmla="*/ 704851 w 2354439"/>
              <a:gd name="connsiteY54" fmla="*/ 287867 h 2425700"/>
              <a:gd name="connsiteX55" fmla="*/ 692151 w 2354439"/>
              <a:gd name="connsiteY55" fmla="*/ 241300 h 2425700"/>
              <a:gd name="connsiteX56" fmla="*/ 683684 w 2354439"/>
              <a:gd name="connsiteY56" fmla="*/ 215900 h 2425700"/>
              <a:gd name="connsiteX57" fmla="*/ 704851 w 2354439"/>
              <a:gd name="connsiteY57" fmla="*/ 182034 h 2425700"/>
              <a:gd name="connsiteX58" fmla="*/ 734484 w 2354439"/>
              <a:gd name="connsiteY58" fmla="*/ 114300 h 2425700"/>
              <a:gd name="connsiteX59" fmla="*/ 747184 w 2354439"/>
              <a:gd name="connsiteY59" fmla="*/ 55034 h 2425700"/>
              <a:gd name="connsiteX60" fmla="*/ 781051 w 2354439"/>
              <a:gd name="connsiteY60" fmla="*/ 12700 h 2425700"/>
              <a:gd name="connsiteX61" fmla="*/ 823384 w 2354439"/>
              <a:gd name="connsiteY61" fmla="*/ 4234 h 2425700"/>
              <a:gd name="connsiteX62" fmla="*/ 865717 w 2354439"/>
              <a:gd name="connsiteY62" fmla="*/ 8467 h 2425700"/>
              <a:gd name="connsiteX63" fmla="*/ 869951 w 2354439"/>
              <a:gd name="connsiteY63" fmla="*/ 55034 h 2425700"/>
              <a:gd name="connsiteX64" fmla="*/ 899584 w 2354439"/>
              <a:gd name="connsiteY64" fmla="*/ 156634 h 2425700"/>
              <a:gd name="connsiteX65" fmla="*/ 912284 w 2354439"/>
              <a:gd name="connsiteY65" fmla="*/ 237067 h 2425700"/>
              <a:gd name="connsiteX66" fmla="*/ 924984 w 2354439"/>
              <a:gd name="connsiteY66" fmla="*/ 270934 h 2425700"/>
              <a:gd name="connsiteX67" fmla="*/ 988484 w 2354439"/>
              <a:gd name="connsiteY67" fmla="*/ 287867 h 2425700"/>
              <a:gd name="connsiteX68" fmla="*/ 1035051 w 2354439"/>
              <a:gd name="connsiteY68" fmla="*/ 304800 h 2425700"/>
              <a:gd name="connsiteX69" fmla="*/ 1064684 w 2354439"/>
              <a:gd name="connsiteY69" fmla="*/ 245534 h 2425700"/>
              <a:gd name="connsiteX70" fmla="*/ 1128184 w 2354439"/>
              <a:gd name="connsiteY70" fmla="*/ 211667 h 2425700"/>
              <a:gd name="connsiteX71" fmla="*/ 1191684 w 2354439"/>
              <a:gd name="connsiteY71" fmla="*/ 207434 h 2425700"/>
              <a:gd name="connsiteX72" fmla="*/ 1225551 w 2354439"/>
              <a:gd name="connsiteY72" fmla="*/ 220134 h 2425700"/>
              <a:gd name="connsiteX73" fmla="*/ 1250951 w 2354439"/>
              <a:gd name="connsiteY73" fmla="*/ 254000 h 2425700"/>
              <a:gd name="connsiteX74" fmla="*/ 1276351 w 2354439"/>
              <a:gd name="connsiteY74" fmla="*/ 304800 h 2425700"/>
              <a:gd name="connsiteX75" fmla="*/ 1297517 w 2354439"/>
              <a:gd name="connsiteY75" fmla="*/ 355600 h 2425700"/>
              <a:gd name="connsiteX76" fmla="*/ 1344084 w 2354439"/>
              <a:gd name="connsiteY76" fmla="*/ 355600 h 2425700"/>
              <a:gd name="connsiteX77" fmla="*/ 1399117 w 2354439"/>
              <a:gd name="connsiteY77" fmla="*/ 334434 h 2425700"/>
              <a:gd name="connsiteX78" fmla="*/ 1445684 w 2354439"/>
              <a:gd name="connsiteY78" fmla="*/ 334434 h 2425700"/>
              <a:gd name="connsiteX79" fmla="*/ 1475317 w 2354439"/>
              <a:gd name="connsiteY79" fmla="*/ 313267 h 2425700"/>
              <a:gd name="connsiteX80" fmla="*/ 1500717 w 2354439"/>
              <a:gd name="connsiteY80" fmla="*/ 275167 h 2425700"/>
              <a:gd name="connsiteX81" fmla="*/ 1479551 w 2354439"/>
              <a:gd name="connsiteY81" fmla="*/ 245534 h 2425700"/>
              <a:gd name="connsiteX82" fmla="*/ 1479551 w 2354439"/>
              <a:gd name="connsiteY82" fmla="*/ 220134 h 2425700"/>
              <a:gd name="connsiteX83" fmla="*/ 1521884 w 2354439"/>
              <a:gd name="connsiteY83" fmla="*/ 215900 h 2425700"/>
              <a:gd name="connsiteX84" fmla="*/ 1572684 w 2354439"/>
              <a:gd name="connsiteY84" fmla="*/ 211667 h 2425700"/>
              <a:gd name="connsiteX85" fmla="*/ 1568451 w 2354439"/>
              <a:gd name="connsiteY85" fmla="*/ 258234 h 2425700"/>
              <a:gd name="connsiteX86" fmla="*/ 1534584 w 2354439"/>
              <a:gd name="connsiteY86" fmla="*/ 275167 h 2425700"/>
              <a:gd name="connsiteX87" fmla="*/ 1521884 w 2354439"/>
              <a:gd name="connsiteY87" fmla="*/ 325967 h 2425700"/>
              <a:gd name="connsiteX88" fmla="*/ 1500717 w 2354439"/>
              <a:gd name="connsiteY88" fmla="*/ 402167 h 2425700"/>
              <a:gd name="connsiteX89" fmla="*/ 1500717 w 2354439"/>
              <a:gd name="connsiteY89" fmla="*/ 431800 h 2425700"/>
              <a:gd name="connsiteX90" fmla="*/ 1526117 w 2354439"/>
              <a:gd name="connsiteY90" fmla="*/ 457200 h 2425700"/>
              <a:gd name="connsiteX91" fmla="*/ 1534584 w 2354439"/>
              <a:gd name="connsiteY91" fmla="*/ 495300 h 2425700"/>
              <a:gd name="connsiteX92" fmla="*/ 1589617 w 2354439"/>
              <a:gd name="connsiteY92" fmla="*/ 520700 h 2425700"/>
              <a:gd name="connsiteX93" fmla="*/ 1653117 w 2354439"/>
              <a:gd name="connsiteY93" fmla="*/ 554567 h 2425700"/>
              <a:gd name="connsiteX94" fmla="*/ 1703917 w 2354439"/>
              <a:gd name="connsiteY94" fmla="*/ 571500 h 2425700"/>
              <a:gd name="connsiteX95" fmla="*/ 1792817 w 2354439"/>
              <a:gd name="connsiteY95" fmla="*/ 575734 h 2425700"/>
              <a:gd name="connsiteX96" fmla="*/ 1860551 w 2354439"/>
              <a:gd name="connsiteY96" fmla="*/ 584200 h 2425700"/>
              <a:gd name="connsiteX97" fmla="*/ 1949451 w 2354439"/>
              <a:gd name="connsiteY97" fmla="*/ 584200 h 2425700"/>
              <a:gd name="connsiteX98" fmla="*/ 1987551 w 2354439"/>
              <a:gd name="connsiteY98" fmla="*/ 609600 h 2425700"/>
              <a:gd name="connsiteX99" fmla="*/ 2008717 w 2354439"/>
              <a:gd name="connsiteY99" fmla="*/ 643467 h 2425700"/>
              <a:gd name="connsiteX100" fmla="*/ 2034117 w 2354439"/>
              <a:gd name="connsiteY100" fmla="*/ 677334 h 2425700"/>
              <a:gd name="connsiteX101" fmla="*/ 2034117 w 2354439"/>
              <a:gd name="connsiteY101" fmla="*/ 719667 h 2425700"/>
              <a:gd name="connsiteX102" fmla="*/ 2021417 w 2354439"/>
              <a:gd name="connsiteY102" fmla="*/ 783167 h 2425700"/>
              <a:gd name="connsiteX103" fmla="*/ 1949451 w 2354439"/>
              <a:gd name="connsiteY103" fmla="*/ 791634 h 2425700"/>
              <a:gd name="connsiteX104" fmla="*/ 1915584 w 2354439"/>
              <a:gd name="connsiteY104" fmla="*/ 812800 h 2425700"/>
              <a:gd name="connsiteX105" fmla="*/ 1877484 w 2354439"/>
              <a:gd name="connsiteY105" fmla="*/ 872067 h 2425700"/>
              <a:gd name="connsiteX106" fmla="*/ 1852084 w 2354439"/>
              <a:gd name="connsiteY106" fmla="*/ 918634 h 2425700"/>
              <a:gd name="connsiteX107" fmla="*/ 1826684 w 2354439"/>
              <a:gd name="connsiteY107" fmla="*/ 973667 h 2425700"/>
              <a:gd name="connsiteX108" fmla="*/ 1801284 w 2354439"/>
              <a:gd name="connsiteY108" fmla="*/ 999067 h 2425700"/>
              <a:gd name="connsiteX109" fmla="*/ 1809751 w 2354439"/>
              <a:gd name="connsiteY109" fmla="*/ 1041400 h 2425700"/>
              <a:gd name="connsiteX110" fmla="*/ 1860551 w 2354439"/>
              <a:gd name="connsiteY110" fmla="*/ 1062567 h 2425700"/>
              <a:gd name="connsiteX111" fmla="*/ 1924051 w 2354439"/>
              <a:gd name="connsiteY111" fmla="*/ 1104900 h 2425700"/>
              <a:gd name="connsiteX112" fmla="*/ 1974851 w 2354439"/>
              <a:gd name="connsiteY112" fmla="*/ 1138767 h 2425700"/>
              <a:gd name="connsiteX113" fmla="*/ 2008717 w 2354439"/>
              <a:gd name="connsiteY113" fmla="*/ 1151467 h 2425700"/>
              <a:gd name="connsiteX114" fmla="*/ 2046817 w 2354439"/>
              <a:gd name="connsiteY114" fmla="*/ 1151467 h 2425700"/>
              <a:gd name="connsiteX115" fmla="*/ 2004484 w 2354439"/>
              <a:gd name="connsiteY115" fmla="*/ 1206500 h 2425700"/>
              <a:gd name="connsiteX116" fmla="*/ 2000251 w 2354439"/>
              <a:gd name="connsiteY116" fmla="*/ 1261534 h 2425700"/>
              <a:gd name="connsiteX117" fmla="*/ 1974851 w 2354439"/>
              <a:gd name="connsiteY117" fmla="*/ 1325034 h 2425700"/>
              <a:gd name="connsiteX118" fmla="*/ 1983317 w 2354439"/>
              <a:gd name="connsiteY118" fmla="*/ 1380067 h 2425700"/>
              <a:gd name="connsiteX119" fmla="*/ 2004484 w 2354439"/>
              <a:gd name="connsiteY119" fmla="*/ 1422400 h 2425700"/>
              <a:gd name="connsiteX120" fmla="*/ 2046817 w 2354439"/>
              <a:gd name="connsiteY120" fmla="*/ 1439334 h 2425700"/>
              <a:gd name="connsiteX121" fmla="*/ 2063751 w 2354439"/>
              <a:gd name="connsiteY121" fmla="*/ 1452034 h 2425700"/>
              <a:gd name="connsiteX122" fmla="*/ 2063751 w 2354439"/>
              <a:gd name="connsiteY122" fmla="*/ 1473200 h 2425700"/>
              <a:gd name="connsiteX123" fmla="*/ 2080684 w 2354439"/>
              <a:gd name="connsiteY123" fmla="*/ 1490134 h 2425700"/>
              <a:gd name="connsiteX124" fmla="*/ 2144184 w 2354439"/>
              <a:gd name="connsiteY124" fmla="*/ 1511300 h 2425700"/>
              <a:gd name="connsiteX125" fmla="*/ 2186517 w 2354439"/>
              <a:gd name="connsiteY125" fmla="*/ 1536700 h 2425700"/>
              <a:gd name="connsiteX126" fmla="*/ 2237317 w 2354439"/>
              <a:gd name="connsiteY126" fmla="*/ 1566334 h 2425700"/>
              <a:gd name="connsiteX127" fmla="*/ 2258484 w 2354439"/>
              <a:gd name="connsiteY127" fmla="*/ 1566334 h 2425700"/>
              <a:gd name="connsiteX128" fmla="*/ 2292351 w 2354439"/>
              <a:gd name="connsiteY128" fmla="*/ 1579034 h 2425700"/>
              <a:gd name="connsiteX129" fmla="*/ 2330451 w 2354439"/>
              <a:gd name="connsiteY129" fmla="*/ 1579034 h 2425700"/>
              <a:gd name="connsiteX130" fmla="*/ 2351617 w 2354439"/>
              <a:gd name="connsiteY130" fmla="*/ 1600200 h 2425700"/>
              <a:gd name="connsiteX131" fmla="*/ 2347384 w 2354439"/>
              <a:gd name="connsiteY131" fmla="*/ 1646767 h 2425700"/>
              <a:gd name="connsiteX132" fmla="*/ 2334684 w 2354439"/>
              <a:gd name="connsiteY132" fmla="*/ 1701800 h 2425700"/>
              <a:gd name="connsiteX133" fmla="*/ 2292351 w 2354439"/>
              <a:gd name="connsiteY133" fmla="*/ 1710267 h 2425700"/>
              <a:gd name="connsiteX134" fmla="*/ 2241551 w 2354439"/>
              <a:gd name="connsiteY134" fmla="*/ 1727200 h 2425700"/>
              <a:gd name="connsiteX135" fmla="*/ 2173817 w 2354439"/>
              <a:gd name="connsiteY135" fmla="*/ 1706034 h 2425700"/>
              <a:gd name="connsiteX136" fmla="*/ 2135717 w 2354439"/>
              <a:gd name="connsiteY136" fmla="*/ 1680634 h 2425700"/>
              <a:gd name="connsiteX137" fmla="*/ 2080684 w 2354439"/>
              <a:gd name="connsiteY137" fmla="*/ 1638300 h 2425700"/>
              <a:gd name="connsiteX138" fmla="*/ 2034117 w 2354439"/>
              <a:gd name="connsiteY138" fmla="*/ 1625600 h 2425700"/>
              <a:gd name="connsiteX139" fmla="*/ 1983317 w 2354439"/>
              <a:gd name="connsiteY139" fmla="*/ 1629834 h 2425700"/>
              <a:gd name="connsiteX140" fmla="*/ 1940984 w 2354439"/>
              <a:gd name="connsiteY140" fmla="*/ 1646767 h 2425700"/>
              <a:gd name="connsiteX141" fmla="*/ 1890184 w 2354439"/>
              <a:gd name="connsiteY141" fmla="*/ 1655234 h 2425700"/>
              <a:gd name="connsiteX142" fmla="*/ 1843617 w 2354439"/>
              <a:gd name="connsiteY142" fmla="*/ 1663700 h 2425700"/>
              <a:gd name="connsiteX143" fmla="*/ 1813984 w 2354439"/>
              <a:gd name="connsiteY143" fmla="*/ 1706034 h 2425700"/>
              <a:gd name="connsiteX144" fmla="*/ 1784351 w 2354439"/>
              <a:gd name="connsiteY144" fmla="*/ 1773767 h 2425700"/>
              <a:gd name="connsiteX145" fmla="*/ 1758951 w 2354439"/>
              <a:gd name="connsiteY145" fmla="*/ 1820334 h 2425700"/>
              <a:gd name="connsiteX146" fmla="*/ 1703917 w 2354439"/>
              <a:gd name="connsiteY146" fmla="*/ 1837267 h 2425700"/>
              <a:gd name="connsiteX147" fmla="*/ 1661584 w 2354439"/>
              <a:gd name="connsiteY147" fmla="*/ 1820334 h 2425700"/>
              <a:gd name="connsiteX148" fmla="*/ 1648884 w 2354439"/>
              <a:gd name="connsiteY148" fmla="*/ 1778000 h 2425700"/>
              <a:gd name="connsiteX149" fmla="*/ 1648884 w 2354439"/>
              <a:gd name="connsiteY149" fmla="*/ 1714500 h 2425700"/>
              <a:gd name="connsiteX150" fmla="*/ 1648884 w 2354439"/>
              <a:gd name="connsiteY150" fmla="*/ 1667934 h 2425700"/>
              <a:gd name="connsiteX151" fmla="*/ 1627717 w 2354439"/>
              <a:gd name="connsiteY151" fmla="*/ 1634067 h 2425700"/>
              <a:gd name="connsiteX152" fmla="*/ 1585384 w 2354439"/>
              <a:gd name="connsiteY152" fmla="*/ 1625600 h 2425700"/>
              <a:gd name="connsiteX153" fmla="*/ 1547284 w 2354439"/>
              <a:gd name="connsiteY153" fmla="*/ 1638300 h 2425700"/>
              <a:gd name="connsiteX154" fmla="*/ 1543051 w 2354439"/>
              <a:gd name="connsiteY154" fmla="*/ 1693334 h 2425700"/>
              <a:gd name="connsiteX155" fmla="*/ 1543051 w 2354439"/>
              <a:gd name="connsiteY155" fmla="*/ 1735667 h 2425700"/>
              <a:gd name="connsiteX156" fmla="*/ 1543051 w 2354439"/>
              <a:gd name="connsiteY156" fmla="*/ 1799167 h 2425700"/>
              <a:gd name="connsiteX157" fmla="*/ 1543051 w 2354439"/>
              <a:gd name="connsiteY157" fmla="*/ 1849967 h 2425700"/>
              <a:gd name="connsiteX158" fmla="*/ 1555751 w 2354439"/>
              <a:gd name="connsiteY158" fmla="*/ 1888067 h 2425700"/>
              <a:gd name="connsiteX159" fmla="*/ 1568451 w 2354439"/>
              <a:gd name="connsiteY159" fmla="*/ 1930400 h 2425700"/>
              <a:gd name="connsiteX160" fmla="*/ 1555751 w 2354439"/>
              <a:gd name="connsiteY160" fmla="*/ 1955800 h 2425700"/>
              <a:gd name="connsiteX161" fmla="*/ 1509184 w 2354439"/>
              <a:gd name="connsiteY161" fmla="*/ 1955800 h 2425700"/>
              <a:gd name="connsiteX162" fmla="*/ 1458384 w 2354439"/>
              <a:gd name="connsiteY162" fmla="*/ 1964267 h 2425700"/>
              <a:gd name="connsiteX163" fmla="*/ 1424517 w 2354439"/>
              <a:gd name="connsiteY163" fmla="*/ 1998134 h 2425700"/>
              <a:gd name="connsiteX164" fmla="*/ 1403351 w 2354439"/>
              <a:gd name="connsiteY164" fmla="*/ 2040467 h 2425700"/>
              <a:gd name="connsiteX165" fmla="*/ 1365251 w 2354439"/>
              <a:gd name="connsiteY165" fmla="*/ 2061634 h 2425700"/>
              <a:gd name="connsiteX166" fmla="*/ 1327151 w 2354439"/>
              <a:gd name="connsiteY166" fmla="*/ 2061634 h 2425700"/>
              <a:gd name="connsiteX167" fmla="*/ 1280584 w 2354439"/>
              <a:gd name="connsiteY167" fmla="*/ 2099734 h 2425700"/>
              <a:gd name="connsiteX168" fmla="*/ 1242484 w 2354439"/>
              <a:gd name="connsiteY168" fmla="*/ 2103967 h 2425700"/>
              <a:gd name="connsiteX169" fmla="*/ 1225551 w 2354439"/>
              <a:gd name="connsiteY169" fmla="*/ 2120900 h 2425700"/>
              <a:gd name="connsiteX170" fmla="*/ 1221317 w 2354439"/>
              <a:gd name="connsiteY170" fmla="*/ 2163234 h 2425700"/>
              <a:gd name="connsiteX171" fmla="*/ 1229784 w 2354439"/>
              <a:gd name="connsiteY171" fmla="*/ 2201334 h 2425700"/>
              <a:gd name="connsiteX172" fmla="*/ 1212851 w 2354439"/>
              <a:gd name="connsiteY172" fmla="*/ 2235200 h 2425700"/>
              <a:gd name="connsiteX173" fmla="*/ 1183217 w 2354439"/>
              <a:gd name="connsiteY173" fmla="*/ 2256367 h 2425700"/>
              <a:gd name="connsiteX174" fmla="*/ 1153584 w 2354439"/>
              <a:gd name="connsiteY174" fmla="*/ 2281767 h 2425700"/>
              <a:gd name="connsiteX175" fmla="*/ 1119717 w 2354439"/>
              <a:gd name="connsiteY175" fmla="*/ 2269067 h 2425700"/>
              <a:gd name="connsiteX176" fmla="*/ 1090084 w 2354439"/>
              <a:gd name="connsiteY176" fmla="*/ 2315634 h 2425700"/>
              <a:gd name="connsiteX177" fmla="*/ 1077384 w 2354439"/>
              <a:gd name="connsiteY177" fmla="*/ 2349500 h 2425700"/>
              <a:gd name="connsiteX178" fmla="*/ 1060451 w 2354439"/>
              <a:gd name="connsiteY178" fmla="*/ 2379134 h 2425700"/>
              <a:gd name="connsiteX179" fmla="*/ 1030817 w 2354439"/>
              <a:gd name="connsiteY179" fmla="*/ 2413000 h 2425700"/>
              <a:gd name="connsiteX180" fmla="*/ 1022351 w 2354439"/>
              <a:gd name="connsiteY180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459317 w 2354439"/>
              <a:gd name="connsiteY7" fmla="*/ 1092200 h 2425700"/>
              <a:gd name="connsiteX8" fmla="*/ 429684 w 2354439"/>
              <a:gd name="connsiteY8" fmla="*/ 1117600 h 2425700"/>
              <a:gd name="connsiteX9" fmla="*/ 400051 w 2354439"/>
              <a:gd name="connsiteY9" fmla="*/ 1104900 h 2425700"/>
              <a:gd name="connsiteX10" fmla="*/ 366184 w 2354439"/>
              <a:gd name="connsiteY10" fmla="*/ 1117600 h 2425700"/>
              <a:gd name="connsiteX11" fmla="*/ 323851 w 2354439"/>
              <a:gd name="connsiteY11" fmla="*/ 1113367 h 2425700"/>
              <a:gd name="connsiteX12" fmla="*/ 302684 w 2354439"/>
              <a:gd name="connsiteY12" fmla="*/ 1062567 h 2425700"/>
              <a:gd name="connsiteX13" fmla="*/ 273051 w 2354439"/>
              <a:gd name="connsiteY13" fmla="*/ 1054100 h 2425700"/>
              <a:gd name="connsiteX14" fmla="*/ 243417 w 2354439"/>
              <a:gd name="connsiteY14" fmla="*/ 1071034 h 2425700"/>
              <a:gd name="connsiteX15" fmla="*/ 222251 w 2354439"/>
              <a:gd name="connsiteY15" fmla="*/ 1109134 h 2425700"/>
              <a:gd name="connsiteX16" fmla="*/ 213784 w 2354439"/>
              <a:gd name="connsiteY16" fmla="*/ 1147234 h 2425700"/>
              <a:gd name="connsiteX17" fmla="*/ 175684 w 2354439"/>
              <a:gd name="connsiteY17" fmla="*/ 1159934 h 2425700"/>
              <a:gd name="connsiteX18" fmla="*/ 112184 w 2354439"/>
              <a:gd name="connsiteY18" fmla="*/ 1168400 h 2425700"/>
              <a:gd name="connsiteX19" fmla="*/ 61384 w 2354439"/>
              <a:gd name="connsiteY19" fmla="*/ 1143000 h 2425700"/>
              <a:gd name="connsiteX20" fmla="*/ 27517 w 2354439"/>
              <a:gd name="connsiteY20" fmla="*/ 1104900 h 2425700"/>
              <a:gd name="connsiteX21" fmla="*/ 6351 w 2354439"/>
              <a:gd name="connsiteY21" fmla="*/ 1075267 h 2425700"/>
              <a:gd name="connsiteX22" fmla="*/ 2117 w 2354439"/>
              <a:gd name="connsiteY22" fmla="*/ 1028700 h 2425700"/>
              <a:gd name="connsiteX23" fmla="*/ 19051 w 2354439"/>
              <a:gd name="connsiteY23" fmla="*/ 1016000 h 2425700"/>
              <a:gd name="connsiteX24" fmla="*/ 78317 w 2354439"/>
              <a:gd name="connsiteY24" fmla="*/ 1016000 h 2425700"/>
              <a:gd name="connsiteX25" fmla="*/ 116417 w 2354439"/>
              <a:gd name="connsiteY25" fmla="*/ 952500 h 2425700"/>
              <a:gd name="connsiteX26" fmla="*/ 146051 w 2354439"/>
              <a:gd name="connsiteY26" fmla="*/ 910167 h 2425700"/>
              <a:gd name="connsiteX27" fmla="*/ 196851 w 2354439"/>
              <a:gd name="connsiteY27" fmla="*/ 876300 h 2425700"/>
              <a:gd name="connsiteX28" fmla="*/ 243417 w 2354439"/>
              <a:gd name="connsiteY28" fmla="*/ 876300 h 2425700"/>
              <a:gd name="connsiteX29" fmla="*/ 294217 w 2354439"/>
              <a:gd name="connsiteY29" fmla="*/ 876300 h 2425700"/>
              <a:gd name="connsiteX30" fmla="*/ 315384 w 2354439"/>
              <a:gd name="connsiteY30" fmla="*/ 910167 h 2425700"/>
              <a:gd name="connsiteX31" fmla="*/ 340784 w 2354439"/>
              <a:gd name="connsiteY31" fmla="*/ 931334 h 2425700"/>
              <a:gd name="connsiteX32" fmla="*/ 383117 w 2354439"/>
              <a:gd name="connsiteY32" fmla="*/ 939800 h 2425700"/>
              <a:gd name="connsiteX33" fmla="*/ 425451 w 2354439"/>
              <a:gd name="connsiteY33" fmla="*/ 922867 h 2425700"/>
              <a:gd name="connsiteX34" fmla="*/ 450851 w 2354439"/>
              <a:gd name="connsiteY34" fmla="*/ 872067 h 2425700"/>
              <a:gd name="connsiteX35" fmla="*/ 476251 w 2354439"/>
              <a:gd name="connsiteY35" fmla="*/ 846667 h 2425700"/>
              <a:gd name="connsiteX36" fmla="*/ 476251 w 2354439"/>
              <a:gd name="connsiteY36" fmla="*/ 778934 h 2425700"/>
              <a:gd name="connsiteX37" fmla="*/ 421217 w 2354439"/>
              <a:gd name="connsiteY37" fmla="*/ 711200 h 2425700"/>
              <a:gd name="connsiteX38" fmla="*/ 370417 w 2354439"/>
              <a:gd name="connsiteY38" fmla="*/ 681567 h 2425700"/>
              <a:gd name="connsiteX39" fmla="*/ 332317 w 2354439"/>
              <a:gd name="connsiteY39" fmla="*/ 639234 h 2425700"/>
              <a:gd name="connsiteX40" fmla="*/ 289984 w 2354439"/>
              <a:gd name="connsiteY40" fmla="*/ 601134 h 2425700"/>
              <a:gd name="connsiteX41" fmla="*/ 289984 w 2354439"/>
              <a:gd name="connsiteY41" fmla="*/ 512234 h 2425700"/>
              <a:gd name="connsiteX42" fmla="*/ 306917 w 2354439"/>
              <a:gd name="connsiteY42" fmla="*/ 457200 h 2425700"/>
              <a:gd name="connsiteX43" fmla="*/ 328084 w 2354439"/>
              <a:gd name="connsiteY43" fmla="*/ 427567 h 2425700"/>
              <a:gd name="connsiteX44" fmla="*/ 328084 w 2354439"/>
              <a:gd name="connsiteY44" fmla="*/ 389467 h 2425700"/>
              <a:gd name="connsiteX45" fmla="*/ 328084 w 2354439"/>
              <a:gd name="connsiteY45" fmla="*/ 355600 h 2425700"/>
              <a:gd name="connsiteX46" fmla="*/ 378884 w 2354439"/>
              <a:gd name="connsiteY46" fmla="*/ 355600 h 2425700"/>
              <a:gd name="connsiteX47" fmla="*/ 429684 w 2354439"/>
              <a:gd name="connsiteY47" fmla="*/ 330200 h 2425700"/>
              <a:gd name="connsiteX48" fmla="*/ 497417 w 2354439"/>
              <a:gd name="connsiteY48" fmla="*/ 376767 h 2425700"/>
              <a:gd name="connsiteX49" fmla="*/ 560917 w 2354439"/>
              <a:gd name="connsiteY49" fmla="*/ 436034 h 2425700"/>
              <a:gd name="connsiteX50" fmla="*/ 603251 w 2354439"/>
              <a:gd name="connsiteY50" fmla="*/ 465667 h 2425700"/>
              <a:gd name="connsiteX51" fmla="*/ 637117 w 2354439"/>
              <a:gd name="connsiteY51" fmla="*/ 448734 h 2425700"/>
              <a:gd name="connsiteX52" fmla="*/ 670984 w 2354439"/>
              <a:gd name="connsiteY52" fmla="*/ 414867 h 2425700"/>
              <a:gd name="connsiteX53" fmla="*/ 666751 w 2354439"/>
              <a:gd name="connsiteY53" fmla="*/ 364067 h 2425700"/>
              <a:gd name="connsiteX54" fmla="*/ 687917 w 2354439"/>
              <a:gd name="connsiteY54" fmla="*/ 338667 h 2425700"/>
              <a:gd name="connsiteX55" fmla="*/ 704851 w 2354439"/>
              <a:gd name="connsiteY55" fmla="*/ 287867 h 2425700"/>
              <a:gd name="connsiteX56" fmla="*/ 692151 w 2354439"/>
              <a:gd name="connsiteY56" fmla="*/ 241300 h 2425700"/>
              <a:gd name="connsiteX57" fmla="*/ 683684 w 2354439"/>
              <a:gd name="connsiteY57" fmla="*/ 215900 h 2425700"/>
              <a:gd name="connsiteX58" fmla="*/ 704851 w 2354439"/>
              <a:gd name="connsiteY58" fmla="*/ 182034 h 2425700"/>
              <a:gd name="connsiteX59" fmla="*/ 734484 w 2354439"/>
              <a:gd name="connsiteY59" fmla="*/ 114300 h 2425700"/>
              <a:gd name="connsiteX60" fmla="*/ 747184 w 2354439"/>
              <a:gd name="connsiteY60" fmla="*/ 55034 h 2425700"/>
              <a:gd name="connsiteX61" fmla="*/ 781051 w 2354439"/>
              <a:gd name="connsiteY61" fmla="*/ 12700 h 2425700"/>
              <a:gd name="connsiteX62" fmla="*/ 823384 w 2354439"/>
              <a:gd name="connsiteY62" fmla="*/ 4234 h 2425700"/>
              <a:gd name="connsiteX63" fmla="*/ 865717 w 2354439"/>
              <a:gd name="connsiteY63" fmla="*/ 8467 h 2425700"/>
              <a:gd name="connsiteX64" fmla="*/ 869951 w 2354439"/>
              <a:gd name="connsiteY64" fmla="*/ 55034 h 2425700"/>
              <a:gd name="connsiteX65" fmla="*/ 899584 w 2354439"/>
              <a:gd name="connsiteY65" fmla="*/ 156634 h 2425700"/>
              <a:gd name="connsiteX66" fmla="*/ 912284 w 2354439"/>
              <a:gd name="connsiteY66" fmla="*/ 237067 h 2425700"/>
              <a:gd name="connsiteX67" fmla="*/ 924984 w 2354439"/>
              <a:gd name="connsiteY67" fmla="*/ 270934 h 2425700"/>
              <a:gd name="connsiteX68" fmla="*/ 988484 w 2354439"/>
              <a:gd name="connsiteY68" fmla="*/ 287867 h 2425700"/>
              <a:gd name="connsiteX69" fmla="*/ 1035051 w 2354439"/>
              <a:gd name="connsiteY69" fmla="*/ 304800 h 2425700"/>
              <a:gd name="connsiteX70" fmla="*/ 1064684 w 2354439"/>
              <a:gd name="connsiteY70" fmla="*/ 245534 h 2425700"/>
              <a:gd name="connsiteX71" fmla="*/ 1128184 w 2354439"/>
              <a:gd name="connsiteY71" fmla="*/ 211667 h 2425700"/>
              <a:gd name="connsiteX72" fmla="*/ 1191684 w 2354439"/>
              <a:gd name="connsiteY72" fmla="*/ 207434 h 2425700"/>
              <a:gd name="connsiteX73" fmla="*/ 1225551 w 2354439"/>
              <a:gd name="connsiteY73" fmla="*/ 220134 h 2425700"/>
              <a:gd name="connsiteX74" fmla="*/ 1250951 w 2354439"/>
              <a:gd name="connsiteY74" fmla="*/ 254000 h 2425700"/>
              <a:gd name="connsiteX75" fmla="*/ 1276351 w 2354439"/>
              <a:gd name="connsiteY75" fmla="*/ 304800 h 2425700"/>
              <a:gd name="connsiteX76" fmla="*/ 1297517 w 2354439"/>
              <a:gd name="connsiteY76" fmla="*/ 355600 h 2425700"/>
              <a:gd name="connsiteX77" fmla="*/ 1344084 w 2354439"/>
              <a:gd name="connsiteY77" fmla="*/ 355600 h 2425700"/>
              <a:gd name="connsiteX78" fmla="*/ 1399117 w 2354439"/>
              <a:gd name="connsiteY78" fmla="*/ 334434 h 2425700"/>
              <a:gd name="connsiteX79" fmla="*/ 1445684 w 2354439"/>
              <a:gd name="connsiteY79" fmla="*/ 334434 h 2425700"/>
              <a:gd name="connsiteX80" fmla="*/ 1475317 w 2354439"/>
              <a:gd name="connsiteY80" fmla="*/ 313267 h 2425700"/>
              <a:gd name="connsiteX81" fmla="*/ 1500717 w 2354439"/>
              <a:gd name="connsiteY81" fmla="*/ 275167 h 2425700"/>
              <a:gd name="connsiteX82" fmla="*/ 1479551 w 2354439"/>
              <a:gd name="connsiteY82" fmla="*/ 245534 h 2425700"/>
              <a:gd name="connsiteX83" fmla="*/ 1479551 w 2354439"/>
              <a:gd name="connsiteY83" fmla="*/ 220134 h 2425700"/>
              <a:gd name="connsiteX84" fmla="*/ 1521884 w 2354439"/>
              <a:gd name="connsiteY84" fmla="*/ 215900 h 2425700"/>
              <a:gd name="connsiteX85" fmla="*/ 1572684 w 2354439"/>
              <a:gd name="connsiteY85" fmla="*/ 211667 h 2425700"/>
              <a:gd name="connsiteX86" fmla="*/ 1568451 w 2354439"/>
              <a:gd name="connsiteY86" fmla="*/ 258234 h 2425700"/>
              <a:gd name="connsiteX87" fmla="*/ 1534584 w 2354439"/>
              <a:gd name="connsiteY87" fmla="*/ 275167 h 2425700"/>
              <a:gd name="connsiteX88" fmla="*/ 1521884 w 2354439"/>
              <a:gd name="connsiteY88" fmla="*/ 325967 h 2425700"/>
              <a:gd name="connsiteX89" fmla="*/ 1500717 w 2354439"/>
              <a:gd name="connsiteY89" fmla="*/ 402167 h 2425700"/>
              <a:gd name="connsiteX90" fmla="*/ 1500717 w 2354439"/>
              <a:gd name="connsiteY90" fmla="*/ 431800 h 2425700"/>
              <a:gd name="connsiteX91" fmla="*/ 1526117 w 2354439"/>
              <a:gd name="connsiteY91" fmla="*/ 457200 h 2425700"/>
              <a:gd name="connsiteX92" fmla="*/ 1534584 w 2354439"/>
              <a:gd name="connsiteY92" fmla="*/ 495300 h 2425700"/>
              <a:gd name="connsiteX93" fmla="*/ 1589617 w 2354439"/>
              <a:gd name="connsiteY93" fmla="*/ 520700 h 2425700"/>
              <a:gd name="connsiteX94" fmla="*/ 1653117 w 2354439"/>
              <a:gd name="connsiteY94" fmla="*/ 554567 h 2425700"/>
              <a:gd name="connsiteX95" fmla="*/ 1703917 w 2354439"/>
              <a:gd name="connsiteY95" fmla="*/ 571500 h 2425700"/>
              <a:gd name="connsiteX96" fmla="*/ 1792817 w 2354439"/>
              <a:gd name="connsiteY96" fmla="*/ 575734 h 2425700"/>
              <a:gd name="connsiteX97" fmla="*/ 1860551 w 2354439"/>
              <a:gd name="connsiteY97" fmla="*/ 584200 h 2425700"/>
              <a:gd name="connsiteX98" fmla="*/ 1949451 w 2354439"/>
              <a:gd name="connsiteY98" fmla="*/ 584200 h 2425700"/>
              <a:gd name="connsiteX99" fmla="*/ 1987551 w 2354439"/>
              <a:gd name="connsiteY99" fmla="*/ 609600 h 2425700"/>
              <a:gd name="connsiteX100" fmla="*/ 2008717 w 2354439"/>
              <a:gd name="connsiteY100" fmla="*/ 643467 h 2425700"/>
              <a:gd name="connsiteX101" fmla="*/ 2034117 w 2354439"/>
              <a:gd name="connsiteY101" fmla="*/ 677334 h 2425700"/>
              <a:gd name="connsiteX102" fmla="*/ 2034117 w 2354439"/>
              <a:gd name="connsiteY102" fmla="*/ 719667 h 2425700"/>
              <a:gd name="connsiteX103" fmla="*/ 2021417 w 2354439"/>
              <a:gd name="connsiteY103" fmla="*/ 783167 h 2425700"/>
              <a:gd name="connsiteX104" fmla="*/ 1949451 w 2354439"/>
              <a:gd name="connsiteY104" fmla="*/ 791634 h 2425700"/>
              <a:gd name="connsiteX105" fmla="*/ 1915584 w 2354439"/>
              <a:gd name="connsiteY105" fmla="*/ 812800 h 2425700"/>
              <a:gd name="connsiteX106" fmla="*/ 1877484 w 2354439"/>
              <a:gd name="connsiteY106" fmla="*/ 872067 h 2425700"/>
              <a:gd name="connsiteX107" fmla="*/ 1852084 w 2354439"/>
              <a:gd name="connsiteY107" fmla="*/ 918634 h 2425700"/>
              <a:gd name="connsiteX108" fmla="*/ 1826684 w 2354439"/>
              <a:gd name="connsiteY108" fmla="*/ 973667 h 2425700"/>
              <a:gd name="connsiteX109" fmla="*/ 1801284 w 2354439"/>
              <a:gd name="connsiteY109" fmla="*/ 999067 h 2425700"/>
              <a:gd name="connsiteX110" fmla="*/ 1809751 w 2354439"/>
              <a:gd name="connsiteY110" fmla="*/ 1041400 h 2425700"/>
              <a:gd name="connsiteX111" fmla="*/ 1860551 w 2354439"/>
              <a:gd name="connsiteY111" fmla="*/ 1062567 h 2425700"/>
              <a:gd name="connsiteX112" fmla="*/ 1924051 w 2354439"/>
              <a:gd name="connsiteY112" fmla="*/ 1104900 h 2425700"/>
              <a:gd name="connsiteX113" fmla="*/ 1974851 w 2354439"/>
              <a:gd name="connsiteY113" fmla="*/ 1138767 h 2425700"/>
              <a:gd name="connsiteX114" fmla="*/ 2008717 w 2354439"/>
              <a:gd name="connsiteY114" fmla="*/ 1151467 h 2425700"/>
              <a:gd name="connsiteX115" fmla="*/ 2046817 w 2354439"/>
              <a:gd name="connsiteY115" fmla="*/ 1151467 h 2425700"/>
              <a:gd name="connsiteX116" fmla="*/ 2004484 w 2354439"/>
              <a:gd name="connsiteY116" fmla="*/ 1206500 h 2425700"/>
              <a:gd name="connsiteX117" fmla="*/ 2000251 w 2354439"/>
              <a:gd name="connsiteY117" fmla="*/ 1261534 h 2425700"/>
              <a:gd name="connsiteX118" fmla="*/ 1974851 w 2354439"/>
              <a:gd name="connsiteY118" fmla="*/ 1325034 h 2425700"/>
              <a:gd name="connsiteX119" fmla="*/ 1983317 w 2354439"/>
              <a:gd name="connsiteY119" fmla="*/ 1380067 h 2425700"/>
              <a:gd name="connsiteX120" fmla="*/ 2004484 w 2354439"/>
              <a:gd name="connsiteY120" fmla="*/ 1422400 h 2425700"/>
              <a:gd name="connsiteX121" fmla="*/ 2046817 w 2354439"/>
              <a:gd name="connsiteY121" fmla="*/ 1439334 h 2425700"/>
              <a:gd name="connsiteX122" fmla="*/ 2063751 w 2354439"/>
              <a:gd name="connsiteY122" fmla="*/ 1452034 h 2425700"/>
              <a:gd name="connsiteX123" fmla="*/ 2063751 w 2354439"/>
              <a:gd name="connsiteY123" fmla="*/ 1473200 h 2425700"/>
              <a:gd name="connsiteX124" fmla="*/ 2080684 w 2354439"/>
              <a:gd name="connsiteY124" fmla="*/ 1490134 h 2425700"/>
              <a:gd name="connsiteX125" fmla="*/ 2144184 w 2354439"/>
              <a:gd name="connsiteY125" fmla="*/ 1511300 h 2425700"/>
              <a:gd name="connsiteX126" fmla="*/ 2186517 w 2354439"/>
              <a:gd name="connsiteY126" fmla="*/ 1536700 h 2425700"/>
              <a:gd name="connsiteX127" fmla="*/ 2237317 w 2354439"/>
              <a:gd name="connsiteY127" fmla="*/ 1566334 h 2425700"/>
              <a:gd name="connsiteX128" fmla="*/ 2258484 w 2354439"/>
              <a:gd name="connsiteY128" fmla="*/ 1566334 h 2425700"/>
              <a:gd name="connsiteX129" fmla="*/ 2292351 w 2354439"/>
              <a:gd name="connsiteY129" fmla="*/ 1579034 h 2425700"/>
              <a:gd name="connsiteX130" fmla="*/ 2330451 w 2354439"/>
              <a:gd name="connsiteY130" fmla="*/ 1579034 h 2425700"/>
              <a:gd name="connsiteX131" fmla="*/ 2351617 w 2354439"/>
              <a:gd name="connsiteY131" fmla="*/ 1600200 h 2425700"/>
              <a:gd name="connsiteX132" fmla="*/ 2347384 w 2354439"/>
              <a:gd name="connsiteY132" fmla="*/ 1646767 h 2425700"/>
              <a:gd name="connsiteX133" fmla="*/ 2334684 w 2354439"/>
              <a:gd name="connsiteY133" fmla="*/ 1701800 h 2425700"/>
              <a:gd name="connsiteX134" fmla="*/ 2292351 w 2354439"/>
              <a:gd name="connsiteY134" fmla="*/ 1710267 h 2425700"/>
              <a:gd name="connsiteX135" fmla="*/ 2241551 w 2354439"/>
              <a:gd name="connsiteY135" fmla="*/ 1727200 h 2425700"/>
              <a:gd name="connsiteX136" fmla="*/ 2173817 w 2354439"/>
              <a:gd name="connsiteY136" fmla="*/ 1706034 h 2425700"/>
              <a:gd name="connsiteX137" fmla="*/ 2135717 w 2354439"/>
              <a:gd name="connsiteY137" fmla="*/ 1680634 h 2425700"/>
              <a:gd name="connsiteX138" fmla="*/ 2080684 w 2354439"/>
              <a:gd name="connsiteY138" fmla="*/ 1638300 h 2425700"/>
              <a:gd name="connsiteX139" fmla="*/ 2034117 w 2354439"/>
              <a:gd name="connsiteY139" fmla="*/ 1625600 h 2425700"/>
              <a:gd name="connsiteX140" fmla="*/ 1983317 w 2354439"/>
              <a:gd name="connsiteY140" fmla="*/ 1629834 h 2425700"/>
              <a:gd name="connsiteX141" fmla="*/ 1940984 w 2354439"/>
              <a:gd name="connsiteY141" fmla="*/ 1646767 h 2425700"/>
              <a:gd name="connsiteX142" fmla="*/ 1890184 w 2354439"/>
              <a:gd name="connsiteY142" fmla="*/ 1655234 h 2425700"/>
              <a:gd name="connsiteX143" fmla="*/ 1843617 w 2354439"/>
              <a:gd name="connsiteY143" fmla="*/ 1663700 h 2425700"/>
              <a:gd name="connsiteX144" fmla="*/ 1813984 w 2354439"/>
              <a:gd name="connsiteY144" fmla="*/ 1706034 h 2425700"/>
              <a:gd name="connsiteX145" fmla="*/ 1784351 w 2354439"/>
              <a:gd name="connsiteY145" fmla="*/ 1773767 h 2425700"/>
              <a:gd name="connsiteX146" fmla="*/ 1758951 w 2354439"/>
              <a:gd name="connsiteY146" fmla="*/ 1820334 h 2425700"/>
              <a:gd name="connsiteX147" fmla="*/ 1703917 w 2354439"/>
              <a:gd name="connsiteY147" fmla="*/ 1837267 h 2425700"/>
              <a:gd name="connsiteX148" fmla="*/ 1661584 w 2354439"/>
              <a:gd name="connsiteY148" fmla="*/ 1820334 h 2425700"/>
              <a:gd name="connsiteX149" fmla="*/ 1648884 w 2354439"/>
              <a:gd name="connsiteY149" fmla="*/ 1778000 h 2425700"/>
              <a:gd name="connsiteX150" fmla="*/ 1648884 w 2354439"/>
              <a:gd name="connsiteY150" fmla="*/ 1714500 h 2425700"/>
              <a:gd name="connsiteX151" fmla="*/ 1648884 w 2354439"/>
              <a:gd name="connsiteY151" fmla="*/ 1667934 h 2425700"/>
              <a:gd name="connsiteX152" fmla="*/ 1627717 w 2354439"/>
              <a:gd name="connsiteY152" fmla="*/ 1634067 h 2425700"/>
              <a:gd name="connsiteX153" fmla="*/ 1585384 w 2354439"/>
              <a:gd name="connsiteY153" fmla="*/ 1625600 h 2425700"/>
              <a:gd name="connsiteX154" fmla="*/ 1547284 w 2354439"/>
              <a:gd name="connsiteY154" fmla="*/ 1638300 h 2425700"/>
              <a:gd name="connsiteX155" fmla="*/ 1543051 w 2354439"/>
              <a:gd name="connsiteY155" fmla="*/ 1693334 h 2425700"/>
              <a:gd name="connsiteX156" fmla="*/ 1543051 w 2354439"/>
              <a:gd name="connsiteY156" fmla="*/ 1735667 h 2425700"/>
              <a:gd name="connsiteX157" fmla="*/ 1543051 w 2354439"/>
              <a:gd name="connsiteY157" fmla="*/ 1799167 h 2425700"/>
              <a:gd name="connsiteX158" fmla="*/ 1543051 w 2354439"/>
              <a:gd name="connsiteY158" fmla="*/ 1849967 h 2425700"/>
              <a:gd name="connsiteX159" fmla="*/ 1555751 w 2354439"/>
              <a:gd name="connsiteY159" fmla="*/ 1888067 h 2425700"/>
              <a:gd name="connsiteX160" fmla="*/ 1568451 w 2354439"/>
              <a:gd name="connsiteY160" fmla="*/ 1930400 h 2425700"/>
              <a:gd name="connsiteX161" fmla="*/ 1555751 w 2354439"/>
              <a:gd name="connsiteY161" fmla="*/ 1955800 h 2425700"/>
              <a:gd name="connsiteX162" fmla="*/ 1509184 w 2354439"/>
              <a:gd name="connsiteY162" fmla="*/ 1955800 h 2425700"/>
              <a:gd name="connsiteX163" fmla="*/ 1458384 w 2354439"/>
              <a:gd name="connsiteY163" fmla="*/ 1964267 h 2425700"/>
              <a:gd name="connsiteX164" fmla="*/ 1424517 w 2354439"/>
              <a:gd name="connsiteY164" fmla="*/ 1998134 h 2425700"/>
              <a:gd name="connsiteX165" fmla="*/ 1403351 w 2354439"/>
              <a:gd name="connsiteY165" fmla="*/ 2040467 h 2425700"/>
              <a:gd name="connsiteX166" fmla="*/ 1365251 w 2354439"/>
              <a:gd name="connsiteY166" fmla="*/ 2061634 h 2425700"/>
              <a:gd name="connsiteX167" fmla="*/ 1327151 w 2354439"/>
              <a:gd name="connsiteY167" fmla="*/ 2061634 h 2425700"/>
              <a:gd name="connsiteX168" fmla="*/ 1280584 w 2354439"/>
              <a:gd name="connsiteY168" fmla="*/ 2099734 h 2425700"/>
              <a:gd name="connsiteX169" fmla="*/ 1242484 w 2354439"/>
              <a:gd name="connsiteY169" fmla="*/ 2103967 h 2425700"/>
              <a:gd name="connsiteX170" fmla="*/ 1225551 w 2354439"/>
              <a:gd name="connsiteY170" fmla="*/ 2120900 h 2425700"/>
              <a:gd name="connsiteX171" fmla="*/ 1221317 w 2354439"/>
              <a:gd name="connsiteY171" fmla="*/ 2163234 h 2425700"/>
              <a:gd name="connsiteX172" fmla="*/ 1229784 w 2354439"/>
              <a:gd name="connsiteY172" fmla="*/ 2201334 h 2425700"/>
              <a:gd name="connsiteX173" fmla="*/ 1212851 w 2354439"/>
              <a:gd name="connsiteY173" fmla="*/ 2235200 h 2425700"/>
              <a:gd name="connsiteX174" fmla="*/ 1183217 w 2354439"/>
              <a:gd name="connsiteY174" fmla="*/ 2256367 h 2425700"/>
              <a:gd name="connsiteX175" fmla="*/ 1153584 w 2354439"/>
              <a:gd name="connsiteY175" fmla="*/ 2281767 h 2425700"/>
              <a:gd name="connsiteX176" fmla="*/ 1119717 w 2354439"/>
              <a:gd name="connsiteY176" fmla="*/ 2269067 h 2425700"/>
              <a:gd name="connsiteX177" fmla="*/ 1090084 w 2354439"/>
              <a:gd name="connsiteY177" fmla="*/ 2315634 h 2425700"/>
              <a:gd name="connsiteX178" fmla="*/ 1077384 w 2354439"/>
              <a:gd name="connsiteY178" fmla="*/ 2349500 h 2425700"/>
              <a:gd name="connsiteX179" fmla="*/ 1060451 w 2354439"/>
              <a:gd name="connsiteY179" fmla="*/ 2379134 h 2425700"/>
              <a:gd name="connsiteX180" fmla="*/ 1030817 w 2354439"/>
              <a:gd name="connsiteY180" fmla="*/ 2413000 h 2425700"/>
              <a:gd name="connsiteX181" fmla="*/ 1022351 w 2354439"/>
              <a:gd name="connsiteY181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459317 w 2354439"/>
              <a:gd name="connsiteY7" fmla="*/ 1092200 h 2425700"/>
              <a:gd name="connsiteX8" fmla="*/ 429684 w 2354439"/>
              <a:gd name="connsiteY8" fmla="*/ 1117600 h 2425700"/>
              <a:gd name="connsiteX9" fmla="*/ 400051 w 2354439"/>
              <a:gd name="connsiteY9" fmla="*/ 1104900 h 2425700"/>
              <a:gd name="connsiteX10" fmla="*/ 366184 w 2354439"/>
              <a:gd name="connsiteY10" fmla="*/ 1117600 h 2425700"/>
              <a:gd name="connsiteX11" fmla="*/ 323851 w 2354439"/>
              <a:gd name="connsiteY11" fmla="*/ 1113367 h 2425700"/>
              <a:gd name="connsiteX12" fmla="*/ 302684 w 2354439"/>
              <a:gd name="connsiteY12" fmla="*/ 1062567 h 2425700"/>
              <a:gd name="connsiteX13" fmla="*/ 273051 w 2354439"/>
              <a:gd name="connsiteY13" fmla="*/ 1054100 h 2425700"/>
              <a:gd name="connsiteX14" fmla="*/ 243417 w 2354439"/>
              <a:gd name="connsiteY14" fmla="*/ 1071034 h 2425700"/>
              <a:gd name="connsiteX15" fmla="*/ 222251 w 2354439"/>
              <a:gd name="connsiteY15" fmla="*/ 1109134 h 2425700"/>
              <a:gd name="connsiteX16" fmla="*/ 213784 w 2354439"/>
              <a:gd name="connsiteY16" fmla="*/ 1147234 h 2425700"/>
              <a:gd name="connsiteX17" fmla="*/ 175684 w 2354439"/>
              <a:gd name="connsiteY17" fmla="*/ 1159934 h 2425700"/>
              <a:gd name="connsiteX18" fmla="*/ 112184 w 2354439"/>
              <a:gd name="connsiteY18" fmla="*/ 1168400 h 2425700"/>
              <a:gd name="connsiteX19" fmla="*/ 61384 w 2354439"/>
              <a:gd name="connsiteY19" fmla="*/ 1143000 h 2425700"/>
              <a:gd name="connsiteX20" fmla="*/ 27517 w 2354439"/>
              <a:gd name="connsiteY20" fmla="*/ 1104900 h 2425700"/>
              <a:gd name="connsiteX21" fmla="*/ 6351 w 2354439"/>
              <a:gd name="connsiteY21" fmla="*/ 1075267 h 2425700"/>
              <a:gd name="connsiteX22" fmla="*/ 2117 w 2354439"/>
              <a:gd name="connsiteY22" fmla="*/ 1028700 h 2425700"/>
              <a:gd name="connsiteX23" fmla="*/ 19051 w 2354439"/>
              <a:gd name="connsiteY23" fmla="*/ 1016000 h 2425700"/>
              <a:gd name="connsiteX24" fmla="*/ 78317 w 2354439"/>
              <a:gd name="connsiteY24" fmla="*/ 1016000 h 2425700"/>
              <a:gd name="connsiteX25" fmla="*/ 116417 w 2354439"/>
              <a:gd name="connsiteY25" fmla="*/ 952500 h 2425700"/>
              <a:gd name="connsiteX26" fmla="*/ 146051 w 2354439"/>
              <a:gd name="connsiteY26" fmla="*/ 910167 h 2425700"/>
              <a:gd name="connsiteX27" fmla="*/ 196851 w 2354439"/>
              <a:gd name="connsiteY27" fmla="*/ 876300 h 2425700"/>
              <a:gd name="connsiteX28" fmla="*/ 243417 w 2354439"/>
              <a:gd name="connsiteY28" fmla="*/ 876300 h 2425700"/>
              <a:gd name="connsiteX29" fmla="*/ 294217 w 2354439"/>
              <a:gd name="connsiteY29" fmla="*/ 876300 h 2425700"/>
              <a:gd name="connsiteX30" fmla="*/ 315384 w 2354439"/>
              <a:gd name="connsiteY30" fmla="*/ 910167 h 2425700"/>
              <a:gd name="connsiteX31" fmla="*/ 340784 w 2354439"/>
              <a:gd name="connsiteY31" fmla="*/ 931334 h 2425700"/>
              <a:gd name="connsiteX32" fmla="*/ 383117 w 2354439"/>
              <a:gd name="connsiteY32" fmla="*/ 939800 h 2425700"/>
              <a:gd name="connsiteX33" fmla="*/ 425451 w 2354439"/>
              <a:gd name="connsiteY33" fmla="*/ 922867 h 2425700"/>
              <a:gd name="connsiteX34" fmla="*/ 450851 w 2354439"/>
              <a:gd name="connsiteY34" fmla="*/ 872067 h 2425700"/>
              <a:gd name="connsiteX35" fmla="*/ 476251 w 2354439"/>
              <a:gd name="connsiteY35" fmla="*/ 846667 h 2425700"/>
              <a:gd name="connsiteX36" fmla="*/ 476251 w 2354439"/>
              <a:gd name="connsiteY36" fmla="*/ 778934 h 2425700"/>
              <a:gd name="connsiteX37" fmla="*/ 421217 w 2354439"/>
              <a:gd name="connsiteY37" fmla="*/ 711200 h 2425700"/>
              <a:gd name="connsiteX38" fmla="*/ 370417 w 2354439"/>
              <a:gd name="connsiteY38" fmla="*/ 681567 h 2425700"/>
              <a:gd name="connsiteX39" fmla="*/ 332317 w 2354439"/>
              <a:gd name="connsiteY39" fmla="*/ 639234 h 2425700"/>
              <a:gd name="connsiteX40" fmla="*/ 289984 w 2354439"/>
              <a:gd name="connsiteY40" fmla="*/ 601134 h 2425700"/>
              <a:gd name="connsiteX41" fmla="*/ 289984 w 2354439"/>
              <a:gd name="connsiteY41" fmla="*/ 512234 h 2425700"/>
              <a:gd name="connsiteX42" fmla="*/ 306917 w 2354439"/>
              <a:gd name="connsiteY42" fmla="*/ 457200 h 2425700"/>
              <a:gd name="connsiteX43" fmla="*/ 328084 w 2354439"/>
              <a:gd name="connsiteY43" fmla="*/ 427567 h 2425700"/>
              <a:gd name="connsiteX44" fmla="*/ 328084 w 2354439"/>
              <a:gd name="connsiteY44" fmla="*/ 389467 h 2425700"/>
              <a:gd name="connsiteX45" fmla="*/ 328084 w 2354439"/>
              <a:gd name="connsiteY45" fmla="*/ 355600 h 2425700"/>
              <a:gd name="connsiteX46" fmla="*/ 378884 w 2354439"/>
              <a:gd name="connsiteY46" fmla="*/ 355600 h 2425700"/>
              <a:gd name="connsiteX47" fmla="*/ 429684 w 2354439"/>
              <a:gd name="connsiteY47" fmla="*/ 330200 h 2425700"/>
              <a:gd name="connsiteX48" fmla="*/ 497417 w 2354439"/>
              <a:gd name="connsiteY48" fmla="*/ 376767 h 2425700"/>
              <a:gd name="connsiteX49" fmla="*/ 560917 w 2354439"/>
              <a:gd name="connsiteY49" fmla="*/ 436034 h 2425700"/>
              <a:gd name="connsiteX50" fmla="*/ 603251 w 2354439"/>
              <a:gd name="connsiteY50" fmla="*/ 465667 h 2425700"/>
              <a:gd name="connsiteX51" fmla="*/ 637117 w 2354439"/>
              <a:gd name="connsiteY51" fmla="*/ 448734 h 2425700"/>
              <a:gd name="connsiteX52" fmla="*/ 670984 w 2354439"/>
              <a:gd name="connsiteY52" fmla="*/ 414867 h 2425700"/>
              <a:gd name="connsiteX53" fmla="*/ 666751 w 2354439"/>
              <a:gd name="connsiteY53" fmla="*/ 364067 h 2425700"/>
              <a:gd name="connsiteX54" fmla="*/ 687917 w 2354439"/>
              <a:gd name="connsiteY54" fmla="*/ 338667 h 2425700"/>
              <a:gd name="connsiteX55" fmla="*/ 704851 w 2354439"/>
              <a:gd name="connsiteY55" fmla="*/ 287867 h 2425700"/>
              <a:gd name="connsiteX56" fmla="*/ 692151 w 2354439"/>
              <a:gd name="connsiteY56" fmla="*/ 241300 h 2425700"/>
              <a:gd name="connsiteX57" fmla="*/ 683684 w 2354439"/>
              <a:gd name="connsiteY57" fmla="*/ 215900 h 2425700"/>
              <a:gd name="connsiteX58" fmla="*/ 704851 w 2354439"/>
              <a:gd name="connsiteY58" fmla="*/ 182034 h 2425700"/>
              <a:gd name="connsiteX59" fmla="*/ 734484 w 2354439"/>
              <a:gd name="connsiteY59" fmla="*/ 114300 h 2425700"/>
              <a:gd name="connsiteX60" fmla="*/ 747184 w 2354439"/>
              <a:gd name="connsiteY60" fmla="*/ 55034 h 2425700"/>
              <a:gd name="connsiteX61" fmla="*/ 781051 w 2354439"/>
              <a:gd name="connsiteY61" fmla="*/ 12700 h 2425700"/>
              <a:gd name="connsiteX62" fmla="*/ 823384 w 2354439"/>
              <a:gd name="connsiteY62" fmla="*/ 4234 h 2425700"/>
              <a:gd name="connsiteX63" fmla="*/ 865717 w 2354439"/>
              <a:gd name="connsiteY63" fmla="*/ 8467 h 2425700"/>
              <a:gd name="connsiteX64" fmla="*/ 869951 w 2354439"/>
              <a:gd name="connsiteY64" fmla="*/ 55034 h 2425700"/>
              <a:gd name="connsiteX65" fmla="*/ 899584 w 2354439"/>
              <a:gd name="connsiteY65" fmla="*/ 156634 h 2425700"/>
              <a:gd name="connsiteX66" fmla="*/ 912284 w 2354439"/>
              <a:gd name="connsiteY66" fmla="*/ 237067 h 2425700"/>
              <a:gd name="connsiteX67" fmla="*/ 924984 w 2354439"/>
              <a:gd name="connsiteY67" fmla="*/ 270934 h 2425700"/>
              <a:gd name="connsiteX68" fmla="*/ 988484 w 2354439"/>
              <a:gd name="connsiteY68" fmla="*/ 287867 h 2425700"/>
              <a:gd name="connsiteX69" fmla="*/ 1035051 w 2354439"/>
              <a:gd name="connsiteY69" fmla="*/ 304800 h 2425700"/>
              <a:gd name="connsiteX70" fmla="*/ 1064684 w 2354439"/>
              <a:gd name="connsiteY70" fmla="*/ 245534 h 2425700"/>
              <a:gd name="connsiteX71" fmla="*/ 1128184 w 2354439"/>
              <a:gd name="connsiteY71" fmla="*/ 211667 h 2425700"/>
              <a:gd name="connsiteX72" fmla="*/ 1191684 w 2354439"/>
              <a:gd name="connsiteY72" fmla="*/ 207434 h 2425700"/>
              <a:gd name="connsiteX73" fmla="*/ 1225551 w 2354439"/>
              <a:gd name="connsiteY73" fmla="*/ 220134 h 2425700"/>
              <a:gd name="connsiteX74" fmla="*/ 1250951 w 2354439"/>
              <a:gd name="connsiteY74" fmla="*/ 254000 h 2425700"/>
              <a:gd name="connsiteX75" fmla="*/ 1276351 w 2354439"/>
              <a:gd name="connsiteY75" fmla="*/ 304800 h 2425700"/>
              <a:gd name="connsiteX76" fmla="*/ 1297517 w 2354439"/>
              <a:gd name="connsiteY76" fmla="*/ 355600 h 2425700"/>
              <a:gd name="connsiteX77" fmla="*/ 1344084 w 2354439"/>
              <a:gd name="connsiteY77" fmla="*/ 355600 h 2425700"/>
              <a:gd name="connsiteX78" fmla="*/ 1399117 w 2354439"/>
              <a:gd name="connsiteY78" fmla="*/ 334434 h 2425700"/>
              <a:gd name="connsiteX79" fmla="*/ 1445684 w 2354439"/>
              <a:gd name="connsiteY79" fmla="*/ 334434 h 2425700"/>
              <a:gd name="connsiteX80" fmla="*/ 1475317 w 2354439"/>
              <a:gd name="connsiteY80" fmla="*/ 313267 h 2425700"/>
              <a:gd name="connsiteX81" fmla="*/ 1500717 w 2354439"/>
              <a:gd name="connsiteY81" fmla="*/ 275167 h 2425700"/>
              <a:gd name="connsiteX82" fmla="*/ 1479551 w 2354439"/>
              <a:gd name="connsiteY82" fmla="*/ 245534 h 2425700"/>
              <a:gd name="connsiteX83" fmla="*/ 1479551 w 2354439"/>
              <a:gd name="connsiteY83" fmla="*/ 220134 h 2425700"/>
              <a:gd name="connsiteX84" fmla="*/ 1521884 w 2354439"/>
              <a:gd name="connsiteY84" fmla="*/ 215900 h 2425700"/>
              <a:gd name="connsiteX85" fmla="*/ 1572684 w 2354439"/>
              <a:gd name="connsiteY85" fmla="*/ 211667 h 2425700"/>
              <a:gd name="connsiteX86" fmla="*/ 1568451 w 2354439"/>
              <a:gd name="connsiteY86" fmla="*/ 258234 h 2425700"/>
              <a:gd name="connsiteX87" fmla="*/ 1534584 w 2354439"/>
              <a:gd name="connsiteY87" fmla="*/ 275167 h 2425700"/>
              <a:gd name="connsiteX88" fmla="*/ 1521884 w 2354439"/>
              <a:gd name="connsiteY88" fmla="*/ 325967 h 2425700"/>
              <a:gd name="connsiteX89" fmla="*/ 1500717 w 2354439"/>
              <a:gd name="connsiteY89" fmla="*/ 402167 h 2425700"/>
              <a:gd name="connsiteX90" fmla="*/ 1500717 w 2354439"/>
              <a:gd name="connsiteY90" fmla="*/ 431800 h 2425700"/>
              <a:gd name="connsiteX91" fmla="*/ 1526117 w 2354439"/>
              <a:gd name="connsiteY91" fmla="*/ 457200 h 2425700"/>
              <a:gd name="connsiteX92" fmla="*/ 1534584 w 2354439"/>
              <a:gd name="connsiteY92" fmla="*/ 495300 h 2425700"/>
              <a:gd name="connsiteX93" fmla="*/ 1589617 w 2354439"/>
              <a:gd name="connsiteY93" fmla="*/ 520700 h 2425700"/>
              <a:gd name="connsiteX94" fmla="*/ 1653117 w 2354439"/>
              <a:gd name="connsiteY94" fmla="*/ 554567 h 2425700"/>
              <a:gd name="connsiteX95" fmla="*/ 1703917 w 2354439"/>
              <a:gd name="connsiteY95" fmla="*/ 571500 h 2425700"/>
              <a:gd name="connsiteX96" fmla="*/ 1792817 w 2354439"/>
              <a:gd name="connsiteY96" fmla="*/ 575734 h 2425700"/>
              <a:gd name="connsiteX97" fmla="*/ 1860551 w 2354439"/>
              <a:gd name="connsiteY97" fmla="*/ 584200 h 2425700"/>
              <a:gd name="connsiteX98" fmla="*/ 1949451 w 2354439"/>
              <a:gd name="connsiteY98" fmla="*/ 584200 h 2425700"/>
              <a:gd name="connsiteX99" fmla="*/ 1987551 w 2354439"/>
              <a:gd name="connsiteY99" fmla="*/ 609600 h 2425700"/>
              <a:gd name="connsiteX100" fmla="*/ 2008717 w 2354439"/>
              <a:gd name="connsiteY100" fmla="*/ 643467 h 2425700"/>
              <a:gd name="connsiteX101" fmla="*/ 2034117 w 2354439"/>
              <a:gd name="connsiteY101" fmla="*/ 677334 h 2425700"/>
              <a:gd name="connsiteX102" fmla="*/ 2034117 w 2354439"/>
              <a:gd name="connsiteY102" fmla="*/ 719667 h 2425700"/>
              <a:gd name="connsiteX103" fmla="*/ 2021417 w 2354439"/>
              <a:gd name="connsiteY103" fmla="*/ 783167 h 2425700"/>
              <a:gd name="connsiteX104" fmla="*/ 1949451 w 2354439"/>
              <a:gd name="connsiteY104" fmla="*/ 791634 h 2425700"/>
              <a:gd name="connsiteX105" fmla="*/ 1915584 w 2354439"/>
              <a:gd name="connsiteY105" fmla="*/ 812800 h 2425700"/>
              <a:gd name="connsiteX106" fmla="*/ 1877484 w 2354439"/>
              <a:gd name="connsiteY106" fmla="*/ 872067 h 2425700"/>
              <a:gd name="connsiteX107" fmla="*/ 1852084 w 2354439"/>
              <a:gd name="connsiteY107" fmla="*/ 918634 h 2425700"/>
              <a:gd name="connsiteX108" fmla="*/ 1826684 w 2354439"/>
              <a:gd name="connsiteY108" fmla="*/ 973667 h 2425700"/>
              <a:gd name="connsiteX109" fmla="*/ 1801284 w 2354439"/>
              <a:gd name="connsiteY109" fmla="*/ 999067 h 2425700"/>
              <a:gd name="connsiteX110" fmla="*/ 1809751 w 2354439"/>
              <a:gd name="connsiteY110" fmla="*/ 1041400 h 2425700"/>
              <a:gd name="connsiteX111" fmla="*/ 1860551 w 2354439"/>
              <a:gd name="connsiteY111" fmla="*/ 1062567 h 2425700"/>
              <a:gd name="connsiteX112" fmla="*/ 1924051 w 2354439"/>
              <a:gd name="connsiteY112" fmla="*/ 1104900 h 2425700"/>
              <a:gd name="connsiteX113" fmla="*/ 1974851 w 2354439"/>
              <a:gd name="connsiteY113" fmla="*/ 1138767 h 2425700"/>
              <a:gd name="connsiteX114" fmla="*/ 2008717 w 2354439"/>
              <a:gd name="connsiteY114" fmla="*/ 1151467 h 2425700"/>
              <a:gd name="connsiteX115" fmla="*/ 2046817 w 2354439"/>
              <a:gd name="connsiteY115" fmla="*/ 1151467 h 2425700"/>
              <a:gd name="connsiteX116" fmla="*/ 2004484 w 2354439"/>
              <a:gd name="connsiteY116" fmla="*/ 1206500 h 2425700"/>
              <a:gd name="connsiteX117" fmla="*/ 2000251 w 2354439"/>
              <a:gd name="connsiteY117" fmla="*/ 1261534 h 2425700"/>
              <a:gd name="connsiteX118" fmla="*/ 1974851 w 2354439"/>
              <a:gd name="connsiteY118" fmla="*/ 1325034 h 2425700"/>
              <a:gd name="connsiteX119" fmla="*/ 1983317 w 2354439"/>
              <a:gd name="connsiteY119" fmla="*/ 1380067 h 2425700"/>
              <a:gd name="connsiteX120" fmla="*/ 2004484 w 2354439"/>
              <a:gd name="connsiteY120" fmla="*/ 1422400 h 2425700"/>
              <a:gd name="connsiteX121" fmla="*/ 2046817 w 2354439"/>
              <a:gd name="connsiteY121" fmla="*/ 1439334 h 2425700"/>
              <a:gd name="connsiteX122" fmla="*/ 2063751 w 2354439"/>
              <a:gd name="connsiteY122" fmla="*/ 1452034 h 2425700"/>
              <a:gd name="connsiteX123" fmla="*/ 2063751 w 2354439"/>
              <a:gd name="connsiteY123" fmla="*/ 1473200 h 2425700"/>
              <a:gd name="connsiteX124" fmla="*/ 2080684 w 2354439"/>
              <a:gd name="connsiteY124" fmla="*/ 1490134 h 2425700"/>
              <a:gd name="connsiteX125" fmla="*/ 2144184 w 2354439"/>
              <a:gd name="connsiteY125" fmla="*/ 1511300 h 2425700"/>
              <a:gd name="connsiteX126" fmla="*/ 2186517 w 2354439"/>
              <a:gd name="connsiteY126" fmla="*/ 1536700 h 2425700"/>
              <a:gd name="connsiteX127" fmla="*/ 2237317 w 2354439"/>
              <a:gd name="connsiteY127" fmla="*/ 1566334 h 2425700"/>
              <a:gd name="connsiteX128" fmla="*/ 2258484 w 2354439"/>
              <a:gd name="connsiteY128" fmla="*/ 1566334 h 2425700"/>
              <a:gd name="connsiteX129" fmla="*/ 2292351 w 2354439"/>
              <a:gd name="connsiteY129" fmla="*/ 1579034 h 2425700"/>
              <a:gd name="connsiteX130" fmla="*/ 2330451 w 2354439"/>
              <a:gd name="connsiteY130" fmla="*/ 1579034 h 2425700"/>
              <a:gd name="connsiteX131" fmla="*/ 2351617 w 2354439"/>
              <a:gd name="connsiteY131" fmla="*/ 1600200 h 2425700"/>
              <a:gd name="connsiteX132" fmla="*/ 2347384 w 2354439"/>
              <a:gd name="connsiteY132" fmla="*/ 1646767 h 2425700"/>
              <a:gd name="connsiteX133" fmla="*/ 2334684 w 2354439"/>
              <a:gd name="connsiteY133" fmla="*/ 1701800 h 2425700"/>
              <a:gd name="connsiteX134" fmla="*/ 2292351 w 2354439"/>
              <a:gd name="connsiteY134" fmla="*/ 1710267 h 2425700"/>
              <a:gd name="connsiteX135" fmla="*/ 2241551 w 2354439"/>
              <a:gd name="connsiteY135" fmla="*/ 1727200 h 2425700"/>
              <a:gd name="connsiteX136" fmla="*/ 2173817 w 2354439"/>
              <a:gd name="connsiteY136" fmla="*/ 1706034 h 2425700"/>
              <a:gd name="connsiteX137" fmla="*/ 2135717 w 2354439"/>
              <a:gd name="connsiteY137" fmla="*/ 1680634 h 2425700"/>
              <a:gd name="connsiteX138" fmla="*/ 2080684 w 2354439"/>
              <a:gd name="connsiteY138" fmla="*/ 1638300 h 2425700"/>
              <a:gd name="connsiteX139" fmla="*/ 2034117 w 2354439"/>
              <a:gd name="connsiteY139" fmla="*/ 1625600 h 2425700"/>
              <a:gd name="connsiteX140" fmla="*/ 1983317 w 2354439"/>
              <a:gd name="connsiteY140" fmla="*/ 1629834 h 2425700"/>
              <a:gd name="connsiteX141" fmla="*/ 1940984 w 2354439"/>
              <a:gd name="connsiteY141" fmla="*/ 1646767 h 2425700"/>
              <a:gd name="connsiteX142" fmla="*/ 1890184 w 2354439"/>
              <a:gd name="connsiteY142" fmla="*/ 1655234 h 2425700"/>
              <a:gd name="connsiteX143" fmla="*/ 1843617 w 2354439"/>
              <a:gd name="connsiteY143" fmla="*/ 1663700 h 2425700"/>
              <a:gd name="connsiteX144" fmla="*/ 1813984 w 2354439"/>
              <a:gd name="connsiteY144" fmla="*/ 1706034 h 2425700"/>
              <a:gd name="connsiteX145" fmla="*/ 1784351 w 2354439"/>
              <a:gd name="connsiteY145" fmla="*/ 1773767 h 2425700"/>
              <a:gd name="connsiteX146" fmla="*/ 1758951 w 2354439"/>
              <a:gd name="connsiteY146" fmla="*/ 1820334 h 2425700"/>
              <a:gd name="connsiteX147" fmla="*/ 1703917 w 2354439"/>
              <a:gd name="connsiteY147" fmla="*/ 1837267 h 2425700"/>
              <a:gd name="connsiteX148" fmla="*/ 1661584 w 2354439"/>
              <a:gd name="connsiteY148" fmla="*/ 1820334 h 2425700"/>
              <a:gd name="connsiteX149" fmla="*/ 1648884 w 2354439"/>
              <a:gd name="connsiteY149" fmla="*/ 1778000 h 2425700"/>
              <a:gd name="connsiteX150" fmla="*/ 1648884 w 2354439"/>
              <a:gd name="connsiteY150" fmla="*/ 1714500 h 2425700"/>
              <a:gd name="connsiteX151" fmla="*/ 1648884 w 2354439"/>
              <a:gd name="connsiteY151" fmla="*/ 1667934 h 2425700"/>
              <a:gd name="connsiteX152" fmla="*/ 1627717 w 2354439"/>
              <a:gd name="connsiteY152" fmla="*/ 1634067 h 2425700"/>
              <a:gd name="connsiteX153" fmla="*/ 1585384 w 2354439"/>
              <a:gd name="connsiteY153" fmla="*/ 1625600 h 2425700"/>
              <a:gd name="connsiteX154" fmla="*/ 1547284 w 2354439"/>
              <a:gd name="connsiteY154" fmla="*/ 1638300 h 2425700"/>
              <a:gd name="connsiteX155" fmla="*/ 1543051 w 2354439"/>
              <a:gd name="connsiteY155" fmla="*/ 1693334 h 2425700"/>
              <a:gd name="connsiteX156" fmla="*/ 1543051 w 2354439"/>
              <a:gd name="connsiteY156" fmla="*/ 1735667 h 2425700"/>
              <a:gd name="connsiteX157" fmla="*/ 1543051 w 2354439"/>
              <a:gd name="connsiteY157" fmla="*/ 1799167 h 2425700"/>
              <a:gd name="connsiteX158" fmla="*/ 1543051 w 2354439"/>
              <a:gd name="connsiteY158" fmla="*/ 1849967 h 2425700"/>
              <a:gd name="connsiteX159" fmla="*/ 1555751 w 2354439"/>
              <a:gd name="connsiteY159" fmla="*/ 1888067 h 2425700"/>
              <a:gd name="connsiteX160" fmla="*/ 1568451 w 2354439"/>
              <a:gd name="connsiteY160" fmla="*/ 1930400 h 2425700"/>
              <a:gd name="connsiteX161" fmla="*/ 1555751 w 2354439"/>
              <a:gd name="connsiteY161" fmla="*/ 1955800 h 2425700"/>
              <a:gd name="connsiteX162" fmla="*/ 1509184 w 2354439"/>
              <a:gd name="connsiteY162" fmla="*/ 1955800 h 2425700"/>
              <a:gd name="connsiteX163" fmla="*/ 1458384 w 2354439"/>
              <a:gd name="connsiteY163" fmla="*/ 1964267 h 2425700"/>
              <a:gd name="connsiteX164" fmla="*/ 1424517 w 2354439"/>
              <a:gd name="connsiteY164" fmla="*/ 1998134 h 2425700"/>
              <a:gd name="connsiteX165" fmla="*/ 1403351 w 2354439"/>
              <a:gd name="connsiteY165" fmla="*/ 2040467 h 2425700"/>
              <a:gd name="connsiteX166" fmla="*/ 1365251 w 2354439"/>
              <a:gd name="connsiteY166" fmla="*/ 2061634 h 2425700"/>
              <a:gd name="connsiteX167" fmla="*/ 1327151 w 2354439"/>
              <a:gd name="connsiteY167" fmla="*/ 2061634 h 2425700"/>
              <a:gd name="connsiteX168" fmla="*/ 1280584 w 2354439"/>
              <a:gd name="connsiteY168" fmla="*/ 2099734 h 2425700"/>
              <a:gd name="connsiteX169" fmla="*/ 1242484 w 2354439"/>
              <a:gd name="connsiteY169" fmla="*/ 2103967 h 2425700"/>
              <a:gd name="connsiteX170" fmla="*/ 1225551 w 2354439"/>
              <a:gd name="connsiteY170" fmla="*/ 2120900 h 2425700"/>
              <a:gd name="connsiteX171" fmla="*/ 1221317 w 2354439"/>
              <a:gd name="connsiteY171" fmla="*/ 2163234 h 2425700"/>
              <a:gd name="connsiteX172" fmla="*/ 1229784 w 2354439"/>
              <a:gd name="connsiteY172" fmla="*/ 2201334 h 2425700"/>
              <a:gd name="connsiteX173" fmla="*/ 1212851 w 2354439"/>
              <a:gd name="connsiteY173" fmla="*/ 2235200 h 2425700"/>
              <a:gd name="connsiteX174" fmla="*/ 1183217 w 2354439"/>
              <a:gd name="connsiteY174" fmla="*/ 2256367 h 2425700"/>
              <a:gd name="connsiteX175" fmla="*/ 1153584 w 2354439"/>
              <a:gd name="connsiteY175" fmla="*/ 2281767 h 2425700"/>
              <a:gd name="connsiteX176" fmla="*/ 1119717 w 2354439"/>
              <a:gd name="connsiteY176" fmla="*/ 2269067 h 2425700"/>
              <a:gd name="connsiteX177" fmla="*/ 1090084 w 2354439"/>
              <a:gd name="connsiteY177" fmla="*/ 2315634 h 2425700"/>
              <a:gd name="connsiteX178" fmla="*/ 1077384 w 2354439"/>
              <a:gd name="connsiteY178" fmla="*/ 2349500 h 2425700"/>
              <a:gd name="connsiteX179" fmla="*/ 1060451 w 2354439"/>
              <a:gd name="connsiteY179" fmla="*/ 2379134 h 2425700"/>
              <a:gd name="connsiteX180" fmla="*/ 1030817 w 2354439"/>
              <a:gd name="connsiteY180" fmla="*/ 2413000 h 2425700"/>
              <a:gd name="connsiteX181" fmla="*/ 1022351 w 2354439"/>
              <a:gd name="connsiteY181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459317 w 2354439"/>
              <a:gd name="connsiteY8" fmla="*/ 1092200 h 2425700"/>
              <a:gd name="connsiteX9" fmla="*/ 429684 w 2354439"/>
              <a:gd name="connsiteY9" fmla="*/ 1117600 h 2425700"/>
              <a:gd name="connsiteX10" fmla="*/ 400051 w 2354439"/>
              <a:gd name="connsiteY10" fmla="*/ 1104900 h 2425700"/>
              <a:gd name="connsiteX11" fmla="*/ 366184 w 2354439"/>
              <a:gd name="connsiteY11" fmla="*/ 1117600 h 2425700"/>
              <a:gd name="connsiteX12" fmla="*/ 323851 w 2354439"/>
              <a:gd name="connsiteY12" fmla="*/ 1113367 h 2425700"/>
              <a:gd name="connsiteX13" fmla="*/ 302684 w 2354439"/>
              <a:gd name="connsiteY13" fmla="*/ 1062567 h 2425700"/>
              <a:gd name="connsiteX14" fmla="*/ 273051 w 2354439"/>
              <a:gd name="connsiteY14" fmla="*/ 1054100 h 2425700"/>
              <a:gd name="connsiteX15" fmla="*/ 243417 w 2354439"/>
              <a:gd name="connsiteY15" fmla="*/ 1071034 h 2425700"/>
              <a:gd name="connsiteX16" fmla="*/ 222251 w 2354439"/>
              <a:gd name="connsiteY16" fmla="*/ 1109134 h 2425700"/>
              <a:gd name="connsiteX17" fmla="*/ 213784 w 2354439"/>
              <a:gd name="connsiteY17" fmla="*/ 1147234 h 2425700"/>
              <a:gd name="connsiteX18" fmla="*/ 175684 w 2354439"/>
              <a:gd name="connsiteY18" fmla="*/ 1159934 h 2425700"/>
              <a:gd name="connsiteX19" fmla="*/ 112184 w 2354439"/>
              <a:gd name="connsiteY19" fmla="*/ 1168400 h 2425700"/>
              <a:gd name="connsiteX20" fmla="*/ 61384 w 2354439"/>
              <a:gd name="connsiteY20" fmla="*/ 1143000 h 2425700"/>
              <a:gd name="connsiteX21" fmla="*/ 27517 w 2354439"/>
              <a:gd name="connsiteY21" fmla="*/ 1104900 h 2425700"/>
              <a:gd name="connsiteX22" fmla="*/ 6351 w 2354439"/>
              <a:gd name="connsiteY22" fmla="*/ 1075267 h 2425700"/>
              <a:gd name="connsiteX23" fmla="*/ 2117 w 2354439"/>
              <a:gd name="connsiteY23" fmla="*/ 1028700 h 2425700"/>
              <a:gd name="connsiteX24" fmla="*/ 19051 w 2354439"/>
              <a:gd name="connsiteY24" fmla="*/ 1016000 h 2425700"/>
              <a:gd name="connsiteX25" fmla="*/ 78317 w 2354439"/>
              <a:gd name="connsiteY25" fmla="*/ 1016000 h 2425700"/>
              <a:gd name="connsiteX26" fmla="*/ 116417 w 2354439"/>
              <a:gd name="connsiteY26" fmla="*/ 952500 h 2425700"/>
              <a:gd name="connsiteX27" fmla="*/ 146051 w 2354439"/>
              <a:gd name="connsiteY27" fmla="*/ 910167 h 2425700"/>
              <a:gd name="connsiteX28" fmla="*/ 196851 w 2354439"/>
              <a:gd name="connsiteY28" fmla="*/ 876300 h 2425700"/>
              <a:gd name="connsiteX29" fmla="*/ 243417 w 2354439"/>
              <a:gd name="connsiteY29" fmla="*/ 876300 h 2425700"/>
              <a:gd name="connsiteX30" fmla="*/ 294217 w 2354439"/>
              <a:gd name="connsiteY30" fmla="*/ 876300 h 2425700"/>
              <a:gd name="connsiteX31" fmla="*/ 315384 w 2354439"/>
              <a:gd name="connsiteY31" fmla="*/ 910167 h 2425700"/>
              <a:gd name="connsiteX32" fmla="*/ 340784 w 2354439"/>
              <a:gd name="connsiteY32" fmla="*/ 931334 h 2425700"/>
              <a:gd name="connsiteX33" fmla="*/ 383117 w 2354439"/>
              <a:gd name="connsiteY33" fmla="*/ 939800 h 2425700"/>
              <a:gd name="connsiteX34" fmla="*/ 425451 w 2354439"/>
              <a:gd name="connsiteY34" fmla="*/ 922867 h 2425700"/>
              <a:gd name="connsiteX35" fmla="*/ 450851 w 2354439"/>
              <a:gd name="connsiteY35" fmla="*/ 872067 h 2425700"/>
              <a:gd name="connsiteX36" fmla="*/ 476251 w 2354439"/>
              <a:gd name="connsiteY36" fmla="*/ 846667 h 2425700"/>
              <a:gd name="connsiteX37" fmla="*/ 476251 w 2354439"/>
              <a:gd name="connsiteY37" fmla="*/ 778934 h 2425700"/>
              <a:gd name="connsiteX38" fmla="*/ 421217 w 2354439"/>
              <a:gd name="connsiteY38" fmla="*/ 711200 h 2425700"/>
              <a:gd name="connsiteX39" fmla="*/ 370417 w 2354439"/>
              <a:gd name="connsiteY39" fmla="*/ 681567 h 2425700"/>
              <a:gd name="connsiteX40" fmla="*/ 332317 w 2354439"/>
              <a:gd name="connsiteY40" fmla="*/ 639234 h 2425700"/>
              <a:gd name="connsiteX41" fmla="*/ 289984 w 2354439"/>
              <a:gd name="connsiteY41" fmla="*/ 601134 h 2425700"/>
              <a:gd name="connsiteX42" fmla="*/ 289984 w 2354439"/>
              <a:gd name="connsiteY42" fmla="*/ 512234 h 2425700"/>
              <a:gd name="connsiteX43" fmla="*/ 306917 w 2354439"/>
              <a:gd name="connsiteY43" fmla="*/ 457200 h 2425700"/>
              <a:gd name="connsiteX44" fmla="*/ 328084 w 2354439"/>
              <a:gd name="connsiteY44" fmla="*/ 427567 h 2425700"/>
              <a:gd name="connsiteX45" fmla="*/ 328084 w 2354439"/>
              <a:gd name="connsiteY45" fmla="*/ 389467 h 2425700"/>
              <a:gd name="connsiteX46" fmla="*/ 328084 w 2354439"/>
              <a:gd name="connsiteY46" fmla="*/ 355600 h 2425700"/>
              <a:gd name="connsiteX47" fmla="*/ 378884 w 2354439"/>
              <a:gd name="connsiteY47" fmla="*/ 355600 h 2425700"/>
              <a:gd name="connsiteX48" fmla="*/ 429684 w 2354439"/>
              <a:gd name="connsiteY48" fmla="*/ 330200 h 2425700"/>
              <a:gd name="connsiteX49" fmla="*/ 497417 w 2354439"/>
              <a:gd name="connsiteY49" fmla="*/ 376767 h 2425700"/>
              <a:gd name="connsiteX50" fmla="*/ 560917 w 2354439"/>
              <a:gd name="connsiteY50" fmla="*/ 436034 h 2425700"/>
              <a:gd name="connsiteX51" fmla="*/ 603251 w 2354439"/>
              <a:gd name="connsiteY51" fmla="*/ 465667 h 2425700"/>
              <a:gd name="connsiteX52" fmla="*/ 637117 w 2354439"/>
              <a:gd name="connsiteY52" fmla="*/ 448734 h 2425700"/>
              <a:gd name="connsiteX53" fmla="*/ 670984 w 2354439"/>
              <a:gd name="connsiteY53" fmla="*/ 414867 h 2425700"/>
              <a:gd name="connsiteX54" fmla="*/ 666751 w 2354439"/>
              <a:gd name="connsiteY54" fmla="*/ 364067 h 2425700"/>
              <a:gd name="connsiteX55" fmla="*/ 687917 w 2354439"/>
              <a:gd name="connsiteY55" fmla="*/ 338667 h 2425700"/>
              <a:gd name="connsiteX56" fmla="*/ 704851 w 2354439"/>
              <a:gd name="connsiteY56" fmla="*/ 287867 h 2425700"/>
              <a:gd name="connsiteX57" fmla="*/ 692151 w 2354439"/>
              <a:gd name="connsiteY57" fmla="*/ 241300 h 2425700"/>
              <a:gd name="connsiteX58" fmla="*/ 683684 w 2354439"/>
              <a:gd name="connsiteY58" fmla="*/ 215900 h 2425700"/>
              <a:gd name="connsiteX59" fmla="*/ 704851 w 2354439"/>
              <a:gd name="connsiteY59" fmla="*/ 182034 h 2425700"/>
              <a:gd name="connsiteX60" fmla="*/ 734484 w 2354439"/>
              <a:gd name="connsiteY60" fmla="*/ 114300 h 2425700"/>
              <a:gd name="connsiteX61" fmla="*/ 747184 w 2354439"/>
              <a:gd name="connsiteY61" fmla="*/ 55034 h 2425700"/>
              <a:gd name="connsiteX62" fmla="*/ 781051 w 2354439"/>
              <a:gd name="connsiteY62" fmla="*/ 12700 h 2425700"/>
              <a:gd name="connsiteX63" fmla="*/ 823384 w 2354439"/>
              <a:gd name="connsiteY63" fmla="*/ 4234 h 2425700"/>
              <a:gd name="connsiteX64" fmla="*/ 865717 w 2354439"/>
              <a:gd name="connsiteY64" fmla="*/ 8467 h 2425700"/>
              <a:gd name="connsiteX65" fmla="*/ 869951 w 2354439"/>
              <a:gd name="connsiteY65" fmla="*/ 55034 h 2425700"/>
              <a:gd name="connsiteX66" fmla="*/ 899584 w 2354439"/>
              <a:gd name="connsiteY66" fmla="*/ 156634 h 2425700"/>
              <a:gd name="connsiteX67" fmla="*/ 912284 w 2354439"/>
              <a:gd name="connsiteY67" fmla="*/ 237067 h 2425700"/>
              <a:gd name="connsiteX68" fmla="*/ 924984 w 2354439"/>
              <a:gd name="connsiteY68" fmla="*/ 270934 h 2425700"/>
              <a:gd name="connsiteX69" fmla="*/ 988484 w 2354439"/>
              <a:gd name="connsiteY69" fmla="*/ 287867 h 2425700"/>
              <a:gd name="connsiteX70" fmla="*/ 1035051 w 2354439"/>
              <a:gd name="connsiteY70" fmla="*/ 304800 h 2425700"/>
              <a:gd name="connsiteX71" fmla="*/ 1064684 w 2354439"/>
              <a:gd name="connsiteY71" fmla="*/ 245534 h 2425700"/>
              <a:gd name="connsiteX72" fmla="*/ 1128184 w 2354439"/>
              <a:gd name="connsiteY72" fmla="*/ 211667 h 2425700"/>
              <a:gd name="connsiteX73" fmla="*/ 1191684 w 2354439"/>
              <a:gd name="connsiteY73" fmla="*/ 207434 h 2425700"/>
              <a:gd name="connsiteX74" fmla="*/ 1225551 w 2354439"/>
              <a:gd name="connsiteY74" fmla="*/ 220134 h 2425700"/>
              <a:gd name="connsiteX75" fmla="*/ 1250951 w 2354439"/>
              <a:gd name="connsiteY75" fmla="*/ 254000 h 2425700"/>
              <a:gd name="connsiteX76" fmla="*/ 1276351 w 2354439"/>
              <a:gd name="connsiteY76" fmla="*/ 304800 h 2425700"/>
              <a:gd name="connsiteX77" fmla="*/ 1297517 w 2354439"/>
              <a:gd name="connsiteY77" fmla="*/ 355600 h 2425700"/>
              <a:gd name="connsiteX78" fmla="*/ 1344084 w 2354439"/>
              <a:gd name="connsiteY78" fmla="*/ 355600 h 2425700"/>
              <a:gd name="connsiteX79" fmla="*/ 1399117 w 2354439"/>
              <a:gd name="connsiteY79" fmla="*/ 334434 h 2425700"/>
              <a:gd name="connsiteX80" fmla="*/ 1445684 w 2354439"/>
              <a:gd name="connsiteY80" fmla="*/ 334434 h 2425700"/>
              <a:gd name="connsiteX81" fmla="*/ 1475317 w 2354439"/>
              <a:gd name="connsiteY81" fmla="*/ 313267 h 2425700"/>
              <a:gd name="connsiteX82" fmla="*/ 1500717 w 2354439"/>
              <a:gd name="connsiteY82" fmla="*/ 275167 h 2425700"/>
              <a:gd name="connsiteX83" fmla="*/ 1479551 w 2354439"/>
              <a:gd name="connsiteY83" fmla="*/ 245534 h 2425700"/>
              <a:gd name="connsiteX84" fmla="*/ 1479551 w 2354439"/>
              <a:gd name="connsiteY84" fmla="*/ 220134 h 2425700"/>
              <a:gd name="connsiteX85" fmla="*/ 1521884 w 2354439"/>
              <a:gd name="connsiteY85" fmla="*/ 215900 h 2425700"/>
              <a:gd name="connsiteX86" fmla="*/ 1572684 w 2354439"/>
              <a:gd name="connsiteY86" fmla="*/ 211667 h 2425700"/>
              <a:gd name="connsiteX87" fmla="*/ 1568451 w 2354439"/>
              <a:gd name="connsiteY87" fmla="*/ 258234 h 2425700"/>
              <a:gd name="connsiteX88" fmla="*/ 1534584 w 2354439"/>
              <a:gd name="connsiteY88" fmla="*/ 275167 h 2425700"/>
              <a:gd name="connsiteX89" fmla="*/ 1521884 w 2354439"/>
              <a:gd name="connsiteY89" fmla="*/ 325967 h 2425700"/>
              <a:gd name="connsiteX90" fmla="*/ 1500717 w 2354439"/>
              <a:gd name="connsiteY90" fmla="*/ 402167 h 2425700"/>
              <a:gd name="connsiteX91" fmla="*/ 1500717 w 2354439"/>
              <a:gd name="connsiteY91" fmla="*/ 431800 h 2425700"/>
              <a:gd name="connsiteX92" fmla="*/ 1526117 w 2354439"/>
              <a:gd name="connsiteY92" fmla="*/ 457200 h 2425700"/>
              <a:gd name="connsiteX93" fmla="*/ 1534584 w 2354439"/>
              <a:gd name="connsiteY93" fmla="*/ 495300 h 2425700"/>
              <a:gd name="connsiteX94" fmla="*/ 1589617 w 2354439"/>
              <a:gd name="connsiteY94" fmla="*/ 520700 h 2425700"/>
              <a:gd name="connsiteX95" fmla="*/ 1653117 w 2354439"/>
              <a:gd name="connsiteY95" fmla="*/ 554567 h 2425700"/>
              <a:gd name="connsiteX96" fmla="*/ 1703917 w 2354439"/>
              <a:gd name="connsiteY96" fmla="*/ 571500 h 2425700"/>
              <a:gd name="connsiteX97" fmla="*/ 1792817 w 2354439"/>
              <a:gd name="connsiteY97" fmla="*/ 575734 h 2425700"/>
              <a:gd name="connsiteX98" fmla="*/ 1860551 w 2354439"/>
              <a:gd name="connsiteY98" fmla="*/ 584200 h 2425700"/>
              <a:gd name="connsiteX99" fmla="*/ 1949451 w 2354439"/>
              <a:gd name="connsiteY99" fmla="*/ 584200 h 2425700"/>
              <a:gd name="connsiteX100" fmla="*/ 1987551 w 2354439"/>
              <a:gd name="connsiteY100" fmla="*/ 609600 h 2425700"/>
              <a:gd name="connsiteX101" fmla="*/ 2008717 w 2354439"/>
              <a:gd name="connsiteY101" fmla="*/ 643467 h 2425700"/>
              <a:gd name="connsiteX102" fmla="*/ 2034117 w 2354439"/>
              <a:gd name="connsiteY102" fmla="*/ 677334 h 2425700"/>
              <a:gd name="connsiteX103" fmla="*/ 2034117 w 2354439"/>
              <a:gd name="connsiteY103" fmla="*/ 719667 h 2425700"/>
              <a:gd name="connsiteX104" fmla="*/ 2021417 w 2354439"/>
              <a:gd name="connsiteY104" fmla="*/ 783167 h 2425700"/>
              <a:gd name="connsiteX105" fmla="*/ 1949451 w 2354439"/>
              <a:gd name="connsiteY105" fmla="*/ 791634 h 2425700"/>
              <a:gd name="connsiteX106" fmla="*/ 1915584 w 2354439"/>
              <a:gd name="connsiteY106" fmla="*/ 812800 h 2425700"/>
              <a:gd name="connsiteX107" fmla="*/ 1877484 w 2354439"/>
              <a:gd name="connsiteY107" fmla="*/ 872067 h 2425700"/>
              <a:gd name="connsiteX108" fmla="*/ 1852084 w 2354439"/>
              <a:gd name="connsiteY108" fmla="*/ 918634 h 2425700"/>
              <a:gd name="connsiteX109" fmla="*/ 1826684 w 2354439"/>
              <a:gd name="connsiteY109" fmla="*/ 973667 h 2425700"/>
              <a:gd name="connsiteX110" fmla="*/ 1801284 w 2354439"/>
              <a:gd name="connsiteY110" fmla="*/ 999067 h 2425700"/>
              <a:gd name="connsiteX111" fmla="*/ 1809751 w 2354439"/>
              <a:gd name="connsiteY111" fmla="*/ 1041400 h 2425700"/>
              <a:gd name="connsiteX112" fmla="*/ 1860551 w 2354439"/>
              <a:gd name="connsiteY112" fmla="*/ 1062567 h 2425700"/>
              <a:gd name="connsiteX113" fmla="*/ 1924051 w 2354439"/>
              <a:gd name="connsiteY113" fmla="*/ 1104900 h 2425700"/>
              <a:gd name="connsiteX114" fmla="*/ 1974851 w 2354439"/>
              <a:gd name="connsiteY114" fmla="*/ 1138767 h 2425700"/>
              <a:gd name="connsiteX115" fmla="*/ 2008717 w 2354439"/>
              <a:gd name="connsiteY115" fmla="*/ 1151467 h 2425700"/>
              <a:gd name="connsiteX116" fmla="*/ 2046817 w 2354439"/>
              <a:gd name="connsiteY116" fmla="*/ 1151467 h 2425700"/>
              <a:gd name="connsiteX117" fmla="*/ 2004484 w 2354439"/>
              <a:gd name="connsiteY117" fmla="*/ 1206500 h 2425700"/>
              <a:gd name="connsiteX118" fmla="*/ 2000251 w 2354439"/>
              <a:gd name="connsiteY118" fmla="*/ 1261534 h 2425700"/>
              <a:gd name="connsiteX119" fmla="*/ 1974851 w 2354439"/>
              <a:gd name="connsiteY119" fmla="*/ 1325034 h 2425700"/>
              <a:gd name="connsiteX120" fmla="*/ 1983317 w 2354439"/>
              <a:gd name="connsiteY120" fmla="*/ 1380067 h 2425700"/>
              <a:gd name="connsiteX121" fmla="*/ 2004484 w 2354439"/>
              <a:gd name="connsiteY121" fmla="*/ 1422400 h 2425700"/>
              <a:gd name="connsiteX122" fmla="*/ 2046817 w 2354439"/>
              <a:gd name="connsiteY122" fmla="*/ 1439334 h 2425700"/>
              <a:gd name="connsiteX123" fmla="*/ 2063751 w 2354439"/>
              <a:gd name="connsiteY123" fmla="*/ 1452034 h 2425700"/>
              <a:gd name="connsiteX124" fmla="*/ 2063751 w 2354439"/>
              <a:gd name="connsiteY124" fmla="*/ 1473200 h 2425700"/>
              <a:gd name="connsiteX125" fmla="*/ 2080684 w 2354439"/>
              <a:gd name="connsiteY125" fmla="*/ 1490134 h 2425700"/>
              <a:gd name="connsiteX126" fmla="*/ 2144184 w 2354439"/>
              <a:gd name="connsiteY126" fmla="*/ 1511300 h 2425700"/>
              <a:gd name="connsiteX127" fmla="*/ 2186517 w 2354439"/>
              <a:gd name="connsiteY127" fmla="*/ 1536700 h 2425700"/>
              <a:gd name="connsiteX128" fmla="*/ 2237317 w 2354439"/>
              <a:gd name="connsiteY128" fmla="*/ 1566334 h 2425700"/>
              <a:gd name="connsiteX129" fmla="*/ 2258484 w 2354439"/>
              <a:gd name="connsiteY129" fmla="*/ 1566334 h 2425700"/>
              <a:gd name="connsiteX130" fmla="*/ 2292351 w 2354439"/>
              <a:gd name="connsiteY130" fmla="*/ 1579034 h 2425700"/>
              <a:gd name="connsiteX131" fmla="*/ 2330451 w 2354439"/>
              <a:gd name="connsiteY131" fmla="*/ 1579034 h 2425700"/>
              <a:gd name="connsiteX132" fmla="*/ 2351617 w 2354439"/>
              <a:gd name="connsiteY132" fmla="*/ 1600200 h 2425700"/>
              <a:gd name="connsiteX133" fmla="*/ 2347384 w 2354439"/>
              <a:gd name="connsiteY133" fmla="*/ 1646767 h 2425700"/>
              <a:gd name="connsiteX134" fmla="*/ 2334684 w 2354439"/>
              <a:gd name="connsiteY134" fmla="*/ 1701800 h 2425700"/>
              <a:gd name="connsiteX135" fmla="*/ 2292351 w 2354439"/>
              <a:gd name="connsiteY135" fmla="*/ 1710267 h 2425700"/>
              <a:gd name="connsiteX136" fmla="*/ 2241551 w 2354439"/>
              <a:gd name="connsiteY136" fmla="*/ 1727200 h 2425700"/>
              <a:gd name="connsiteX137" fmla="*/ 2173817 w 2354439"/>
              <a:gd name="connsiteY137" fmla="*/ 1706034 h 2425700"/>
              <a:gd name="connsiteX138" fmla="*/ 2135717 w 2354439"/>
              <a:gd name="connsiteY138" fmla="*/ 1680634 h 2425700"/>
              <a:gd name="connsiteX139" fmla="*/ 2080684 w 2354439"/>
              <a:gd name="connsiteY139" fmla="*/ 1638300 h 2425700"/>
              <a:gd name="connsiteX140" fmla="*/ 2034117 w 2354439"/>
              <a:gd name="connsiteY140" fmla="*/ 1625600 h 2425700"/>
              <a:gd name="connsiteX141" fmla="*/ 1983317 w 2354439"/>
              <a:gd name="connsiteY141" fmla="*/ 1629834 h 2425700"/>
              <a:gd name="connsiteX142" fmla="*/ 1940984 w 2354439"/>
              <a:gd name="connsiteY142" fmla="*/ 1646767 h 2425700"/>
              <a:gd name="connsiteX143" fmla="*/ 1890184 w 2354439"/>
              <a:gd name="connsiteY143" fmla="*/ 1655234 h 2425700"/>
              <a:gd name="connsiteX144" fmla="*/ 1843617 w 2354439"/>
              <a:gd name="connsiteY144" fmla="*/ 1663700 h 2425700"/>
              <a:gd name="connsiteX145" fmla="*/ 1813984 w 2354439"/>
              <a:gd name="connsiteY145" fmla="*/ 1706034 h 2425700"/>
              <a:gd name="connsiteX146" fmla="*/ 1784351 w 2354439"/>
              <a:gd name="connsiteY146" fmla="*/ 1773767 h 2425700"/>
              <a:gd name="connsiteX147" fmla="*/ 1758951 w 2354439"/>
              <a:gd name="connsiteY147" fmla="*/ 1820334 h 2425700"/>
              <a:gd name="connsiteX148" fmla="*/ 1703917 w 2354439"/>
              <a:gd name="connsiteY148" fmla="*/ 1837267 h 2425700"/>
              <a:gd name="connsiteX149" fmla="*/ 1661584 w 2354439"/>
              <a:gd name="connsiteY149" fmla="*/ 1820334 h 2425700"/>
              <a:gd name="connsiteX150" fmla="*/ 1648884 w 2354439"/>
              <a:gd name="connsiteY150" fmla="*/ 1778000 h 2425700"/>
              <a:gd name="connsiteX151" fmla="*/ 1648884 w 2354439"/>
              <a:gd name="connsiteY151" fmla="*/ 1714500 h 2425700"/>
              <a:gd name="connsiteX152" fmla="*/ 1648884 w 2354439"/>
              <a:gd name="connsiteY152" fmla="*/ 1667934 h 2425700"/>
              <a:gd name="connsiteX153" fmla="*/ 1627717 w 2354439"/>
              <a:gd name="connsiteY153" fmla="*/ 1634067 h 2425700"/>
              <a:gd name="connsiteX154" fmla="*/ 1585384 w 2354439"/>
              <a:gd name="connsiteY154" fmla="*/ 1625600 h 2425700"/>
              <a:gd name="connsiteX155" fmla="*/ 1547284 w 2354439"/>
              <a:gd name="connsiteY155" fmla="*/ 1638300 h 2425700"/>
              <a:gd name="connsiteX156" fmla="*/ 1543051 w 2354439"/>
              <a:gd name="connsiteY156" fmla="*/ 1693334 h 2425700"/>
              <a:gd name="connsiteX157" fmla="*/ 1543051 w 2354439"/>
              <a:gd name="connsiteY157" fmla="*/ 1735667 h 2425700"/>
              <a:gd name="connsiteX158" fmla="*/ 1543051 w 2354439"/>
              <a:gd name="connsiteY158" fmla="*/ 1799167 h 2425700"/>
              <a:gd name="connsiteX159" fmla="*/ 1543051 w 2354439"/>
              <a:gd name="connsiteY159" fmla="*/ 1849967 h 2425700"/>
              <a:gd name="connsiteX160" fmla="*/ 1555751 w 2354439"/>
              <a:gd name="connsiteY160" fmla="*/ 1888067 h 2425700"/>
              <a:gd name="connsiteX161" fmla="*/ 1568451 w 2354439"/>
              <a:gd name="connsiteY161" fmla="*/ 1930400 h 2425700"/>
              <a:gd name="connsiteX162" fmla="*/ 1555751 w 2354439"/>
              <a:gd name="connsiteY162" fmla="*/ 1955800 h 2425700"/>
              <a:gd name="connsiteX163" fmla="*/ 1509184 w 2354439"/>
              <a:gd name="connsiteY163" fmla="*/ 1955800 h 2425700"/>
              <a:gd name="connsiteX164" fmla="*/ 1458384 w 2354439"/>
              <a:gd name="connsiteY164" fmla="*/ 1964267 h 2425700"/>
              <a:gd name="connsiteX165" fmla="*/ 1424517 w 2354439"/>
              <a:gd name="connsiteY165" fmla="*/ 1998134 h 2425700"/>
              <a:gd name="connsiteX166" fmla="*/ 1403351 w 2354439"/>
              <a:gd name="connsiteY166" fmla="*/ 2040467 h 2425700"/>
              <a:gd name="connsiteX167" fmla="*/ 1365251 w 2354439"/>
              <a:gd name="connsiteY167" fmla="*/ 2061634 h 2425700"/>
              <a:gd name="connsiteX168" fmla="*/ 1327151 w 2354439"/>
              <a:gd name="connsiteY168" fmla="*/ 2061634 h 2425700"/>
              <a:gd name="connsiteX169" fmla="*/ 1280584 w 2354439"/>
              <a:gd name="connsiteY169" fmla="*/ 2099734 h 2425700"/>
              <a:gd name="connsiteX170" fmla="*/ 1242484 w 2354439"/>
              <a:gd name="connsiteY170" fmla="*/ 2103967 h 2425700"/>
              <a:gd name="connsiteX171" fmla="*/ 1225551 w 2354439"/>
              <a:gd name="connsiteY171" fmla="*/ 2120900 h 2425700"/>
              <a:gd name="connsiteX172" fmla="*/ 1221317 w 2354439"/>
              <a:gd name="connsiteY172" fmla="*/ 2163234 h 2425700"/>
              <a:gd name="connsiteX173" fmla="*/ 1229784 w 2354439"/>
              <a:gd name="connsiteY173" fmla="*/ 2201334 h 2425700"/>
              <a:gd name="connsiteX174" fmla="*/ 1212851 w 2354439"/>
              <a:gd name="connsiteY174" fmla="*/ 2235200 h 2425700"/>
              <a:gd name="connsiteX175" fmla="*/ 1183217 w 2354439"/>
              <a:gd name="connsiteY175" fmla="*/ 2256367 h 2425700"/>
              <a:gd name="connsiteX176" fmla="*/ 1153584 w 2354439"/>
              <a:gd name="connsiteY176" fmla="*/ 2281767 h 2425700"/>
              <a:gd name="connsiteX177" fmla="*/ 1119717 w 2354439"/>
              <a:gd name="connsiteY177" fmla="*/ 2269067 h 2425700"/>
              <a:gd name="connsiteX178" fmla="*/ 1090084 w 2354439"/>
              <a:gd name="connsiteY178" fmla="*/ 2315634 h 2425700"/>
              <a:gd name="connsiteX179" fmla="*/ 1077384 w 2354439"/>
              <a:gd name="connsiteY179" fmla="*/ 2349500 h 2425700"/>
              <a:gd name="connsiteX180" fmla="*/ 1060451 w 2354439"/>
              <a:gd name="connsiteY180" fmla="*/ 2379134 h 2425700"/>
              <a:gd name="connsiteX181" fmla="*/ 1030817 w 2354439"/>
              <a:gd name="connsiteY181" fmla="*/ 2413000 h 2425700"/>
              <a:gd name="connsiteX182" fmla="*/ 1022351 w 2354439"/>
              <a:gd name="connsiteY182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459317 w 2354439"/>
              <a:gd name="connsiteY9" fmla="*/ 1092200 h 2425700"/>
              <a:gd name="connsiteX10" fmla="*/ 429684 w 2354439"/>
              <a:gd name="connsiteY10" fmla="*/ 1117600 h 2425700"/>
              <a:gd name="connsiteX11" fmla="*/ 400051 w 2354439"/>
              <a:gd name="connsiteY11" fmla="*/ 1104900 h 2425700"/>
              <a:gd name="connsiteX12" fmla="*/ 366184 w 2354439"/>
              <a:gd name="connsiteY12" fmla="*/ 1117600 h 2425700"/>
              <a:gd name="connsiteX13" fmla="*/ 323851 w 2354439"/>
              <a:gd name="connsiteY13" fmla="*/ 1113367 h 2425700"/>
              <a:gd name="connsiteX14" fmla="*/ 302684 w 2354439"/>
              <a:gd name="connsiteY14" fmla="*/ 1062567 h 2425700"/>
              <a:gd name="connsiteX15" fmla="*/ 273051 w 2354439"/>
              <a:gd name="connsiteY15" fmla="*/ 1054100 h 2425700"/>
              <a:gd name="connsiteX16" fmla="*/ 243417 w 2354439"/>
              <a:gd name="connsiteY16" fmla="*/ 1071034 h 2425700"/>
              <a:gd name="connsiteX17" fmla="*/ 222251 w 2354439"/>
              <a:gd name="connsiteY17" fmla="*/ 1109134 h 2425700"/>
              <a:gd name="connsiteX18" fmla="*/ 213784 w 2354439"/>
              <a:gd name="connsiteY18" fmla="*/ 1147234 h 2425700"/>
              <a:gd name="connsiteX19" fmla="*/ 175684 w 2354439"/>
              <a:gd name="connsiteY19" fmla="*/ 1159934 h 2425700"/>
              <a:gd name="connsiteX20" fmla="*/ 112184 w 2354439"/>
              <a:gd name="connsiteY20" fmla="*/ 1168400 h 2425700"/>
              <a:gd name="connsiteX21" fmla="*/ 61384 w 2354439"/>
              <a:gd name="connsiteY21" fmla="*/ 1143000 h 2425700"/>
              <a:gd name="connsiteX22" fmla="*/ 27517 w 2354439"/>
              <a:gd name="connsiteY22" fmla="*/ 1104900 h 2425700"/>
              <a:gd name="connsiteX23" fmla="*/ 6351 w 2354439"/>
              <a:gd name="connsiteY23" fmla="*/ 1075267 h 2425700"/>
              <a:gd name="connsiteX24" fmla="*/ 2117 w 2354439"/>
              <a:gd name="connsiteY24" fmla="*/ 1028700 h 2425700"/>
              <a:gd name="connsiteX25" fmla="*/ 19051 w 2354439"/>
              <a:gd name="connsiteY25" fmla="*/ 1016000 h 2425700"/>
              <a:gd name="connsiteX26" fmla="*/ 78317 w 2354439"/>
              <a:gd name="connsiteY26" fmla="*/ 1016000 h 2425700"/>
              <a:gd name="connsiteX27" fmla="*/ 116417 w 2354439"/>
              <a:gd name="connsiteY27" fmla="*/ 952500 h 2425700"/>
              <a:gd name="connsiteX28" fmla="*/ 146051 w 2354439"/>
              <a:gd name="connsiteY28" fmla="*/ 910167 h 2425700"/>
              <a:gd name="connsiteX29" fmla="*/ 196851 w 2354439"/>
              <a:gd name="connsiteY29" fmla="*/ 876300 h 2425700"/>
              <a:gd name="connsiteX30" fmla="*/ 243417 w 2354439"/>
              <a:gd name="connsiteY30" fmla="*/ 876300 h 2425700"/>
              <a:gd name="connsiteX31" fmla="*/ 294217 w 2354439"/>
              <a:gd name="connsiteY31" fmla="*/ 876300 h 2425700"/>
              <a:gd name="connsiteX32" fmla="*/ 315384 w 2354439"/>
              <a:gd name="connsiteY32" fmla="*/ 910167 h 2425700"/>
              <a:gd name="connsiteX33" fmla="*/ 340784 w 2354439"/>
              <a:gd name="connsiteY33" fmla="*/ 931334 h 2425700"/>
              <a:gd name="connsiteX34" fmla="*/ 383117 w 2354439"/>
              <a:gd name="connsiteY34" fmla="*/ 939800 h 2425700"/>
              <a:gd name="connsiteX35" fmla="*/ 425451 w 2354439"/>
              <a:gd name="connsiteY35" fmla="*/ 922867 h 2425700"/>
              <a:gd name="connsiteX36" fmla="*/ 450851 w 2354439"/>
              <a:gd name="connsiteY36" fmla="*/ 872067 h 2425700"/>
              <a:gd name="connsiteX37" fmla="*/ 476251 w 2354439"/>
              <a:gd name="connsiteY37" fmla="*/ 846667 h 2425700"/>
              <a:gd name="connsiteX38" fmla="*/ 476251 w 2354439"/>
              <a:gd name="connsiteY38" fmla="*/ 778934 h 2425700"/>
              <a:gd name="connsiteX39" fmla="*/ 421217 w 2354439"/>
              <a:gd name="connsiteY39" fmla="*/ 711200 h 2425700"/>
              <a:gd name="connsiteX40" fmla="*/ 370417 w 2354439"/>
              <a:gd name="connsiteY40" fmla="*/ 681567 h 2425700"/>
              <a:gd name="connsiteX41" fmla="*/ 332317 w 2354439"/>
              <a:gd name="connsiteY41" fmla="*/ 639234 h 2425700"/>
              <a:gd name="connsiteX42" fmla="*/ 289984 w 2354439"/>
              <a:gd name="connsiteY42" fmla="*/ 601134 h 2425700"/>
              <a:gd name="connsiteX43" fmla="*/ 289984 w 2354439"/>
              <a:gd name="connsiteY43" fmla="*/ 512234 h 2425700"/>
              <a:gd name="connsiteX44" fmla="*/ 306917 w 2354439"/>
              <a:gd name="connsiteY44" fmla="*/ 457200 h 2425700"/>
              <a:gd name="connsiteX45" fmla="*/ 328084 w 2354439"/>
              <a:gd name="connsiteY45" fmla="*/ 427567 h 2425700"/>
              <a:gd name="connsiteX46" fmla="*/ 328084 w 2354439"/>
              <a:gd name="connsiteY46" fmla="*/ 389467 h 2425700"/>
              <a:gd name="connsiteX47" fmla="*/ 328084 w 2354439"/>
              <a:gd name="connsiteY47" fmla="*/ 355600 h 2425700"/>
              <a:gd name="connsiteX48" fmla="*/ 378884 w 2354439"/>
              <a:gd name="connsiteY48" fmla="*/ 355600 h 2425700"/>
              <a:gd name="connsiteX49" fmla="*/ 429684 w 2354439"/>
              <a:gd name="connsiteY49" fmla="*/ 330200 h 2425700"/>
              <a:gd name="connsiteX50" fmla="*/ 497417 w 2354439"/>
              <a:gd name="connsiteY50" fmla="*/ 376767 h 2425700"/>
              <a:gd name="connsiteX51" fmla="*/ 560917 w 2354439"/>
              <a:gd name="connsiteY51" fmla="*/ 436034 h 2425700"/>
              <a:gd name="connsiteX52" fmla="*/ 603251 w 2354439"/>
              <a:gd name="connsiteY52" fmla="*/ 465667 h 2425700"/>
              <a:gd name="connsiteX53" fmla="*/ 637117 w 2354439"/>
              <a:gd name="connsiteY53" fmla="*/ 448734 h 2425700"/>
              <a:gd name="connsiteX54" fmla="*/ 670984 w 2354439"/>
              <a:gd name="connsiteY54" fmla="*/ 414867 h 2425700"/>
              <a:gd name="connsiteX55" fmla="*/ 666751 w 2354439"/>
              <a:gd name="connsiteY55" fmla="*/ 364067 h 2425700"/>
              <a:gd name="connsiteX56" fmla="*/ 687917 w 2354439"/>
              <a:gd name="connsiteY56" fmla="*/ 338667 h 2425700"/>
              <a:gd name="connsiteX57" fmla="*/ 704851 w 2354439"/>
              <a:gd name="connsiteY57" fmla="*/ 287867 h 2425700"/>
              <a:gd name="connsiteX58" fmla="*/ 692151 w 2354439"/>
              <a:gd name="connsiteY58" fmla="*/ 241300 h 2425700"/>
              <a:gd name="connsiteX59" fmla="*/ 683684 w 2354439"/>
              <a:gd name="connsiteY59" fmla="*/ 215900 h 2425700"/>
              <a:gd name="connsiteX60" fmla="*/ 704851 w 2354439"/>
              <a:gd name="connsiteY60" fmla="*/ 182034 h 2425700"/>
              <a:gd name="connsiteX61" fmla="*/ 734484 w 2354439"/>
              <a:gd name="connsiteY61" fmla="*/ 114300 h 2425700"/>
              <a:gd name="connsiteX62" fmla="*/ 747184 w 2354439"/>
              <a:gd name="connsiteY62" fmla="*/ 55034 h 2425700"/>
              <a:gd name="connsiteX63" fmla="*/ 781051 w 2354439"/>
              <a:gd name="connsiteY63" fmla="*/ 12700 h 2425700"/>
              <a:gd name="connsiteX64" fmla="*/ 823384 w 2354439"/>
              <a:gd name="connsiteY64" fmla="*/ 4234 h 2425700"/>
              <a:gd name="connsiteX65" fmla="*/ 865717 w 2354439"/>
              <a:gd name="connsiteY65" fmla="*/ 8467 h 2425700"/>
              <a:gd name="connsiteX66" fmla="*/ 869951 w 2354439"/>
              <a:gd name="connsiteY66" fmla="*/ 55034 h 2425700"/>
              <a:gd name="connsiteX67" fmla="*/ 899584 w 2354439"/>
              <a:gd name="connsiteY67" fmla="*/ 156634 h 2425700"/>
              <a:gd name="connsiteX68" fmla="*/ 912284 w 2354439"/>
              <a:gd name="connsiteY68" fmla="*/ 237067 h 2425700"/>
              <a:gd name="connsiteX69" fmla="*/ 924984 w 2354439"/>
              <a:gd name="connsiteY69" fmla="*/ 270934 h 2425700"/>
              <a:gd name="connsiteX70" fmla="*/ 988484 w 2354439"/>
              <a:gd name="connsiteY70" fmla="*/ 287867 h 2425700"/>
              <a:gd name="connsiteX71" fmla="*/ 1035051 w 2354439"/>
              <a:gd name="connsiteY71" fmla="*/ 304800 h 2425700"/>
              <a:gd name="connsiteX72" fmla="*/ 1064684 w 2354439"/>
              <a:gd name="connsiteY72" fmla="*/ 245534 h 2425700"/>
              <a:gd name="connsiteX73" fmla="*/ 1128184 w 2354439"/>
              <a:gd name="connsiteY73" fmla="*/ 211667 h 2425700"/>
              <a:gd name="connsiteX74" fmla="*/ 1191684 w 2354439"/>
              <a:gd name="connsiteY74" fmla="*/ 207434 h 2425700"/>
              <a:gd name="connsiteX75" fmla="*/ 1225551 w 2354439"/>
              <a:gd name="connsiteY75" fmla="*/ 220134 h 2425700"/>
              <a:gd name="connsiteX76" fmla="*/ 1250951 w 2354439"/>
              <a:gd name="connsiteY76" fmla="*/ 254000 h 2425700"/>
              <a:gd name="connsiteX77" fmla="*/ 1276351 w 2354439"/>
              <a:gd name="connsiteY77" fmla="*/ 304800 h 2425700"/>
              <a:gd name="connsiteX78" fmla="*/ 1297517 w 2354439"/>
              <a:gd name="connsiteY78" fmla="*/ 355600 h 2425700"/>
              <a:gd name="connsiteX79" fmla="*/ 1344084 w 2354439"/>
              <a:gd name="connsiteY79" fmla="*/ 355600 h 2425700"/>
              <a:gd name="connsiteX80" fmla="*/ 1399117 w 2354439"/>
              <a:gd name="connsiteY80" fmla="*/ 334434 h 2425700"/>
              <a:gd name="connsiteX81" fmla="*/ 1445684 w 2354439"/>
              <a:gd name="connsiteY81" fmla="*/ 334434 h 2425700"/>
              <a:gd name="connsiteX82" fmla="*/ 1475317 w 2354439"/>
              <a:gd name="connsiteY82" fmla="*/ 313267 h 2425700"/>
              <a:gd name="connsiteX83" fmla="*/ 1500717 w 2354439"/>
              <a:gd name="connsiteY83" fmla="*/ 275167 h 2425700"/>
              <a:gd name="connsiteX84" fmla="*/ 1479551 w 2354439"/>
              <a:gd name="connsiteY84" fmla="*/ 245534 h 2425700"/>
              <a:gd name="connsiteX85" fmla="*/ 1479551 w 2354439"/>
              <a:gd name="connsiteY85" fmla="*/ 220134 h 2425700"/>
              <a:gd name="connsiteX86" fmla="*/ 1521884 w 2354439"/>
              <a:gd name="connsiteY86" fmla="*/ 215900 h 2425700"/>
              <a:gd name="connsiteX87" fmla="*/ 1572684 w 2354439"/>
              <a:gd name="connsiteY87" fmla="*/ 211667 h 2425700"/>
              <a:gd name="connsiteX88" fmla="*/ 1568451 w 2354439"/>
              <a:gd name="connsiteY88" fmla="*/ 258234 h 2425700"/>
              <a:gd name="connsiteX89" fmla="*/ 1534584 w 2354439"/>
              <a:gd name="connsiteY89" fmla="*/ 275167 h 2425700"/>
              <a:gd name="connsiteX90" fmla="*/ 1521884 w 2354439"/>
              <a:gd name="connsiteY90" fmla="*/ 325967 h 2425700"/>
              <a:gd name="connsiteX91" fmla="*/ 1500717 w 2354439"/>
              <a:gd name="connsiteY91" fmla="*/ 402167 h 2425700"/>
              <a:gd name="connsiteX92" fmla="*/ 1500717 w 2354439"/>
              <a:gd name="connsiteY92" fmla="*/ 431800 h 2425700"/>
              <a:gd name="connsiteX93" fmla="*/ 1526117 w 2354439"/>
              <a:gd name="connsiteY93" fmla="*/ 457200 h 2425700"/>
              <a:gd name="connsiteX94" fmla="*/ 1534584 w 2354439"/>
              <a:gd name="connsiteY94" fmla="*/ 495300 h 2425700"/>
              <a:gd name="connsiteX95" fmla="*/ 1589617 w 2354439"/>
              <a:gd name="connsiteY95" fmla="*/ 520700 h 2425700"/>
              <a:gd name="connsiteX96" fmla="*/ 1653117 w 2354439"/>
              <a:gd name="connsiteY96" fmla="*/ 554567 h 2425700"/>
              <a:gd name="connsiteX97" fmla="*/ 1703917 w 2354439"/>
              <a:gd name="connsiteY97" fmla="*/ 571500 h 2425700"/>
              <a:gd name="connsiteX98" fmla="*/ 1792817 w 2354439"/>
              <a:gd name="connsiteY98" fmla="*/ 575734 h 2425700"/>
              <a:gd name="connsiteX99" fmla="*/ 1860551 w 2354439"/>
              <a:gd name="connsiteY99" fmla="*/ 584200 h 2425700"/>
              <a:gd name="connsiteX100" fmla="*/ 1949451 w 2354439"/>
              <a:gd name="connsiteY100" fmla="*/ 584200 h 2425700"/>
              <a:gd name="connsiteX101" fmla="*/ 1987551 w 2354439"/>
              <a:gd name="connsiteY101" fmla="*/ 609600 h 2425700"/>
              <a:gd name="connsiteX102" fmla="*/ 2008717 w 2354439"/>
              <a:gd name="connsiteY102" fmla="*/ 643467 h 2425700"/>
              <a:gd name="connsiteX103" fmla="*/ 2034117 w 2354439"/>
              <a:gd name="connsiteY103" fmla="*/ 677334 h 2425700"/>
              <a:gd name="connsiteX104" fmla="*/ 2034117 w 2354439"/>
              <a:gd name="connsiteY104" fmla="*/ 719667 h 2425700"/>
              <a:gd name="connsiteX105" fmla="*/ 2021417 w 2354439"/>
              <a:gd name="connsiteY105" fmla="*/ 783167 h 2425700"/>
              <a:gd name="connsiteX106" fmla="*/ 1949451 w 2354439"/>
              <a:gd name="connsiteY106" fmla="*/ 791634 h 2425700"/>
              <a:gd name="connsiteX107" fmla="*/ 1915584 w 2354439"/>
              <a:gd name="connsiteY107" fmla="*/ 812800 h 2425700"/>
              <a:gd name="connsiteX108" fmla="*/ 1877484 w 2354439"/>
              <a:gd name="connsiteY108" fmla="*/ 872067 h 2425700"/>
              <a:gd name="connsiteX109" fmla="*/ 1852084 w 2354439"/>
              <a:gd name="connsiteY109" fmla="*/ 918634 h 2425700"/>
              <a:gd name="connsiteX110" fmla="*/ 1826684 w 2354439"/>
              <a:gd name="connsiteY110" fmla="*/ 973667 h 2425700"/>
              <a:gd name="connsiteX111" fmla="*/ 1801284 w 2354439"/>
              <a:gd name="connsiteY111" fmla="*/ 999067 h 2425700"/>
              <a:gd name="connsiteX112" fmla="*/ 1809751 w 2354439"/>
              <a:gd name="connsiteY112" fmla="*/ 1041400 h 2425700"/>
              <a:gd name="connsiteX113" fmla="*/ 1860551 w 2354439"/>
              <a:gd name="connsiteY113" fmla="*/ 1062567 h 2425700"/>
              <a:gd name="connsiteX114" fmla="*/ 1924051 w 2354439"/>
              <a:gd name="connsiteY114" fmla="*/ 1104900 h 2425700"/>
              <a:gd name="connsiteX115" fmla="*/ 1974851 w 2354439"/>
              <a:gd name="connsiteY115" fmla="*/ 1138767 h 2425700"/>
              <a:gd name="connsiteX116" fmla="*/ 2008717 w 2354439"/>
              <a:gd name="connsiteY116" fmla="*/ 1151467 h 2425700"/>
              <a:gd name="connsiteX117" fmla="*/ 2046817 w 2354439"/>
              <a:gd name="connsiteY117" fmla="*/ 1151467 h 2425700"/>
              <a:gd name="connsiteX118" fmla="*/ 2004484 w 2354439"/>
              <a:gd name="connsiteY118" fmla="*/ 1206500 h 2425700"/>
              <a:gd name="connsiteX119" fmla="*/ 2000251 w 2354439"/>
              <a:gd name="connsiteY119" fmla="*/ 1261534 h 2425700"/>
              <a:gd name="connsiteX120" fmla="*/ 1974851 w 2354439"/>
              <a:gd name="connsiteY120" fmla="*/ 1325034 h 2425700"/>
              <a:gd name="connsiteX121" fmla="*/ 1983317 w 2354439"/>
              <a:gd name="connsiteY121" fmla="*/ 1380067 h 2425700"/>
              <a:gd name="connsiteX122" fmla="*/ 2004484 w 2354439"/>
              <a:gd name="connsiteY122" fmla="*/ 1422400 h 2425700"/>
              <a:gd name="connsiteX123" fmla="*/ 2046817 w 2354439"/>
              <a:gd name="connsiteY123" fmla="*/ 1439334 h 2425700"/>
              <a:gd name="connsiteX124" fmla="*/ 2063751 w 2354439"/>
              <a:gd name="connsiteY124" fmla="*/ 1452034 h 2425700"/>
              <a:gd name="connsiteX125" fmla="*/ 2063751 w 2354439"/>
              <a:gd name="connsiteY125" fmla="*/ 1473200 h 2425700"/>
              <a:gd name="connsiteX126" fmla="*/ 2080684 w 2354439"/>
              <a:gd name="connsiteY126" fmla="*/ 1490134 h 2425700"/>
              <a:gd name="connsiteX127" fmla="*/ 2144184 w 2354439"/>
              <a:gd name="connsiteY127" fmla="*/ 1511300 h 2425700"/>
              <a:gd name="connsiteX128" fmla="*/ 2186517 w 2354439"/>
              <a:gd name="connsiteY128" fmla="*/ 1536700 h 2425700"/>
              <a:gd name="connsiteX129" fmla="*/ 2237317 w 2354439"/>
              <a:gd name="connsiteY129" fmla="*/ 1566334 h 2425700"/>
              <a:gd name="connsiteX130" fmla="*/ 2258484 w 2354439"/>
              <a:gd name="connsiteY130" fmla="*/ 1566334 h 2425700"/>
              <a:gd name="connsiteX131" fmla="*/ 2292351 w 2354439"/>
              <a:gd name="connsiteY131" fmla="*/ 1579034 h 2425700"/>
              <a:gd name="connsiteX132" fmla="*/ 2330451 w 2354439"/>
              <a:gd name="connsiteY132" fmla="*/ 1579034 h 2425700"/>
              <a:gd name="connsiteX133" fmla="*/ 2351617 w 2354439"/>
              <a:gd name="connsiteY133" fmla="*/ 1600200 h 2425700"/>
              <a:gd name="connsiteX134" fmla="*/ 2347384 w 2354439"/>
              <a:gd name="connsiteY134" fmla="*/ 1646767 h 2425700"/>
              <a:gd name="connsiteX135" fmla="*/ 2334684 w 2354439"/>
              <a:gd name="connsiteY135" fmla="*/ 1701800 h 2425700"/>
              <a:gd name="connsiteX136" fmla="*/ 2292351 w 2354439"/>
              <a:gd name="connsiteY136" fmla="*/ 1710267 h 2425700"/>
              <a:gd name="connsiteX137" fmla="*/ 2241551 w 2354439"/>
              <a:gd name="connsiteY137" fmla="*/ 1727200 h 2425700"/>
              <a:gd name="connsiteX138" fmla="*/ 2173817 w 2354439"/>
              <a:gd name="connsiteY138" fmla="*/ 1706034 h 2425700"/>
              <a:gd name="connsiteX139" fmla="*/ 2135717 w 2354439"/>
              <a:gd name="connsiteY139" fmla="*/ 1680634 h 2425700"/>
              <a:gd name="connsiteX140" fmla="*/ 2080684 w 2354439"/>
              <a:gd name="connsiteY140" fmla="*/ 1638300 h 2425700"/>
              <a:gd name="connsiteX141" fmla="*/ 2034117 w 2354439"/>
              <a:gd name="connsiteY141" fmla="*/ 1625600 h 2425700"/>
              <a:gd name="connsiteX142" fmla="*/ 1983317 w 2354439"/>
              <a:gd name="connsiteY142" fmla="*/ 1629834 h 2425700"/>
              <a:gd name="connsiteX143" fmla="*/ 1940984 w 2354439"/>
              <a:gd name="connsiteY143" fmla="*/ 1646767 h 2425700"/>
              <a:gd name="connsiteX144" fmla="*/ 1890184 w 2354439"/>
              <a:gd name="connsiteY144" fmla="*/ 1655234 h 2425700"/>
              <a:gd name="connsiteX145" fmla="*/ 1843617 w 2354439"/>
              <a:gd name="connsiteY145" fmla="*/ 1663700 h 2425700"/>
              <a:gd name="connsiteX146" fmla="*/ 1813984 w 2354439"/>
              <a:gd name="connsiteY146" fmla="*/ 1706034 h 2425700"/>
              <a:gd name="connsiteX147" fmla="*/ 1784351 w 2354439"/>
              <a:gd name="connsiteY147" fmla="*/ 1773767 h 2425700"/>
              <a:gd name="connsiteX148" fmla="*/ 1758951 w 2354439"/>
              <a:gd name="connsiteY148" fmla="*/ 1820334 h 2425700"/>
              <a:gd name="connsiteX149" fmla="*/ 1703917 w 2354439"/>
              <a:gd name="connsiteY149" fmla="*/ 1837267 h 2425700"/>
              <a:gd name="connsiteX150" fmla="*/ 1661584 w 2354439"/>
              <a:gd name="connsiteY150" fmla="*/ 1820334 h 2425700"/>
              <a:gd name="connsiteX151" fmla="*/ 1648884 w 2354439"/>
              <a:gd name="connsiteY151" fmla="*/ 1778000 h 2425700"/>
              <a:gd name="connsiteX152" fmla="*/ 1648884 w 2354439"/>
              <a:gd name="connsiteY152" fmla="*/ 1714500 h 2425700"/>
              <a:gd name="connsiteX153" fmla="*/ 1648884 w 2354439"/>
              <a:gd name="connsiteY153" fmla="*/ 1667934 h 2425700"/>
              <a:gd name="connsiteX154" fmla="*/ 1627717 w 2354439"/>
              <a:gd name="connsiteY154" fmla="*/ 1634067 h 2425700"/>
              <a:gd name="connsiteX155" fmla="*/ 1585384 w 2354439"/>
              <a:gd name="connsiteY155" fmla="*/ 1625600 h 2425700"/>
              <a:gd name="connsiteX156" fmla="*/ 1547284 w 2354439"/>
              <a:gd name="connsiteY156" fmla="*/ 1638300 h 2425700"/>
              <a:gd name="connsiteX157" fmla="*/ 1543051 w 2354439"/>
              <a:gd name="connsiteY157" fmla="*/ 1693334 h 2425700"/>
              <a:gd name="connsiteX158" fmla="*/ 1543051 w 2354439"/>
              <a:gd name="connsiteY158" fmla="*/ 1735667 h 2425700"/>
              <a:gd name="connsiteX159" fmla="*/ 1543051 w 2354439"/>
              <a:gd name="connsiteY159" fmla="*/ 1799167 h 2425700"/>
              <a:gd name="connsiteX160" fmla="*/ 1543051 w 2354439"/>
              <a:gd name="connsiteY160" fmla="*/ 1849967 h 2425700"/>
              <a:gd name="connsiteX161" fmla="*/ 1555751 w 2354439"/>
              <a:gd name="connsiteY161" fmla="*/ 1888067 h 2425700"/>
              <a:gd name="connsiteX162" fmla="*/ 1568451 w 2354439"/>
              <a:gd name="connsiteY162" fmla="*/ 1930400 h 2425700"/>
              <a:gd name="connsiteX163" fmla="*/ 1555751 w 2354439"/>
              <a:gd name="connsiteY163" fmla="*/ 1955800 h 2425700"/>
              <a:gd name="connsiteX164" fmla="*/ 1509184 w 2354439"/>
              <a:gd name="connsiteY164" fmla="*/ 1955800 h 2425700"/>
              <a:gd name="connsiteX165" fmla="*/ 1458384 w 2354439"/>
              <a:gd name="connsiteY165" fmla="*/ 1964267 h 2425700"/>
              <a:gd name="connsiteX166" fmla="*/ 1424517 w 2354439"/>
              <a:gd name="connsiteY166" fmla="*/ 1998134 h 2425700"/>
              <a:gd name="connsiteX167" fmla="*/ 1403351 w 2354439"/>
              <a:gd name="connsiteY167" fmla="*/ 2040467 h 2425700"/>
              <a:gd name="connsiteX168" fmla="*/ 1365251 w 2354439"/>
              <a:gd name="connsiteY168" fmla="*/ 2061634 h 2425700"/>
              <a:gd name="connsiteX169" fmla="*/ 1327151 w 2354439"/>
              <a:gd name="connsiteY169" fmla="*/ 2061634 h 2425700"/>
              <a:gd name="connsiteX170" fmla="*/ 1280584 w 2354439"/>
              <a:gd name="connsiteY170" fmla="*/ 2099734 h 2425700"/>
              <a:gd name="connsiteX171" fmla="*/ 1242484 w 2354439"/>
              <a:gd name="connsiteY171" fmla="*/ 2103967 h 2425700"/>
              <a:gd name="connsiteX172" fmla="*/ 1225551 w 2354439"/>
              <a:gd name="connsiteY172" fmla="*/ 2120900 h 2425700"/>
              <a:gd name="connsiteX173" fmla="*/ 1221317 w 2354439"/>
              <a:gd name="connsiteY173" fmla="*/ 2163234 h 2425700"/>
              <a:gd name="connsiteX174" fmla="*/ 1229784 w 2354439"/>
              <a:gd name="connsiteY174" fmla="*/ 2201334 h 2425700"/>
              <a:gd name="connsiteX175" fmla="*/ 1212851 w 2354439"/>
              <a:gd name="connsiteY175" fmla="*/ 2235200 h 2425700"/>
              <a:gd name="connsiteX176" fmla="*/ 1183217 w 2354439"/>
              <a:gd name="connsiteY176" fmla="*/ 2256367 h 2425700"/>
              <a:gd name="connsiteX177" fmla="*/ 1153584 w 2354439"/>
              <a:gd name="connsiteY177" fmla="*/ 2281767 h 2425700"/>
              <a:gd name="connsiteX178" fmla="*/ 1119717 w 2354439"/>
              <a:gd name="connsiteY178" fmla="*/ 2269067 h 2425700"/>
              <a:gd name="connsiteX179" fmla="*/ 1090084 w 2354439"/>
              <a:gd name="connsiteY179" fmla="*/ 2315634 h 2425700"/>
              <a:gd name="connsiteX180" fmla="*/ 1077384 w 2354439"/>
              <a:gd name="connsiteY180" fmla="*/ 2349500 h 2425700"/>
              <a:gd name="connsiteX181" fmla="*/ 1060451 w 2354439"/>
              <a:gd name="connsiteY181" fmla="*/ 2379134 h 2425700"/>
              <a:gd name="connsiteX182" fmla="*/ 1030817 w 2354439"/>
              <a:gd name="connsiteY182" fmla="*/ 2413000 h 2425700"/>
              <a:gd name="connsiteX183" fmla="*/ 1022351 w 2354439"/>
              <a:gd name="connsiteY183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459317 w 2354439"/>
              <a:gd name="connsiteY10" fmla="*/ 1092200 h 2425700"/>
              <a:gd name="connsiteX11" fmla="*/ 429684 w 2354439"/>
              <a:gd name="connsiteY11" fmla="*/ 1117600 h 2425700"/>
              <a:gd name="connsiteX12" fmla="*/ 400051 w 2354439"/>
              <a:gd name="connsiteY12" fmla="*/ 1104900 h 2425700"/>
              <a:gd name="connsiteX13" fmla="*/ 366184 w 2354439"/>
              <a:gd name="connsiteY13" fmla="*/ 1117600 h 2425700"/>
              <a:gd name="connsiteX14" fmla="*/ 323851 w 2354439"/>
              <a:gd name="connsiteY14" fmla="*/ 1113367 h 2425700"/>
              <a:gd name="connsiteX15" fmla="*/ 302684 w 2354439"/>
              <a:gd name="connsiteY15" fmla="*/ 1062567 h 2425700"/>
              <a:gd name="connsiteX16" fmla="*/ 273051 w 2354439"/>
              <a:gd name="connsiteY16" fmla="*/ 1054100 h 2425700"/>
              <a:gd name="connsiteX17" fmla="*/ 243417 w 2354439"/>
              <a:gd name="connsiteY17" fmla="*/ 1071034 h 2425700"/>
              <a:gd name="connsiteX18" fmla="*/ 222251 w 2354439"/>
              <a:gd name="connsiteY18" fmla="*/ 1109134 h 2425700"/>
              <a:gd name="connsiteX19" fmla="*/ 213784 w 2354439"/>
              <a:gd name="connsiteY19" fmla="*/ 1147234 h 2425700"/>
              <a:gd name="connsiteX20" fmla="*/ 175684 w 2354439"/>
              <a:gd name="connsiteY20" fmla="*/ 1159934 h 2425700"/>
              <a:gd name="connsiteX21" fmla="*/ 112184 w 2354439"/>
              <a:gd name="connsiteY21" fmla="*/ 1168400 h 2425700"/>
              <a:gd name="connsiteX22" fmla="*/ 61384 w 2354439"/>
              <a:gd name="connsiteY22" fmla="*/ 1143000 h 2425700"/>
              <a:gd name="connsiteX23" fmla="*/ 27517 w 2354439"/>
              <a:gd name="connsiteY23" fmla="*/ 1104900 h 2425700"/>
              <a:gd name="connsiteX24" fmla="*/ 6351 w 2354439"/>
              <a:gd name="connsiteY24" fmla="*/ 1075267 h 2425700"/>
              <a:gd name="connsiteX25" fmla="*/ 2117 w 2354439"/>
              <a:gd name="connsiteY25" fmla="*/ 1028700 h 2425700"/>
              <a:gd name="connsiteX26" fmla="*/ 19051 w 2354439"/>
              <a:gd name="connsiteY26" fmla="*/ 1016000 h 2425700"/>
              <a:gd name="connsiteX27" fmla="*/ 78317 w 2354439"/>
              <a:gd name="connsiteY27" fmla="*/ 1016000 h 2425700"/>
              <a:gd name="connsiteX28" fmla="*/ 116417 w 2354439"/>
              <a:gd name="connsiteY28" fmla="*/ 952500 h 2425700"/>
              <a:gd name="connsiteX29" fmla="*/ 146051 w 2354439"/>
              <a:gd name="connsiteY29" fmla="*/ 910167 h 2425700"/>
              <a:gd name="connsiteX30" fmla="*/ 196851 w 2354439"/>
              <a:gd name="connsiteY30" fmla="*/ 876300 h 2425700"/>
              <a:gd name="connsiteX31" fmla="*/ 243417 w 2354439"/>
              <a:gd name="connsiteY31" fmla="*/ 876300 h 2425700"/>
              <a:gd name="connsiteX32" fmla="*/ 294217 w 2354439"/>
              <a:gd name="connsiteY32" fmla="*/ 876300 h 2425700"/>
              <a:gd name="connsiteX33" fmla="*/ 315384 w 2354439"/>
              <a:gd name="connsiteY33" fmla="*/ 910167 h 2425700"/>
              <a:gd name="connsiteX34" fmla="*/ 340784 w 2354439"/>
              <a:gd name="connsiteY34" fmla="*/ 931334 h 2425700"/>
              <a:gd name="connsiteX35" fmla="*/ 383117 w 2354439"/>
              <a:gd name="connsiteY35" fmla="*/ 939800 h 2425700"/>
              <a:gd name="connsiteX36" fmla="*/ 425451 w 2354439"/>
              <a:gd name="connsiteY36" fmla="*/ 922867 h 2425700"/>
              <a:gd name="connsiteX37" fmla="*/ 450851 w 2354439"/>
              <a:gd name="connsiteY37" fmla="*/ 872067 h 2425700"/>
              <a:gd name="connsiteX38" fmla="*/ 476251 w 2354439"/>
              <a:gd name="connsiteY38" fmla="*/ 846667 h 2425700"/>
              <a:gd name="connsiteX39" fmla="*/ 476251 w 2354439"/>
              <a:gd name="connsiteY39" fmla="*/ 778934 h 2425700"/>
              <a:gd name="connsiteX40" fmla="*/ 421217 w 2354439"/>
              <a:gd name="connsiteY40" fmla="*/ 711200 h 2425700"/>
              <a:gd name="connsiteX41" fmla="*/ 370417 w 2354439"/>
              <a:gd name="connsiteY41" fmla="*/ 681567 h 2425700"/>
              <a:gd name="connsiteX42" fmla="*/ 332317 w 2354439"/>
              <a:gd name="connsiteY42" fmla="*/ 639234 h 2425700"/>
              <a:gd name="connsiteX43" fmla="*/ 289984 w 2354439"/>
              <a:gd name="connsiteY43" fmla="*/ 601134 h 2425700"/>
              <a:gd name="connsiteX44" fmla="*/ 289984 w 2354439"/>
              <a:gd name="connsiteY44" fmla="*/ 512234 h 2425700"/>
              <a:gd name="connsiteX45" fmla="*/ 306917 w 2354439"/>
              <a:gd name="connsiteY45" fmla="*/ 457200 h 2425700"/>
              <a:gd name="connsiteX46" fmla="*/ 328084 w 2354439"/>
              <a:gd name="connsiteY46" fmla="*/ 427567 h 2425700"/>
              <a:gd name="connsiteX47" fmla="*/ 328084 w 2354439"/>
              <a:gd name="connsiteY47" fmla="*/ 389467 h 2425700"/>
              <a:gd name="connsiteX48" fmla="*/ 328084 w 2354439"/>
              <a:gd name="connsiteY48" fmla="*/ 355600 h 2425700"/>
              <a:gd name="connsiteX49" fmla="*/ 378884 w 2354439"/>
              <a:gd name="connsiteY49" fmla="*/ 355600 h 2425700"/>
              <a:gd name="connsiteX50" fmla="*/ 429684 w 2354439"/>
              <a:gd name="connsiteY50" fmla="*/ 330200 h 2425700"/>
              <a:gd name="connsiteX51" fmla="*/ 497417 w 2354439"/>
              <a:gd name="connsiteY51" fmla="*/ 376767 h 2425700"/>
              <a:gd name="connsiteX52" fmla="*/ 560917 w 2354439"/>
              <a:gd name="connsiteY52" fmla="*/ 436034 h 2425700"/>
              <a:gd name="connsiteX53" fmla="*/ 603251 w 2354439"/>
              <a:gd name="connsiteY53" fmla="*/ 465667 h 2425700"/>
              <a:gd name="connsiteX54" fmla="*/ 637117 w 2354439"/>
              <a:gd name="connsiteY54" fmla="*/ 448734 h 2425700"/>
              <a:gd name="connsiteX55" fmla="*/ 670984 w 2354439"/>
              <a:gd name="connsiteY55" fmla="*/ 414867 h 2425700"/>
              <a:gd name="connsiteX56" fmla="*/ 666751 w 2354439"/>
              <a:gd name="connsiteY56" fmla="*/ 364067 h 2425700"/>
              <a:gd name="connsiteX57" fmla="*/ 687917 w 2354439"/>
              <a:gd name="connsiteY57" fmla="*/ 338667 h 2425700"/>
              <a:gd name="connsiteX58" fmla="*/ 704851 w 2354439"/>
              <a:gd name="connsiteY58" fmla="*/ 287867 h 2425700"/>
              <a:gd name="connsiteX59" fmla="*/ 692151 w 2354439"/>
              <a:gd name="connsiteY59" fmla="*/ 241300 h 2425700"/>
              <a:gd name="connsiteX60" fmla="*/ 683684 w 2354439"/>
              <a:gd name="connsiteY60" fmla="*/ 215900 h 2425700"/>
              <a:gd name="connsiteX61" fmla="*/ 704851 w 2354439"/>
              <a:gd name="connsiteY61" fmla="*/ 182034 h 2425700"/>
              <a:gd name="connsiteX62" fmla="*/ 734484 w 2354439"/>
              <a:gd name="connsiteY62" fmla="*/ 114300 h 2425700"/>
              <a:gd name="connsiteX63" fmla="*/ 747184 w 2354439"/>
              <a:gd name="connsiteY63" fmla="*/ 55034 h 2425700"/>
              <a:gd name="connsiteX64" fmla="*/ 781051 w 2354439"/>
              <a:gd name="connsiteY64" fmla="*/ 12700 h 2425700"/>
              <a:gd name="connsiteX65" fmla="*/ 823384 w 2354439"/>
              <a:gd name="connsiteY65" fmla="*/ 4234 h 2425700"/>
              <a:gd name="connsiteX66" fmla="*/ 865717 w 2354439"/>
              <a:gd name="connsiteY66" fmla="*/ 8467 h 2425700"/>
              <a:gd name="connsiteX67" fmla="*/ 869951 w 2354439"/>
              <a:gd name="connsiteY67" fmla="*/ 55034 h 2425700"/>
              <a:gd name="connsiteX68" fmla="*/ 899584 w 2354439"/>
              <a:gd name="connsiteY68" fmla="*/ 156634 h 2425700"/>
              <a:gd name="connsiteX69" fmla="*/ 912284 w 2354439"/>
              <a:gd name="connsiteY69" fmla="*/ 237067 h 2425700"/>
              <a:gd name="connsiteX70" fmla="*/ 924984 w 2354439"/>
              <a:gd name="connsiteY70" fmla="*/ 270934 h 2425700"/>
              <a:gd name="connsiteX71" fmla="*/ 988484 w 2354439"/>
              <a:gd name="connsiteY71" fmla="*/ 287867 h 2425700"/>
              <a:gd name="connsiteX72" fmla="*/ 1035051 w 2354439"/>
              <a:gd name="connsiteY72" fmla="*/ 304800 h 2425700"/>
              <a:gd name="connsiteX73" fmla="*/ 1064684 w 2354439"/>
              <a:gd name="connsiteY73" fmla="*/ 245534 h 2425700"/>
              <a:gd name="connsiteX74" fmla="*/ 1128184 w 2354439"/>
              <a:gd name="connsiteY74" fmla="*/ 211667 h 2425700"/>
              <a:gd name="connsiteX75" fmla="*/ 1191684 w 2354439"/>
              <a:gd name="connsiteY75" fmla="*/ 207434 h 2425700"/>
              <a:gd name="connsiteX76" fmla="*/ 1225551 w 2354439"/>
              <a:gd name="connsiteY76" fmla="*/ 220134 h 2425700"/>
              <a:gd name="connsiteX77" fmla="*/ 1250951 w 2354439"/>
              <a:gd name="connsiteY77" fmla="*/ 254000 h 2425700"/>
              <a:gd name="connsiteX78" fmla="*/ 1276351 w 2354439"/>
              <a:gd name="connsiteY78" fmla="*/ 304800 h 2425700"/>
              <a:gd name="connsiteX79" fmla="*/ 1297517 w 2354439"/>
              <a:gd name="connsiteY79" fmla="*/ 355600 h 2425700"/>
              <a:gd name="connsiteX80" fmla="*/ 1344084 w 2354439"/>
              <a:gd name="connsiteY80" fmla="*/ 355600 h 2425700"/>
              <a:gd name="connsiteX81" fmla="*/ 1399117 w 2354439"/>
              <a:gd name="connsiteY81" fmla="*/ 334434 h 2425700"/>
              <a:gd name="connsiteX82" fmla="*/ 1445684 w 2354439"/>
              <a:gd name="connsiteY82" fmla="*/ 334434 h 2425700"/>
              <a:gd name="connsiteX83" fmla="*/ 1475317 w 2354439"/>
              <a:gd name="connsiteY83" fmla="*/ 313267 h 2425700"/>
              <a:gd name="connsiteX84" fmla="*/ 1500717 w 2354439"/>
              <a:gd name="connsiteY84" fmla="*/ 275167 h 2425700"/>
              <a:gd name="connsiteX85" fmla="*/ 1479551 w 2354439"/>
              <a:gd name="connsiteY85" fmla="*/ 245534 h 2425700"/>
              <a:gd name="connsiteX86" fmla="*/ 1479551 w 2354439"/>
              <a:gd name="connsiteY86" fmla="*/ 220134 h 2425700"/>
              <a:gd name="connsiteX87" fmla="*/ 1521884 w 2354439"/>
              <a:gd name="connsiteY87" fmla="*/ 215900 h 2425700"/>
              <a:gd name="connsiteX88" fmla="*/ 1572684 w 2354439"/>
              <a:gd name="connsiteY88" fmla="*/ 211667 h 2425700"/>
              <a:gd name="connsiteX89" fmla="*/ 1568451 w 2354439"/>
              <a:gd name="connsiteY89" fmla="*/ 258234 h 2425700"/>
              <a:gd name="connsiteX90" fmla="*/ 1534584 w 2354439"/>
              <a:gd name="connsiteY90" fmla="*/ 275167 h 2425700"/>
              <a:gd name="connsiteX91" fmla="*/ 1521884 w 2354439"/>
              <a:gd name="connsiteY91" fmla="*/ 325967 h 2425700"/>
              <a:gd name="connsiteX92" fmla="*/ 1500717 w 2354439"/>
              <a:gd name="connsiteY92" fmla="*/ 402167 h 2425700"/>
              <a:gd name="connsiteX93" fmla="*/ 1500717 w 2354439"/>
              <a:gd name="connsiteY93" fmla="*/ 431800 h 2425700"/>
              <a:gd name="connsiteX94" fmla="*/ 1526117 w 2354439"/>
              <a:gd name="connsiteY94" fmla="*/ 457200 h 2425700"/>
              <a:gd name="connsiteX95" fmla="*/ 1534584 w 2354439"/>
              <a:gd name="connsiteY95" fmla="*/ 495300 h 2425700"/>
              <a:gd name="connsiteX96" fmla="*/ 1589617 w 2354439"/>
              <a:gd name="connsiteY96" fmla="*/ 520700 h 2425700"/>
              <a:gd name="connsiteX97" fmla="*/ 1653117 w 2354439"/>
              <a:gd name="connsiteY97" fmla="*/ 554567 h 2425700"/>
              <a:gd name="connsiteX98" fmla="*/ 1703917 w 2354439"/>
              <a:gd name="connsiteY98" fmla="*/ 571500 h 2425700"/>
              <a:gd name="connsiteX99" fmla="*/ 1792817 w 2354439"/>
              <a:gd name="connsiteY99" fmla="*/ 575734 h 2425700"/>
              <a:gd name="connsiteX100" fmla="*/ 1860551 w 2354439"/>
              <a:gd name="connsiteY100" fmla="*/ 584200 h 2425700"/>
              <a:gd name="connsiteX101" fmla="*/ 1949451 w 2354439"/>
              <a:gd name="connsiteY101" fmla="*/ 584200 h 2425700"/>
              <a:gd name="connsiteX102" fmla="*/ 1987551 w 2354439"/>
              <a:gd name="connsiteY102" fmla="*/ 609600 h 2425700"/>
              <a:gd name="connsiteX103" fmla="*/ 2008717 w 2354439"/>
              <a:gd name="connsiteY103" fmla="*/ 643467 h 2425700"/>
              <a:gd name="connsiteX104" fmla="*/ 2034117 w 2354439"/>
              <a:gd name="connsiteY104" fmla="*/ 677334 h 2425700"/>
              <a:gd name="connsiteX105" fmla="*/ 2034117 w 2354439"/>
              <a:gd name="connsiteY105" fmla="*/ 719667 h 2425700"/>
              <a:gd name="connsiteX106" fmla="*/ 2021417 w 2354439"/>
              <a:gd name="connsiteY106" fmla="*/ 783167 h 2425700"/>
              <a:gd name="connsiteX107" fmla="*/ 1949451 w 2354439"/>
              <a:gd name="connsiteY107" fmla="*/ 791634 h 2425700"/>
              <a:gd name="connsiteX108" fmla="*/ 1915584 w 2354439"/>
              <a:gd name="connsiteY108" fmla="*/ 812800 h 2425700"/>
              <a:gd name="connsiteX109" fmla="*/ 1877484 w 2354439"/>
              <a:gd name="connsiteY109" fmla="*/ 872067 h 2425700"/>
              <a:gd name="connsiteX110" fmla="*/ 1852084 w 2354439"/>
              <a:gd name="connsiteY110" fmla="*/ 918634 h 2425700"/>
              <a:gd name="connsiteX111" fmla="*/ 1826684 w 2354439"/>
              <a:gd name="connsiteY111" fmla="*/ 973667 h 2425700"/>
              <a:gd name="connsiteX112" fmla="*/ 1801284 w 2354439"/>
              <a:gd name="connsiteY112" fmla="*/ 999067 h 2425700"/>
              <a:gd name="connsiteX113" fmla="*/ 1809751 w 2354439"/>
              <a:gd name="connsiteY113" fmla="*/ 1041400 h 2425700"/>
              <a:gd name="connsiteX114" fmla="*/ 1860551 w 2354439"/>
              <a:gd name="connsiteY114" fmla="*/ 1062567 h 2425700"/>
              <a:gd name="connsiteX115" fmla="*/ 1924051 w 2354439"/>
              <a:gd name="connsiteY115" fmla="*/ 1104900 h 2425700"/>
              <a:gd name="connsiteX116" fmla="*/ 1974851 w 2354439"/>
              <a:gd name="connsiteY116" fmla="*/ 1138767 h 2425700"/>
              <a:gd name="connsiteX117" fmla="*/ 2008717 w 2354439"/>
              <a:gd name="connsiteY117" fmla="*/ 1151467 h 2425700"/>
              <a:gd name="connsiteX118" fmla="*/ 2046817 w 2354439"/>
              <a:gd name="connsiteY118" fmla="*/ 1151467 h 2425700"/>
              <a:gd name="connsiteX119" fmla="*/ 2004484 w 2354439"/>
              <a:gd name="connsiteY119" fmla="*/ 1206500 h 2425700"/>
              <a:gd name="connsiteX120" fmla="*/ 2000251 w 2354439"/>
              <a:gd name="connsiteY120" fmla="*/ 1261534 h 2425700"/>
              <a:gd name="connsiteX121" fmla="*/ 1974851 w 2354439"/>
              <a:gd name="connsiteY121" fmla="*/ 1325034 h 2425700"/>
              <a:gd name="connsiteX122" fmla="*/ 1983317 w 2354439"/>
              <a:gd name="connsiteY122" fmla="*/ 1380067 h 2425700"/>
              <a:gd name="connsiteX123" fmla="*/ 2004484 w 2354439"/>
              <a:gd name="connsiteY123" fmla="*/ 1422400 h 2425700"/>
              <a:gd name="connsiteX124" fmla="*/ 2046817 w 2354439"/>
              <a:gd name="connsiteY124" fmla="*/ 1439334 h 2425700"/>
              <a:gd name="connsiteX125" fmla="*/ 2063751 w 2354439"/>
              <a:gd name="connsiteY125" fmla="*/ 1452034 h 2425700"/>
              <a:gd name="connsiteX126" fmla="*/ 2063751 w 2354439"/>
              <a:gd name="connsiteY126" fmla="*/ 1473200 h 2425700"/>
              <a:gd name="connsiteX127" fmla="*/ 2080684 w 2354439"/>
              <a:gd name="connsiteY127" fmla="*/ 1490134 h 2425700"/>
              <a:gd name="connsiteX128" fmla="*/ 2144184 w 2354439"/>
              <a:gd name="connsiteY128" fmla="*/ 1511300 h 2425700"/>
              <a:gd name="connsiteX129" fmla="*/ 2186517 w 2354439"/>
              <a:gd name="connsiteY129" fmla="*/ 1536700 h 2425700"/>
              <a:gd name="connsiteX130" fmla="*/ 2237317 w 2354439"/>
              <a:gd name="connsiteY130" fmla="*/ 1566334 h 2425700"/>
              <a:gd name="connsiteX131" fmla="*/ 2258484 w 2354439"/>
              <a:gd name="connsiteY131" fmla="*/ 1566334 h 2425700"/>
              <a:gd name="connsiteX132" fmla="*/ 2292351 w 2354439"/>
              <a:gd name="connsiteY132" fmla="*/ 1579034 h 2425700"/>
              <a:gd name="connsiteX133" fmla="*/ 2330451 w 2354439"/>
              <a:gd name="connsiteY133" fmla="*/ 1579034 h 2425700"/>
              <a:gd name="connsiteX134" fmla="*/ 2351617 w 2354439"/>
              <a:gd name="connsiteY134" fmla="*/ 1600200 h 2425700"/>
              <a:gd name="connsiteX135" fmla="*/ 2347384 w 2354439"/>
              <a:gd name="connsiteY135" fmla="*/ 1646767 h 2425700"/>
              <a:gd name="connsiteX136" fmla="*/ 2334684 w 2354439"/>
              <a:gd name="connsiteY136" fmla="*/ 1701800 h 2425700"/>
              <a:gd name="connsiteX137" fmla="*/ 2292351 w 2354439"/>
              <a:gd name="connsiteY137" fmla="*/ 1710267 h 2425700"/>
              <a:gd name="connsiteX138" fmla="*/ 2241551 w 2354439"/>
              <a:gd name="connsiteY138" fmla="*/ 1727200 h 2425700"/>
              <a:gd name="connsiteX139" fmla="*/ 2173817 w 2354439"/>
              <a:gd name="connsiteY139" fmla="*/ 1706034 h 2425700"/>
              <a:gd name="connsiteX140" fmla="*/ 2135717 w 2354439"/>
              <a:gd name="connsiteY140" fmla="*/ 1680634 h 2425700"/>
              <a:gd name="connsiteX141" fmla="*/ 2080684 w 2354439"/>
              <a:gd name="connsiteY141" fmla="*/ 1638300 h 2425700"/>
              <a:gd name="connsiteX142" fmla="*/ 2034117 w 2354439"/>
              <a:gd name="connsiteY142" fmla="*/ 1625600 h 2425700"/>
              <a:gd name="connsiteX143" fmla="*/ 1983317 w 2354439"/>
              <a:gd name="connsiteY143" fmla="*/ 1629834 h 2425700"/>
              <a:gd name="connsiteX144" fmla="*/ 1940984 w 2354439"/>
              <a:gd name="connsiteY144" fmla="*/ 1646767 h 2425700"/>
              <a:gd name="connsiteX145" fmla="*/ 1890184 w 2354439"/>
              <a:gd name="connsiteY145" fmla="*/ 1655234 h 2425700"/>
              <a:gd name="connsiteX146" fmla="*/ 1843617 w 2354439"/>
              <a:gd name="connsiteY146" fmla="*/ 1663700 h 2425700"/>
              <a:gd name="connsiteX147" fmla="*/ 1813984 w 2354439"/>
              <a:gd name="connsiteY147" fmla="*/ 1706034 h 2425700"/>
              <a:gd name="connsiteX148" fmla="*/ 1784351 w 2354439"/>
              <a:gd name="connsiteY148" fmla="*/ 1773767 h 2425700"/>
              <a:gd name="connsiteX149" fmla="*/ 1758951 w 2354439"/>
              <a:gd name="connsiteY149" fmla="*/ 1820334 h 2425700"/>
              <a:gd name="connsiteX150" fmla="*/ 1703917 w 2354439"/>
              <a:gd name="connsiteY150" fmla="*/ 1837267 h 2425700"/>
              <a:gd name="connsiteX151" fmla="*/ 1661584 w 2354439"/>
              <a:gd name="connsiteY151" fmla="*/ 1820334 h 2425700"/>
              <a:gd name="connsiteX152" fmla="*/ 1648884 w 2354439"/>
              <a:gd name="connsiteY152" fmla="*/ 1778000 h 2425700"/>
              <a:gd name="connsiteX153" fmla="*/ 1648884 w 2354439"/>
              <a:gd name="connsiteY153" fmla="*/ 1714500 h 2425700"/>
              <a:gd name="connsiteX154" fmla="*/ 1648884 w 2354439"/>
              <a:gd name="connsiteY154" fmla="*/ 1667934 h 2425700"/>
              <a:gd name="connsiteX155" fmla="*/ 1627717 w 2354439"/>
              <a:gd name="connsiteY155" fmla="*/ 1634067 h 2425700"/>
              <a:gd name="connsiteX156" fmla="*/ 1585384 w 2354439"/>
              <a:gd name="connsiteY156" fmla="*/ 1625600 h 2425700"/>
              <a:gd name="connsiteX157" fmla="*/ 1547284 w 2354439"/>
              <a:gd name="connsiteY157" fmla="*/ 1638300 h 2425700"/>
              <a:gd name="connsiteX158" fmla="*/ 1543051 w 2354439"/>
              <a:gd name="connsiteY158" fmla="*/ 1693334 h 2425700"/>
              <a:gd name="connsiteX159" fmla="*/ 1543051 w 2354439"/>
              <a:gd name="connsiteY159" fmla="*/ 1735667 h 2425700"/>
              <a:gd name="connsiteX160" fmla="*/ 1543051 w 2354439"/>
              <a:gd name="connsiteY160" fmla="*/ 1799167 h 2425700"/>
              <a:gd name="connsiteX161" fmla="*/ 1543051 w 2354439"/>
              <a:gd name="connsiteY161" fmla="*/ 1849967 h 2425700"/>
              <a:gd name="connsiteX162" fmla="*/ 1555751 w 2354439"/>
              <a:gd name="connsiteY162" fmla="*/ 1888067 h 2425700"/>
              <a:gd name="connsiteX163" fmla="*/ 1568451 w 2354439"/>
              <a:gd name="connsiteY163" fmla="*/ 1930400 h 2425700"/>
              <a:gd name="connsiteX164" fmla="*/ 1555751 w 2354439"/>
              <a:gd name="connsiteY164" fmla="*/ 1955800 h 2425700"/>
              <a:gd name="connsiteX165" fmla="*/ 1509184 w 2354439"/>
              <a:gd name="connsiteY165" fmla="*/ 1955800 h 2425700"/>
              <a:gd name="connsiteX166" fmla="*/ 1458384 w 2354439"/>
              <a:gd name="connsiteY166" fmla="*/ 1964267 h 2425700"/>
              <a:gd name="connsiteX167" fmla="*/ 1424517 w 2354439"/>
              <a:gd name="connsiteY167" fmla="*/ 1998134 h 2425700"/>
              <a:gd name="connsiteX168" fmla="*/ 1403351 w 2354439"/>
              <a:gd name="connsiteY168" fmla="*/ 2040467 h 2425700"/>
              <a:gd name="connsiteX169" fmla="*/ 1365251 w 2354439"/>
              <a:gd name="connsiteY169" fmla="*/ 2061634 h 2425700"/>
              <a:gd name="connsiteX170" fmla="*/ 1327151 w 2354439"/>
              <a:gd name="connsiteY170" fmla="*/ 2061634 h 2425700"/>
              <a:gd name="connsiteX171" fmla="*/ 1280584 w 2354439"/>
              <a:gd name="connsiteY171" fmla="*/ 2099734 h 2425700"/>
              <a:gd name="connsiteX172" fmla="*/ 1242484 w 2354439"/>
              <a:gd name="connsiteY172" fmla="*/ 2103967 h 2425700"/>
              <a:gd name="connsiteX173" fmla="*/ 1225551 w 2354439"/>
              <a:gd name="connsiteY173" fmla="*/ 2120900 h 2425700"/>
              <a:gd name="connsiteX174" fmla="*/ 1221317 w 2354439"/>
              <a:gd name="connsiteY174" fmla="*/ 2163234 h 2425700"/>
              <a:gd name="connsiteX175" fmla="*/ 1229784 w 2354439"/>
              <a:gd name="connsiteY175" fmla="*/ 2201334 h 2425700"/>
              <a:gd name="connsiteX176" fmla="*/ 1212851 w 2354439"/>
              <a:gd name="connsiteY176" fmla="*/ 2235200 h 2425700"/>
              <a:gd name="connsiteX177" fmla="*/ 1183217 w 2354439"/>
              <a:gd name="connsiteY177" fmla="*/ 2256367 h 2425700"/>
              <a:gd name="connsiteX178" fmla="*/ 1153584 w 2354439"/>
              <a:gd name="connsiteY178" fmla="*/ 2281767 h 2425700"/>
              <a:gd name="connsiteX179" fmla="*/ 1119717 w 2354439"/>
              <a:gd name="connsiteY179" fmla="*/ 2269067 h 2425700"/>
              <a:gd name="connsiteX180" fmla="*/ 1090084 w 2354439"/>
              <a:gd name="connsiteY180" fmla="*/ 2315634 h 2425700"/>
              <a:gd name="connsiteX181" fmla="*/ 1077384 w 2354439"/>
              <a:gd name="connsiteY181" fmla="*/ 2349500 h 2425700"/>
              <a:gd name="connsiteX182" fmla="*/ 1060451 w 2354439"/>
              <a:gd name="connsiteY182" fmla="*/ 2379134 h 2425700"/>
              <a:gd name="connsiteX183" fmla="*/ 1030817 w 2354439"/>
              <a:gd name="connsiteY183" fmla="*/ 2413000 h 2425700"/>
              <a:gd name="connsiteX184" fmla="*/ 1022351 w 2354439"/>
              <a:gd name="connsiteY184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459317 w 2354439"/>
              <a:gd name="connsiteY10" fmla="*/ 1092200 h 2425700"/>
              <a:gd name="connsiteX11" fmla="*/ 429684 w 2354439"/>
              <a:gd name="connsiteY11" fmla="*/ 1117600 h 2425700"/>
              <a:gd name="connsiteX12" fmla="*/ 400051 w 2354439"/>
              <a:gd name="connsiteY12" fmla="*/ 1104900 h 2425700"/>
              <a:gd name="connsiteX13" fmla="*/ 366184 w 2354439"/>
              <a:gd name="connsiteY13" fmla="*/ 1117600 h 2425700"/>
              <a:gd name="connsiteX14" fmla="*/ 323851 w 2354439"/>
              <a:gd name="connsiteY14" fmla="*/ 1113367 h 2425700"/>
              <a:gd name="connsiteX15" fmla="*/ 302684 w 2354439"/>
              <a:gd name="connsiteY15" fmla="*/ 1062567 h 2425700"/>
              <a:gd name="connsiteX16" fmla="*/ 273051 w 2354439"/>
              <a:gd name="connsiteY16" fmla="*/ 1054100 h 2425700"/>
              <a:gd name="connsiteX17" fmla="*/ 243417 w 2354439"/>
              <a:gd name="connsiteY17" fmla="*/ 1071034 h 2425700"/>
              <a:gd name="connsiteX18" fmla="*/ 222251 w 2354439"/>
              <a:gd name="connsiteY18" fmla="*/ 1109134 h 2425700"/>
              <a:gd name="connsiteX19" fmla="*/ 213784 w 2354439"/>
              <a:gd name="connsiteY19" fmla="*/ 1147234 h 2425700"/>
              <a:gd name="connsiteX20" fmla="*/ 175684 w 2354439"/>
              <a:gd name="connsiteY20" fmla="*/ 1159934 h 2425700"/>
              <a:gd name="connsiteX21" fmla="*/ 112184 w 2354439"/>
              <a:gd name="connsiteY21" fmla="*/ 1168400 h 2425700"/>
              <a:gd name="connsiteX22" fmla="*/ 61384 w 2354439"/>
              <a:gd name="connsiteY22" fmla="*/ 1143000 h 2425700"/>
              <a:gd name="connsiteX23" fmla="*/ 27517 w 2354439"/>
              <a:gd name="connsiteY23" fmla="*/ 1104900 h 2425700"/>
              <a:gd name="connsiteX24" fmla="*/ 6351 w 2354439"/>
              <a:gd name="connsiteY24" fmla="*/ 1075267 h 2425700"/>
              <a:gd name="connsiteX25" fmla="*/ 2117 w 2354439"/>
              <a:gd name="connsiteY25" fmla="*/ 1028700 h 2425700"/>
              <a:gd name="connsiteX26" fmla="*/ 19051 w 2354439"/>
              <a:gd name="connsiteY26" fmla="*/ 1016000 h 2425700"/>
              <a:gd name="connsiteX27" fmla="*/ 78317 w 2354439"/>
              <a:gd name="connsiteY27" fmla="*/ 1016000 h 2425700"/>
              <a:gd name="connsiteX28" fmla="*/ 116417 w 2354439"/>
              <a:gd name="connsiteY28" fmla="*/ 952500 h 2425700"/>
              <a:gd name="connsiteX29" fmla="*/ 146051 w 2354439"/>
              <a:gd name="connsiteY29" fmla="*/ 910167 h 2425700"/>
              <a:gd name="connsiteX30" fmla="*/ 196851 w 2354439"/>
              <a:gd name="connsiteY30" fmla="*/ 876300 h 2425700"/>
              <a:gd name="connsiteX31" fmla="*/ 243417 w 2354439"/>
              <a:gd name="connsiteY31" fmla="*/ 876300 h 2425700"/>
              <a:gd name="connsiteX32" fmla="*/ 294217 w 2354439"/>
              <a:gd name="connsiteY32" fmla="*/ 876300 h 2425700"/>
              <a:gd name="connsiteX33" fmla="*/ 315384 w 2354439"/>
              <a:gd name="connsiteY33" fmla="*/ 910167 h 2425700"/>
              <a:gd name="connsiteX34" fmla="*/ 340784 w 2354439"/>
              <a:gd name="connsiteY34" fmla="*/ 931334 h 2425700"/>
              <a:gd name="connsiteX35" fmla="*/ 383117 w 2354439"/>
              <a:gd name="connsiteY35" fmla="*/ 939800 h 2425700"/>
              <a:gd name="connsiteX36" fmla="*/ 425451 w 2354439"/>
              <a:gd name="connsiteY36" fmla="*/ 922867 h 2425700"/>
              <a:gd name="connsiteX37" fmla="*/ 450851 w 2354439"/>
              <a:gd name="connsiteY37" fmla="*/ 872067 h 2425700"/>
              <a:gd name="connsiteX38" fmla="*/ 476251 w 2354439"/>
              <a:gd name="connsiteY38" fmla="*/ 846667 h 2425700"/>
              <a:gd name="connsiteX39" fmla="*/ 476251 w 2354439"/>
              <a:gd name="connsiteY39" fmla="*/ 778934 h 2425700"/>
              <a:gd name="connsiteX40" fmla="*/ 421217 w 2354439"/>
              <a:gd name="connsiteY40" fmla="*/ 711200 h 2425700"/>
              <a:gd name="connsiteX41" fmla="*/ 370417 w 2354439"/>
              <a:gd name="connsiteY41" fmla="*/ 681567 h 2425700"/>
              <a:gd name="connsiteX42" fmla="*/ 332317 w 2354439"/>
              <a:gd name="connsiteY42" fmla="*/ 639234 h 2425700"/>
              <a:gd name="connsiteX43" fmla="*/ 289984 w 2354439"/>
              <a:gd name="connsiteY43" fmla="*/ 601134 h 2425700"/>
              <a:gd name="connsiteX44" fmla="*/ 289984 w 2354439"/>
              <a:gd name="connsiteY44" fmla="*/ 512234 h 2425700"/>
              <a:gd name="connsiteX45" fmla="*/ 306917 w 2354439"/>
              <a:gd name="connsiteY45" fmla="*/ 457200 h 2425700"/>
              <a:gd name="connsiteX46" fmla="*/ 328084 w 2354439"/>
              <a:gd name="connsiteY46" fmla="*/ 427567 h 2425700"/>
              <a:gd name="connsiteX47" fmla="*/ 328084 w 2354439"/>
              <a:gd name="connsiteY47" fmla="*/ 389467 h 2425700"/>
              <a:gd name="connsiteX48" fmla="*/ 328084 w 2354439"/>
              <a:gd name="connsiteY48" fmla="*/ 355600 h 2425700"/>
              <a:gd name="connsiteX49" fmla="*/ 378884 w 2354439"/>
              <a:gd name="connsiteY49" fmla="*/ 355600 h 2425700"/>
              <a:gd name="connsiteX50" fmla="*/ 429684 w 2354439"/>
              <a:gd name="connsiteY50" fmla="*/ 330200 h 2425700"/>
              <a:gd name="connsiteX51" fmla="*/ 497417 w 2354439"/>
              <a:gd name="connsiteY51" fmla="*/ 376767 h 2425700"/>
              <a:gd name="connsiteX52" fmla="*/ 560917 w 2354439"/>
              <a:gd name="connsiteY52" fmla="*/ 436034 h 2425700"/>
              <a:gd name="connsiteX53" fmla="*/ 603251 w 2354439"/>
              <a:gd name="connsiteY53" fmla="*/ 465667 h 2425700"/>
              <a:gd name="connsiteX54" fmla="*/ 637117 w 2354439"/>
              <a:gd name="connsiteY54" fmla="*/ 448734 h 2425700"/>
              <a:gd name="connsiteX55" fmla="*/ 670984 w 2354439"/>
              <a:gd name="connsiteY55" fmla="*/ 414867 h 2425700"/>
              <a:gd name="connsiteX56" fmla="*/ 666751 w 2354439"/>
              <a:gd name="connsiteY56" fmla="*/ 364067 h 2425700"/>
              <a:gd name="connsiteX57" fmla="*/ 687917 w 2354439"/>
              <a:gd name="connsiteY57" fmla="*/ 338667 h 2425700"/>
              <a:gd name="connsiteX58" fmla="*/ 704851 w 2354439"/>
              <a:gd name="connsiteY58" fmla="*/ 287867 h 2425700"/>
              <a:gd name="connsiteX59" fmla="*/ 692151 w 2354439"/>
              <a:gd name="connsiteY59" fmla="*/ 241300 h 2425700"/>
              <a:gd name="connsiteX60" fmla="*/ 683684 w 2354439"/>
              <a:gd name="connsiteY60" fmla="*/ 215900 h 2425700"/>
              <a:gd name="connsiteX61" fmla="*/ 704851 w 2354439"/>
              <a:gd name="connsiteY61" fmla="*/ 182034 h 2425700"/>
              <a:gd name="connsiteX62" fmla="*/ 734484 w 2354439"/>
              <a:gd name="connsiteY62" fmla="*/ 114300 h 2425700"/>
              <a:gd name="connsiteX63" fmla="*/ 747184 w 2354439"/>
              <a:gd name="connsiteY63" fmla="*/ 55034 h 2425700"/>
              <a:gd name="connsiteX64" fmla="*/ 781051 w 2354439"/>
              <a:gd name="connsiteY64" fmla="*/ 12700 h 2425700"/>
              <a:gd name="connsiteX65" fmla="*/ 823384 w 2354439"/>
              <a:gd name="connsiteY65" fmla="*/ 4234 h 2425700"/>
              <a:gd name="connsiteX66" fmla="*/ 865717 w 2354439"/>
              <a:gd name="connsiteY66" fmla="*/ 8467 h 2425700"/>
              <a:gd name="connsiteX67" fmla="*/ 869951 w 2354439"/>
              <a:gd name="connsiteY67" fmla="*/ 55034 h 2425700"/>
              <a:gd name="connsiteX68" fmla="*/ 899584 w 2354439"/>
              <a:gd name="connsiteY68" fmla="*/ 156634 h 2425700"/>
              <a:gd name="connsiteX69" fmla="*/ 912284 w 2354439"/>
              <a:gd name="connsiteY69" fmla="*/ 237067 h 2425700"/>
              <a:gd name="connsiteX70" fmla="*/ 924984 w 2354439"/>
              <a:gd name="connsiteY70" fmla="*/ 270934 h 2425700"/>
              <a:gd name="connsiteX71" fmla="*/ 988484 w 2354439"/>
              <a:gd name="connsiteY71" fmla="*/ 287867 h 2425700"/>
              <a:gd name="connsiteX72" fmla="*/ 1035051 w 2354439"/>
              <a:gd name="connsiteY72" fmla="*/ 304800 h 2425700"/>
              <a:gd name="connsiteX73" fmla="*/ 1064684 w 2354439"/>
              <a:gd name="connsiteY73" fmla="*/ 245534 h 2425700"/>
              <a:gd name="connsiteX74" fmla="*/ 1128184 w 2354439"/>
              <a:gd name="connsiteY74" fmla="*/ 211667 h 2425700"/>
              <a:gd name="connsiteX75" fmla="*/ 1191684 w 2354439"/>
              <a:gd name="connsiteY75" fmla="*/ 207434 h 2425700"/>
              <a:gd name="connsiteX76" fmla="*/ 1225551 w 2354439"/>
              <a:gd name="connsiteY76" fmla="*/ 220134 h 2425700"/>
              <a:gd name="connsiteX77" fmla="*/ 1250951 w 2354439"/>
              <a:gd name="connsiteY77" fmla="*/ 254000 h 2425700"/>
              <a:gd name="connsiteX78" fmla="*/ 1276351 w 2354439"/>
              <a:gd name="connsiteY78" fmla="*/ 304800 h 2425700"/>
              <a:gd name="connsiteX79" fmla="*/ 1297517 w 2354439"/>
              <a:gd name="connsiteY79" fmla="*/ 355600 h 2425700"/>
              <a:gd name="connsiteX80" fmla="*/ 1344084 w 2354439"/>
              <a:gd name="connsiteY80" fmla="*/ 355600 h 2425700"/>
              <a:gd name="connsiteX81" fmla="*/ 1399117 w 2354439"/>
              <a:gd name="connsiteY81" fmla="*/ 334434 h 2425700"/>
              <a:gd name="connsiteX82" fmla="*/ 1445684 w 2354439"/>
              <a:gd name="connsiteY82" fmla="*/ 334434 h 2425700"/>
              <a:gd name="connsiteX83" fmla="*/ 1475317 w 2354439"/>
              <a:gd name="connsiteY83" fmla="*/ 313267 h 2425700"/>
              <a:gd name="connsiteX84" fmla="*/ 1500717 w 2354439"/>
              <a:gd name="connsiteY84" fmla="*/ 275167 h 2425700"/>
              <a:gd name="connsiteX85" fmla="*/ 1479551 w 2354439"/>
              <a:gd name="connsiteY85" fmla="*/ 245534 h 2425700"/>
              <a:gd name="connsiteX86" fmla="*/ 1479551 w 2354439"/>
              <a:gd name="connsiteY86" fmla="*/ 220134 h 2425700"/>
              <a:gd name="connsiteX87" fmla="*/ 1521884 w 2354439"/>
              <a:gd name="connsiteY87" fmla="*/ 215900 h 2425700"/>
              <a:gd name="connsiteX88" fmla="*/ 1572684 w 2354439"/>
              <a:gd name="connsiteY88" fmla="*/ 211667 h 2425700"/>
              <a:gd name="connsiteX89" fmla="*/ 1568451 w 2354439"/>
              <a:gd name="connsiteY89" fmla="*/ 258234 h 2425700"/>
              <a:gd name="connsiteX90" fmla="*/ 1534584 w 2354439"/>
              <a:gd name="connsiteY90" fmla="*/ 275167 h 2425700"/>
              <a:gd name="connsiteX91" fmla="*/ 1521884 w 2354439"/>
              <a:gd name="connsiteY91" fmla="*/ 325967 h 2425700"/>
              <a:gd name="connsiteX92" fmla="*/ 1500717 w 2354439"/>
              <a:gd name="connsiteY92" fmla="*/ 402167 h 2425700"/>
              <a:gd name="connsiteX93" fmla="*/ 1500717 w 2354439"/>
              <a:gd name="connsiteY93" fmla="*/ 431800 h 2425700"/>
              <a:gd name="connsiteX94" fmla="*/ 1526117 w 2354439"/>
              <a:gd name="connsiteY94" fmla="*/ 457200 h 2425700"/>
              <a:gd name="connsiteX95" fmla="*/ 1534584 w 2354439"/>
              <a:gd name="connsiteY95" fmla="*/ 495300 h 2425700"/>
              <a:gd name="connsiteX96" fmla="*/ 1589617 w 2354439"/>
              <a:gd name="connsiteY96" fmla="*/ 520700 h 2425700"/>
              <a:gd name="connsiteX97" fmla="*/ 1653117 w 2354439"/>
              <a:gd name="connsiteY97" fmla="*/ 554567 h 2425700"/>
              <a:gd name="connsiteX98" fmla="*/ 1703917 w 2354439"/>
              <a:gd name="connsiteY98" fmla="*/ 571500 h 2425700"/>
              <a:gd name="connsiteX99" fmla="*/ 1792817 w 2354439"/>
              <a:gd name="connsiteY99" fmla="*/ 575734 h 2425700"/>
              <a:gd name="connsiteX100" fmla="*/ 1860551 w 2354439"/>
              <a:gd name="connsiteY100" fmla="*/ 584200 h 2425700"/>
              <a:gd name="connsiteX101" fmla="*/ 1949451 w 2354439"/>
              <a:gd name="connsiteY101" fmla="*/ 584200 h 2425700"/>
              <a:gd name="connsiteX102" fmla="*/ 1987551 w 2354439"/>
              <a:gd name="connsiteY102" fmla="*/ 609600 h 2425700"/>
              <a:gd name="connsiteX103" fmla="*/ 2008717 w 2354439"/>
              <a:gd name="connsiteY103" fmla="*/ 643467 h 2425700"/>
              <a:gd name="connsiteX104" fmla="*/ 2034117 w 2354439"/>
              <a:gd name="connsiteY104" fmla="*/ 677334 h 2425700"/>
              <a:gd name="connsiteX105" fmla="*/ 2034117 w 2354439"/>
              <a:gd name="connsiteY105" fmla="*/ 719667 h 2425700"/>
              <a:gd name="connsiteX106" fmla="*/ 2021417 w 2354439"/>
              <a:gd name="connsiteY106" fmla="*/ 783167 h 2425700"/>
              <a:gd name="connsiteX107" fmla="*/ 1949451 w 2354439"/>
              <a:gd name="connsiteY107" fmla="*/ 791634 h 2425700"/>
              <a:gd name="connsiteX108" fmla="*/ 1915584 w 2354439"/>
              <a:gd name="connsiteY108" fmla="*/ 812800 h 2425700"/>
              <a:gd name="connsiteX109" fmla="*/ 1877484 w 2354439"/>
              <a:gd name="connsiteY109" fmla="*/ 872067 h 2425700"/>
              <a:gd name="connsiteX110" fmla="*/ 1852084 w 2354439"/>
              <a:gd name="connsiteY110" fmla="*/ 918634 h 2425700"/>
              <a:gd name="connsiteX111" fmla="*/ 1826684 w 2354439"/>
              <a:gd name="connsiteY111" fmla="*/ 973667 h 2425700"/>
              <a:gd name="connsiteX112" fmla="*/ 1801284 w 2354439"/>
              <a:gd name="connsiteY112" fmla="*/ 999067 h 2425700"/>
              <a:gd name="connsiteX113" fmla="*/ 1809751 w 2354439"/>
              <a:gd name="connsiteY113" fmla="*/ 1041400 h 2425700"/>
              <a:gd name="connsiteX114" fmla="*/ 1860551 w 2354439"/>
              <a:gd name="connsiteY114" fmla="*/ 1062567 h 2425700"/>
              <a:gd name="connsiteX115" fmla="*/ 1924051 w 2354439"/>
              <a:gd name="connsiteY115" fmla="*/ 1104900 h 2425700"/>
              <a:gd name="connsiteX116" fmla="*/ 1974851 w 2354439"/>
              <a:gd name="connsiteY116" fmla="*/ 1138767 h 2425700"/>
              <a:gd name="connsiteX117" fmla="*/ 2008717 w 2354439"/>
              <a:gd name="connsiteY117" fmla="*/ 1151467 h 2425700"/>
              <a:gd name="connsiteX118" fmla="*/ 2046817 w 2354439"/>
              <a:gd name="connsiteY118" fmla="*/ 1151467 h 2425700"/>
              <a:gd name="connsiteX119" fmla="*/ 2004484 w 2354439"/>
              <a:gd name="connsiteY119" fmla="*/ 1206500 h 2425700"/>
              <a:gd name="connsiteX120" fmla="*/ 2000251 w 2354439"/>
              <a:gd name="connsiteY120" fmla="*/ 1261534 h 2425700"/>
              <a:gd name="connsiteX121" fmla="*/ 1974851 w 2354439"/>
              <a:gd name="connsiteY121" fmla="*/ 1325034 h 2425700"/>
              <a:gd name="connsiteX122" fmla="*/ 1983317 w 2354439"/>
              <a:gd name="connsiteY122" fmla="*/ 1380067 h 2425700"/>
              <a:gd name="connsiteX123" fmla="*/ 2004484 w 2354439"/>
              <a:gd name="connsiteY123" fmla="*/ 1422400 h 2425700"/>
              <a:gd name="connsiteX124" fmla="*/ 2046817 w 2354439"/>
              <a:gd name="connsiteY124" fmla="*/ 1439334 h 2425700"/>
              <a:gd name="connsiteX125" fmla="*/ 2063751 w 2354439"/>
              <a:gd name="connsiteY125" fmla="*/ 1452034 h 2425700"/>
              <a:gd name="connsiteX126" fmla="*/ 2063751 w 2354439"/>
              <a:gd name="connsiteY126" fmla="*/ 1473200 h 2425700"/>
              <a:gd name="connsiteX127" fmla="*/ 2080684 w 2354439"/>
              <a:gd name="connsiteY127" fmla="*/ 1490134 h 2425700"/>
              <a:gd name="connsiteX128" fmla="*/ 2144184 w 2354439"/>
              <a:gd name="connsiteY128" fmla="*/ 1511300 h 2425700"/>
              <a:gd name="connsiteX129" fmla="*/ 2186517 w 2354439"/>
              <a:gd name="connsiteY129" fmla="*/ 1536700 h 2425700"/>
              <a:gd name="connsiteX130" fmla="*/ 2237317 w 2354439"/>
              <a:gd name="connsiteY130" fmla="*/ 1566334 h 2425700"/>
              <a:gd name="connsiteX131" fmla="*/ 2258484 w 2354439"/>
              <a:gd name="connsiteY131" fmla="*/ 1566334 h 2425700"/>
              <a:gd name="connsiteX132" fmla="*/ 2292351 w 2354439"/>
              <a:gd name="connsiteY132" fmla="*/ 1579034 h 2425700"/>
              <a:gd name="connsiteX133" fmla="*/ 2330451 w 2354439"/>
              <a:gd name="connsiteY133" fmla="*/ 1579034 h 2425700"/>
              <a:gd name="connsiteX134" fmla="*/ 2351617 w 2354439"/>
              <a:gd name="connsiteY134" fmla="*/ 1600200 h 2425700"/>
              <a:gd name="connsiteX135" fmla="*/ 2347384 w 2354439"/>
              <a:gd name="connsiteY135" fmla="*/ 1646767 h 2425700"/>
              <a:gd name="connsiteX136" fmla="*/ 2334684 w 2354439"/>
              <a:gd name="connsiteY136" fmla="*/ 1701800 h 2425700"/>
              <a:gd name="connsiteX137" fmla="*/ 2292351 w 2354439"/>
              <a:gd name="connsiteY137" fmla="*/ 1710267 h 2425700"/>
              <a:gd name="connsiteX138" fmla="*/ 2241551 w 2354439"/>
              <a:gd name="connsiteY138" fmla="*/ 1727200 h 2425700"/>
              <a:gd name="connsiteX139" fmla="*/ 2173817 w 2354439"/>
              <a:gd name="connsiteY139" fmla="*/ 1706034 h 2425700"/>
              <a:gd name="connsiteX140" fmla="*/ 2135717 w 2354439"/>
              <a:gd name="connsiteY140" fmla="*/ 1680634 h 2425700"/>
              <a:gd name="connsiteX141" fmla="*/ 2080684 w 2354439"/>
              <a:gd name="connsiteY141" fmla="*/ 1638300 h 2425700"/>
              <a:gd name="connsiteX142" fmla="*/ 2034117 w 2354439"/>
              <a:gd name="connsiteY142" fmla="*/ 1625600 h 2425700"/>
              <a:gd name="connsiteX143" fmla="*/ 1983317 w 2354439"/>
              <a:gd name="connsiteY143" fmla="*/ 1629834 h 2425700"/>
              <a:gd name="connsiteX144" fmla="*/ 1940984 w 2354439"/>
              <a:gd name="connsiteY144" fmla="*/ 1646767 h 2425700"/>
              <a:gd name="connsiteX145" fmla="*/ 1890184 w 2354439"/>
              <a:gd name="connsiteY145" fmla="*/ 1655234 h 2425700"/>
              <a:gd name="connsiteX146" fmla="*/ 1843617 w 2354439"/>
              <a:gd name="connsiteY146" fmla="*/ 1663700 h 2425700"/>
              <a:gd name="connsiteX147" fmla="*/ 1813984 w 2354439"/>
              <a:gd name="connsiteY147" fmla="*/ 1706034 h 2425700"/>
              <a:gd name="connsiteX148" fmla="*/ 1784351 w 2354439"/>
              <a:gd name="connsiteY148" fmla="*/ 1773767 h 2425700"/>
              <a:gd name="connsiteX149" fmla="*/ 1758951 w 2354439"/>
              <a:gd name="connsiteY149" fmla="*/ 1820334 h 2425700"/>
              <a:gd name="connsiteX150" fmla="*/ 1703917 w 2354439"/>
              <a:gd name="connsiteY150" fmla="*/ 1837267 h 2425700"/>
              <a:gd name="connsiteX151" fmla="*/ 1661584 w 2354439"/>
              <a:gd name="connsiteY151" fmla="*/ 1820334 h 2425700"/>
              <a:gd name="connsiteX152" fmla="*/ 1648884 w 2354439"/>
              <a:gd name="connsiteY152" fmla="*/ 1778000 h 2425700"/>
              <a:gd name="connsiteX153" fmla="*/ 1648884 w 2354439"/>
              <a:gd name="connsiteY153" fmla="*/ 1714500 h 2425700"/>
              <a:gd name="connsiteX154" fmla="*/ 1648884 w 2354439"/>
              <a:gd name="connsiteY154" fmla="*/ 1667934 h 2425700"/>
              <a:gd name="connsiteX155" fmla="*/ 1627717 w 2354439"/>
              <a:gd name="connsiteY155" fmla="*/ 1634067 h 2425700"/>
              <a:gd name="connsiteX156" fmla="*/ 1585384 w 2354439"/>
              <a:gd name="connsiteY156" fmla="*/ 1625600 h 2425700"/>
              <a:gd name="connsiteX157" fmla="*/ 1547284 w 2354439"/>
              <a:gd name="connsiteY157" fmla="*/ 1638300 h 2425700"/>
              <a:gd name="connsiteX158" fmla="*/ 1543051 w 2354439"/>
              <a:gd name="connsiteY158" fmla="*/ 1693334 h 2425700"/>
              <a:gd name="connsiteX159" fmla="*/ 1543051 w 2354439"/>
              <a:gd name="connsiteY159" fmla="*/ 1735667 h 2425700"/>
              <a:gd name="connsiteX160" fmla="*/ 1543051 w 2354439"/>
              <a:gd name="connsiteY160" fmla="*/ 1799167 h 2425700"/>
              <a:gd name="connsiteX161" fmla="*/ 1543051 w 2354439"/>
              <a:gd name="connsiteY161" fmla="*/ 1849967 h 2425700"/>
              <a:gd name="connsiteX162" fmla="*/ 1555751 w 2354439"/>
              <a:gd name="connsiteY162" fmla="*/ 1888067 h 2425700"/>
              <a:gd name="connsiteX163" fmla="*/ 1568451 w 2354439"/>
              <a:gd name="connsiteY163" fmla="*/ 1930400 h 2425700"/>
              <a:gd name="connsiteX164" fmla="*/ 1555751 w 2354439"/>
              <a:gd name="connsiteY164" fmla="*/ 1955800 h 2425700"/>
              <a:gd name="connsiteX165" fmla="*/ 1509184 w 2354439"/>
              <a:gd name="connsiteY165" fmla="*/ 1955800 h 2425700"/>
              <a:gd name="connsiteX166" fmla="*/ 1458384 w 2354439"/>
              <a:gd name="connsiteY166" fmla="*/ 1964267 h 2425700"/>
              <a:gd name="connsiteX167" fmla="*/ 1424517 w 2354439"/>
              <a:gd name="connsiteY167" fmla="*/ 1998134 h 2425700"/>
              <a:gd name="connsiteX168" fmla="*/ 1403351 w 2354439"/>
              <a:gd name="connsiteY168" fmla="*/ 2040467 h 2425700"/>
              <a:gd name="connsiteX169" fmla="*/ 1365251 w 2354439"/>
              <a:gd name="connsiteY169" fmla="*/ 2061634 h 2425700"/>
              <a:gd name="connsiteX170" fmla="*/ 1327151 w 2354439"/>
              <a:gd name="connsiteY170" fmla="*/ 2061634 h 2425700"/>
              <a:gd name="connsiteX171" fmla="*/ 1280584 w 2354439"/>
              <a:gd name="connsiteY171" fmla="*/ 2099734 h 2425700"/>
              <a:gd name="connsiteX172" fmla="*/ 1242484 w 2354439"/>
              <a:gd name="connsiteY172" fmla="*/ 2103967 h 2425700"/>
              <a:gd name="connsiteX173" fmla="*/ 1225551 w 2354439"/>
              <a:gd name="connsiteY173" fmla="*/ 2120900 h 2425700"/>
              <a:gd name="connsiteX174" fmla="*/ 1221317 w 2354439"/>
              <a:gd name="connsiteY174" fmla="*/ 2163234 h 2425700"/>
              <a:gd name="connsiteX175" fmla="*/ 1229784 w 2354439"/>
              <a:gd name="connsiteY175" fmla="*/ 2201334 h 2425700"/>
              <a:gd name="connsiteX176" fmla="*/ 1212851 w 2354439"/>
              <a:gd name="connsiteY176" fmla="*/ 2235200 h 2425700"/>
              <a:gd name="connsiteX177" fmla="*/ 1183217 w 2354439"/>
              <a:gd name="connsiteY177" fmla="*/ 2256367 h 2425700"/>
              <a:gd name="connsiteX178" fmla="*/ 1153584 w 2354439"/>
              <a:gd name="connsiteY178" fmla="*/ 2281767 h 2425700"/>
              <a:gd name="connsiteX179" fmla="*/ 1119717 w 2354439"/>
              <a:gd name="connsiteY179" fmla="*/ 2269067 h 2425700"/>
              <a:gd name="connsiteX180" fmla="*/ 1090084 w 2354439"/>
              <a:gd name="connsiteY180" fmla="*/ 2315634 h 2425700"/>
              <a:gd name="connsiteX181" fmla="*/ 1077384 w 2354439"/>
              <a:gd name="connsiteY181" fmla="*/ 2349500 h 2425700"/>
              <a:gd name="connsiteX182" fmla="*/ 1060451 w 2354439"/>
              <a:gd name="connsiteY182" fmla="*/ 2379134 h 2425700"/>
              <a:gd name="connsiteX183" fmla="*/ 1030817 w 2354439"/>
              <a:gd name="connsiteY183" fmla="*/ 2413000 h 2425700"/>
              <a:gd name="connsiteX184" fmla="*/ 1022351 w 2354439"/>
              <a:gd name="connsiteY184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459317 w 2354439"/>
              <a:gd name="connsiteY11" fmla="*/ 1092200 h 2425700"/>
              <a:gd name="connsiteX12" fmla="*/ 429684 w 2354439"/>
              <a:gd name="connsiteY12" fmla="*/ 1117600 h 2425700"/>
              <a:gd name="connsiteX13" fmla="*/ 400051 w 2354439"/>
              <a:gd name="connsiteY13" fmla="*/ 1104900 h 2425700"/>
              <a:gd name="connsiteX14" fmla="*/ 366184 w 2354439"/>
              <a:gd name="connsiteY14" fmla="*/ 1117600 h 2425700"/>
              <a:gd name="connsiteX15" fmla="*/ 323851 w 2354439"/>
              <a:gd name="connsiteY15" fmla="*/ 1113367 h 2425700"/>
              <a:gd name="connsiteX16" fmla="*/ 302684 w 2354439"/>
              <a:gd name="connsiteY16" fmla="*/ 1062567 h 2425700"/>
              <a:gd name="connsiteX17" fmla="*/ 273051 w 2354439"/>
              <a:gd name="connsiteY17" fmla="*/ 1054100 h 2425700"/>
              <a:gd name="connsiteX18" fmla="*/ 243417 w 2354439"/>
              <a:gd name="connsiteY18" fmla="*/ 1071034 h 2425700"/>
              <a:gd name="connsiteX19" fmla="*/ 222251 w 2354439"/>
              <a:gd name="connsiteY19" fmla="*/ 1109134 h 2425700"/>
              <a:gd name="connsiteX20" fmla="*/ 213784 w 2354439"/>
              <a:gd name="connsiteY20" fmla="*/ 1147234 h 2425700"/>
              <a:gd name="connsiteX21" fmla="*/ 175684 w 2354439"/>
              <a:gd name="connsiteY21" fmla="*/ 1159934 h 2425700"/>
              <a:gd name="connsiteX22" fmla="*/ 112184 w 2354439"/>
              <a:gd name="connsiteY22" fmla="*/ 1168400 h 2425700"/>
              <a:gd name="connsiteX23" fmla="*/ 61384 w 2354439"/>
              <a:gd name="connsiteY23" fmla="*/ 1143000 h 2425700"/>
              <a:gd name="connsiteX24" fmla="*/ 27517 w 2354439"/>
              <a:gd name="connsiteY24" fmla="*/ 1104900 h 2425700"/>
              <a:gd name="connsiteX25" fmla="*/ 6351 w 2354439"/>
              <a:gd name="connsiteY25" fmla="*/ 1075267 h 2425700"/>
              <a:gd name="connsiteX26" fmla="*/ 2117 w 2354439"/>
              <a:gd name="connsiteY26" fmla="*/ 1028700 h 2425700"/>
              <a:gd name="connsiteX27" fmla="*/ 19051 w 2354439"/>
              <a:gd name="connsiteY27" fmla="*/ 1016000 h 2425700"/>
              <a:gd name="connsiteX28" fmla="*/ 78317 w 2354439"/>
              <a:gd name="connsiteY28" fmla="*/ 1016000 h 2425700"/>
              <a:gd name="connsiteX29" fmla="*/ 116417 w 2354439"/>
              <a:gd name="connsiteY29" fmla="*/ 952500 h 2425700"/>
              <a:gd name="connsiteX30" fmla="*/ 146051 w 2354439"/>
              <a:gd name="connsiteY30" fmla="*/ 910167 h 2425700"/>
              <a:gd name="connsiteX31" fmla="*/ 196851 w 2354439"/>
              <a:gd name="connsiteY31" fmla="*/ 876300 h 2425700"/>
              <a:gd name="connsiteX32" fmla="*/ 243417 w 2354439"/>
              <a:gd name="connsiteY32" fmla="*/ 876300 h 2425700"/>
              <a:gd name="connsiteX33" fmla="*/ 294217 w 2354439"/>
              <a:gd name="connsiteY33" fmla="*/ 876300 h 2425700"/>
              <a:gd name="connsiteX34" fmla="*/ 315384 w 2354439"/>
              <a:gd name="connsiteY34" fmla="*/ 910167 h 2425700"/>
              <a:gd name="connsiteX35" fmla="*/ 340784 w 2354439"/>
              <a:gd name="connsiteY35" fmla="*/ 931334 h 2425700"/>
              <a:gd name="connsiteX36" fmla="*/ 383117 w 2354439"/>
              <a:gd name="connsiteY36" fmla="*/ 939800 h 2425700"/>
              <a:gd name="connsiteX37" fmla="*/ 425451 w 2354439"/>
              <a:gd name="connsiteY37" fmla="*/ 922867 h 2425700"/>
              <a:gd name="connsiteX38" fmla="*/ 450851 w 2354439"/>
              <a:gd name="connsiteY38" fmla="*/ 872067 h 2425700"/>
              <a:gd name="connsiteX39" fmla="*/ 476251 w 2354439"/>
              <a:gd name="connsiteY39" fmla="*/ 846667 h 2425700"/>
              <a:gd name="connsiteX40" fmla="*/ 476251 w 2354439"/>
              <a:gd name="connsiteY40" fmla="*/ 778934 h 2425700"/>
              <a:gd name="connsiteX41" fmla="*/ 421217 w 2354439"/>
              <a:gd name="connsiteY41" fmla="*/ 711200 h 2425700"/>
              <a:gd name="connsiteX42" fmla="*/ 370417 w 2354439"/>
              <a:gd name="connsiteY42" fmla="*/ 681567 h 2425700"/>
              <a:gd name="connsiteX43" fmla="*/ 332317 w 2354439"/>
              <a:gd name="connsiteY43" fmla="*/ 639234 h 2425700"/>
              <a:gd name="connsiteX44" fmla="*/ 289984 w 2354439"/>
              <a:gd name="connsiteY44" fmla="*/ 601134 h 2425700"/>
              <a:gd name="connsiteX45" fmla="*/ 289984 w 2354439"/>
              <a:gd name="connsiteY45" fmla="*/ 512234 h 2425700"/>
              <a:gd name="connsiteX46" fmla="*/ 306917 w 2354439"/>
              <a:gd name="connsiteY46" fmla="*/ 457200 h 2425700"/>
              <a:gd name="connsiteX47" fmla="*/ 328084 w 2354439"/>
              <a:gd name="connsiteY47" fmla="*/ 427567 h 2425700"/>
              <a:gd name="connsiteX48" fmla="*/ 328084 w 2354439"/>
              <a:gd name="connsiteY48" fmla="*/ 389467 h 2425700"/>
              <a:gd name="connsiteX49" fmla="*/ 328084 w 2354439"/>
              <a:gd name="connsiteY49" fmla="*/ 355600 h 2425700"/>
              <a:gd name="connsiteX50" fmla="*/ 378884 w 2354439"/>
              <a:gd name="connsiteY50" fmla="*/ 355600 h 2425700"/>
              <a:gd name="connsiteX51" fmla="*/ 429684 w 2354439"/>
              <a:gd name="connsiteY51" fmla="*/ 330200 h 2425700"/>
              <a:gd name="connsiteX52" fmla="*/ 497417 w 2354439"/>
              <a:gd name="connsiteY52" fmla="*/ 376767 h 2425700"/>
              <a:gd name="connsiteX53" fmla="*/ 560917 w 2354439"/>
              <a:gd name="connsiteY53" fmla="*/ 436034 h 2425700"/>
              <a:gd name="connsiteX54" fmla="*/ 603251 w 2354439"/>
              <a:gd name="connsiteY54" fmla="*/ 465667 h 2425700"/>
              <a:gd name="connsiteX55" fmla="*/ 637117 w 2354439"/>
              <a:gd name="connsiteY55" fmla="*/ 448734 h 2425700"/>
              <a:gd name="connsiteX56" fmla="*/ 670984 w 2354439"/>
              <a:gd name="connsiteY56" fmla="*/ 414867 h 2425700"/>
              <a:gd name="connsiteX57" fmla="*/ 666751 w 2354439"/>
              <a:gd name="connsiteY57" fmla="*/ 364067 h 2425700"/>
              <a:gd name="connsiteX58" fmla="*/ 687917 w 2354439"/>
              <a:gd name="connsiteY58" fmla="*/ 338667 h 2425700"/>
              <a:gd name="connsiteX59" fmla="*/ 704851 w 2354439"/>
              <a:gd name="connsiteY59" fmla="*/ 287867 h 2425700"/>
              <a:gd name="connsiteX60" fmla="*/ 692151 w 2354439"/>
              <a:gd name="connsiteY60" fmla="*/ 241300 h 2425700"/>
              <a:gd name="connsiteX61" fmla="*/ 683684 w 2354439"/>
              <a:gd name="connsiteY61" fmla="*/ 215900 h 2425700"/>
              <a:gd name="connsiteX62" fmla="*/ 704851 w 2354439"/>
              <a:gd name="connsiteY62" fmla="*/ 182034 h 2425700"/>
              <a:gd name="connsiteX63" fmla="*/ 734484 w 2354439"/>
              <a:gd name="connsiteY63" fmla="*/ 114300 h 2425700"/>
              <a:gd name="connsiteX64" fmla="*/ 747184 w 2354439"/>
              <a:gd name="connsiteY64" fmla="*/ 55034 h 2425700"/>
              <a:gd name="connsiteX65" fmla="*/ 781051 w 2354439"/>
              <a:gd name="connsiteY65" fmla="*/ 12700 h 2425700"/>
              <a:gd name="connsiteX66" fmla="*/ 823384 w 2354439"/>
              <a:gd name="connsiteY66" fmla="*/ 4234 h 2425700"/>
              <a:gd name="connsiteX67" fmla="*/ 865717 w 2354439"/>
              <a:gd name="connsiteY67" fmla="*/ 8467 h 2425700"/>
              <a:gd name="connsiteX68" fmla="*/ 869951 w 2354439"/>
              <a:gd name="connsiteY68" fmla="*/ 55034 h 2425700"/>
              <a:gd name="connsiteX69" fmla="*/ 899584 w 2354439"/>
              <a:gd name="connsiteY69" fmla="*/ 156634 h 2425700"/>
              <a:gd name="connsiteX70" fmla="*/ 912284 w 2354439"/>
              <a:gd name="connsiteY70" fmla="*/ 237067 h 2425700"/>
              <a:gd name="connsiteX71" fmla="*/ 924984 w 2354439"/>
              <a:gd name="connsiteY71" fmla="*/ 270934 h 2425700"/>
              <a:gd name="connsiteX72" fmla="*/ 988484 w 2354439"/>
              <a:gd name="connsiteY72" fmla="*/ 287867 h 2425700"/>
              <a:gd name="connsiteX73" fmla="*/ 1035051 w 2354439"/>
              <a:gd name="connsiteY73" fmla="*/ 304800 h 2425700"/>
              <a:gd name="connsiteX74" fmla="*/ 1064684 w 2354439"/>
              <a:gd name="connsiteY74" fmla="*/ 245534 h 2425700"/>
              <a:gd name="connsiteX75" fmla="*/ 1128184 w 2354439"/>
              <a:gd name="connsiteY75" fmla="*/ 211667 h 2425700"/>
              <a:gd name="connsiteX76" fmla="*/ 1191684 w 2354439"/>
              <a:gd name="connsiteY76" fmla="*/ 207434 h 2425700"/>
              <a:gd name="connsiteX77" fmla="*/ 1225551 w 2354439"/>
              <a:gd name="connsiteY77" fmla="*/ 220134 h 2425700"/>
              <a:gd name="connsiteX78" fmla="*/ 1250951 w 2354439"/>
              <a:gd name="connsiteY78" fmla="*/ 254000 h 2425700"/>
              <a:gd name="connsiteX79" fmla="*/ 1276351 w 2354439"/>
              <a:gd name="connsiteY79" fmla="*/ 304800 h 2425700"/>
              <a:gd name="connsiteX80" fmla="*/ 1297517 w 2354439"/>
              <a:gd name="connsiteY80" fmla="*/ 355600 h 2425700"/>
              <a:gd name="connsiteX81" fmla="*/ 1344084 w 2354439"/>
              <a:gd name="connsiteY81" fmla="*/ 355600 h 2425700"/>
              <a:gd name="connsiteX82" fmla="*/ 1399117 w 2354439"/>
              <a:gd name="connsiteY82" fmla="*/ 334434 h 2425700"/>
              <a:gd name="connsiteX83" fmla="*/ 1445684 w 2354439"/>
              <a:gd name="connsiteY83" fmla="*/ 334434 h 2425700"/>
              <a:gd name="connsiteX84" fmla="*/ 1475317 w 2354439"/>
              <a:gd name="connsiteY84" fmla="*/ 313267 h 2425700"/>
              <a:gd name="connsiteX85" fmla="*/ 1500717 w 2354439"/>
              <a:gd name="connsiteY85" fmla="*/ 275167 h 2425700"/>
              <a:gd name="connsiteX86" fmla="*/ 1479551 w 2354439"/>
              <a:gd name="connsiteY86" fmla="*/ 245534 h 2425700"/>
              <a:gd name="connsiteX87" fmla="*/ 1479551 w 2354439"/>
              <a:gd name="connsiteY87" fmla="*/ 220134 h 2425700"/>
              <a:gd name="connsiteX88" fmla="*/ 1521884 w 2354439"/>
              <a:gd name="connsiteY88" fmla="*/ 215900 h 2425700"/>
              <a:gd name="connsiteX89" fmla="*/ 1572684 w 2354439"/>
              <a:gd name="connsiteY89" fmla="*/ 211667 h 2425700"/>
              <a:gd name="connsiteX90" fmla="*/ 1568451 w 2354439"/>
              <a:gd name="connsiteY90" fmla="*/ 258234 h 2425700"/>
              <a:gd name="connsiteX91" fmla="*/ 1534584 w 2354439"/>
              <a:gd name="connsiteY91" fmla="*/ 275167 h 2425700"/>
              <a:gd name="connsiteX92" fmla="*/ 1521884 w 2354439"/>
              <a:gd name="connsiteY92" fmla="*/ 325967 h 2425700"/>
              <a:gd name="connsiteX93" fmla="*/ 1500717 w 2354439"/>
              <a:gd name="connsiteY93" fmla="*/ 402167 h 2425700"/>
              <a:gd name="connsiteX94" fmla="*/ 1500717 w 2354439"/>
              <a:gd name="connsiteY94" fmla="*/ 431800 h 2425700"/>
              <a:gd name="connsiteX95" fmla="*/ 1526117 w 2354439"/>
              <a:gd name="connsiteY95" fmla="*/ 457200 h 2425700"/>
              <a:gd name="connsiteX96" fmla="*/ 1534584 w 2354439"/>
              <a:gd name="connsiteY96" fmla="*/ 495300 h 2425700"/>
              <a:gd name="connsiteX97" fmla="*/ 1589617 w 2354439"/>
              <a:gd name="connsiteY97" fmla="*/ 520700 h 2425700"/>
              <a:gd name="connsiteX98" fmla="*/ 1653117 w 2354439"/>
              <a:gd name="connsiteY98" fmla="*/ 554567 h 2425700"/>
              <a:gd name="connsiteX99" fmla="*/ 1703917 w 2354439"/>
              <a:gd name="connsiteY99" fmla="*/ 571500 h 2425700"/>
              <a:gd name="connsiteX100" fmla="*/ 1792817 w 2354439"/>
              <a:gd name="connsiteY100" fmla="*/ 575734 h 2425700"/>
              <a:gd name="connsiteX101" fmla="*/ 1860551 w 2354439"/>
              <a:gd name="connsiteY101" fmla="*/ 584200 h 2425700"/>
              <a:gd name="connsiteX102" fmla="*/ 1949451 w 2354439"/>
              <a:gd name="connsiteY102" fmla="*/ 584200 h 2425700"/>
              <a:gd name="connsiteX103" fmla="*/ 1987551 w 2354439"/>
              <a:gd name="connsiteY103" fmla="*/ 609600 h 2425700"/>
              <a:gd name="connsiteX104" fmla="*/ 2008717 w 2354439"/>
              <a:gd name="connsiteY104" fmla="*/ 643467 h 2425700"/>
              <a:gd name="connsiteX105" fmla="*/ 2034117 w 2354439"/>
              <a:gd name="connsiteY105" fmla="*/ 677334 h 2425700"/>
              <a:gd name="connsiteX106" fmla="*/ 2034117 w 2354439"/>
              <a:gd name="connsiteY106" fmla="*/ 719667 h 2425700"/>
              <a:gd name="connsiteX107" fmla="*/ 2021417 w 2354439"/>
              <a:gd name="connsiteY107" fmla="*/ 783167 h 2425700"/>
              <a:gd name="connsiteX108" fmla="*/ 1949451 w 2354439"/>
              <a:gd name="connsiteY108" fmla="*/ 791634 h 2425700"/>
              <a:gd name="connsiteX109" fmla="*/ 1915584 w 2354439"/>
              <a:gd name="connsiteY109" fmla="*/ 812800 h 2425700"/>
              <a:gd name="connsiteX110" fmla="*/ 1877484 w 2354439"/>
              <a:gd name="connsiteY110" fmla="*/ 872067 h 2425700"/>
              <a:gd name="connsiteX111" fmla="*/ 1852084 w 2354439"/>
              <a:gd name="connsiteY111" fmla="*/ 918634 h 2425700"/>
              <a:gd name="connsiteX112" fmla="*/ 1826684 w 2354439"/>
              <a:gd name="connsiteY112" fmla="*/ 973667 h 2425700"/>
              <a:gd name="connsiteX113" fmla="*/ 1801284 w 2354439"/>
              <a:gd name="connsiteY113" fmla="*/ 999067 h 2425700"/>
              <a:gd name="connsiteX114" fmla="*/ 1809751 w 2354439"/>
              <a:gd name="connsiteY114" fmla="*/ 1041400 h 2425700"/>
              <a:gd name="connsiteX115" fmla="*/ 1860551 w 2354439"/>
              <a:gd name="connsiteY115" fmla="*/ 1062567 h 2425700"/>
              <a:gd name="connsiteX116" fmla="*/ 1924051 w 2354439"/>
              <a:gd name="connsiteY116" fmla="*/ 1104900 h 2425700"/>
              <a:gd name="connsiteX117" fmla="*/ 1974851 w 2354439"/>
              <a:gd name="connsiteY117" fmla="*/ 1138767 h 2425700"/>
              <a:gd name="connsiteX118" fmla="*/ 2008717 w 2354439"/>
              <a:gd name="connsiteY118" fmla="*/ 1151467 h 2425700"/>
              <a:gd name="connsiteX119" fmla="*/ 2046817 w 2354439"/>
              <a:gd name="connsiteY119" fmla="*/ 1151467 h 2425700"/>
              <a:gd name="connsiteX120" fmla="*/ 2004484 w 2354439"/>
              <a:gd name="connsiteY120" fmla="*/ 1206500 h 2425700"/>
              <a:gd name="connsiteX121" fmla="*/ 2000251 w 2354439"/>
              <a:gd name="connsiteY121" fmla="*/ 1261534 h 2425700"/>
              <a:gd name="connsiteX122" fmla="*/ 1974851 w 2354439"/>
              <a:gd name="connsiteY122" fmla="*/ 1325034 h 2425700"/>
              <a:gd name="connsiteX123" fmla="*/ 1983317 w 2354439"/>
              <a:gd name="connsiteY123" fmla="*/ 1380067 h 2425700"/>
              <a:gd name="connsiteX124" fmla="*/ 2004484 w 2354439"/>
              <a:gd name="connsiteY124" fmla="*/ 1422400 h 2425700"/>
              <a:gd name="connsiteX125" fmla="*/ 2046817 w 2354439"/>
              <a:gd name="connsiteY125" fmla="*/ 1439334 h 2425700"/>
              <a:gd name="connsiteX126" fmla="*/ 2063751 w 2354439"/>
              <a:gd name="connsiteY126" fmla="*/ 1452034 h 2425700"/>
              <a:gd name="connsiteX127" fmla="*/ 2063751 w 2354439"/>
              <a:gd name="connsiteY127" fmla="*/ 1473200 h 2425700"/>
              <a:gd name="connsiteX128" fmla="*/ 2080684 w 2354439"/>
              <a:gd name="connsiteY128" fmla="*/ 1490134 h 2425700"/>
              <a:gd name="connsiteX129" fmla="*/ 2144184 w 2354439"/>
              <a:gd name="connsiteY129" fmla="*/ 1511300 h 2425700"/>
              <a:gd name="connsiteX130" fmla="*/ 2186517 w 2354439"/>
              <a:gd name="connsiteY130" fmla="*/ 1536700 h 2425700"/>
              <a:gd name="connsiteX131" fmla="*/ 2237317 w 2354439"/>
              <a:gd name="connsiteY131" fmla="*/ 1566334 h 2425700"/>
              <a:gd name="connsiteX132" fmla="*/ 2258484 w 2354439"/>
              <a:gd name="connsiteY132" fmla="*/ 1566334 h 2425700"/>
              <a:gd name="connsiteX133" fmla="*/ 2292351 w 2354439"/>
              <a:gd name="connsiteY133" fmla="*/ 1579034 h 2425700"/>
              <a:gd name="connsiteX134" fmla="*/ 2330451 w 2354439"/>
              <a:gd name="connsiteY134" fmla="*/ 1579034 h 2425700"/>
              <a:gd name="connsiteX135" fmla="*/ 2351617 w 2354439"/>
              <a:gd name="connsiteY135" fmla="*/ 1600200 h 2425700"/>
              <a:gd name="connsiteX136" fmla="*/ 2347384 w 2354439"/>
              <a:gd name="connsiteY136" fmla="*/ 1646767 h 2425700"/>
              <a:gd name="connsiteX137" fmla="*/ 2334684 w 2354439"/>
              <a:gd name="connsiteY137" fmla="*/ 1701800 h 2425700"/>
              <a:gd name="connsiteX138" fmla="*/ 2292351 w 2354439"/>
              <a:gd name="connsiteY138" fmla="*/ 1710267 h 2425700"/>
              <a:gd name="connsiteX139" fmla="*/ 2241551 w 2354439"/>
              <a:gd name="connsiteY139" fmla="*/ 1727200 h 2425700"/>
              <a:gd name="connsiteX140" fmla="*/ 2173817 w 2354439"/>
              <a:gd name="connsiteY140" fmla="*/ 1706034 h 2425700"/>
              <a:gd name="connsiteX141" fmla="*/ 2135717 w 2354439"/>
              <a:gd name="connsiteY141" fmla="*/ 1680634 h 2425700"/>
              <a:gd name="connsiteX142" fmla="*/ 2080684 w 2354439"/>
              <a:gd name="connsiteY142" fmla="*/ 1638300 h 2425700"/>
              <a:gd name="connsiteX143" fmla="*/ 2034117 w 2354439"/>
              <a:gd name="connsiteY143" fmla="*/ 1625600 h 2425700"/>
              <a:gd name="connsiteX144" fmla="*/ 1983317 w 2354439"/>
              <a:gd name="connsiteY144" fmla="*/ 1629834 h 2425700"/>
              <a:gd name="connsiteX145" fmla="*/ 1940984 w 2354439"/>
              <a:gd name="connsiteY145" fmla="*/ 1646767 h 2425700"/>
              <a:gd name="connsiteX146" fmla="*/ 1890184 w 2354439"/>
              <a:gd name="connsiteY146" fmla="*/ 1655234 h 2425700"/>
              <a:gd name="connsiteX147" fmla="*/ 1843617 w 2354439"/>
              <a:gd name="connsiteY147" fmla="*/ 1663700 h 2425700"/>
              <a:gd name="connsiteX148" fmla="*/ 1813984 w 2354439"/>
              <a:gd name="connsiteY148" fmla="*/ 1706034 h 2425700"/>
              <a:gd name="connsiteX149" fmla="*/ 1784351 w 2354439"/>
              <a:gd name="connsiteY149" fmla="*/ 1773767 h 2425700"/>
              <a:gd name="connsiteX150" fmla="*/ 1758951 w 2354439"/>
              <a:gd name="connsiteY150" fmla="*/ 1820334 h 2425700"/>
              <a:gd name="connsiteX151" fmla="*/ 1703917 w 2354439"/>
              <a:gd name="connsiteY151" fmla="*/ 1837267 h 2425700"/>
              <a:gd name="connsiteX152" fmla="*/ 1661584 w 2354439"/>
              <a:gd name="connsiteY152" fmla="*/ 1820334 h 2425700"/>
              <a:gd name="connsiteX153" fmla="*/ 1648884 w 2354439"/>
              <a:gd name="connsiteY153" fmla="*/ 1778000 h 2425700"/>
              <a:gd name="connsiteX154" fmla="*/ 1648884 w 2354439"/>
              <a:gd name="connsiteY154" fmla="*/ 1714500 h 2425700"/>
              <a:gd name="connsiteX155" fmla="*/ 1648884 w 2354439"/>
              <a:gd name="connsiteY155" fmla="*/ 1667934 h 2425700"/>
              <a:gd name="connsiteX156" fmla="*/ 1627717 w 2354439"/>
              <a:gd name="connsiteY156" fmla="*/ 1634067 h 2425700"/>
              <a:gd name="connsiteX157" fmla="*/ 1585384 w 2354439"/>
              <a:gd name="connsiteY157" fmla="*/ 1625600 h 2425700"/>
              <a:gd name="connsiteX158" fmla="*/ 1547284 w 2354439"/>
              <a:gd name="connsiteY158" fmla="*/ 1638300 h 2425700"/>
              <a:gd name="connsiteX159" fmla="*/ 1543051 w 2354439"/>
              <a:gd name="connsiteY159" fmla="*/ 1693334 h 2425700"/>
              <a:gd name="connsiteX160" fmla="*/ 1543051 w 2354439"/>
              <a:gd name="connsiteY160" fmla="*/ 1735667 h 2425700"/>
              <a:gd name="connsiteX161" fmla="*/ 1543051 w 2354439"/>
              <a:gd name="connsiteY161" fmla="*/ 1799167 h 2425700"/>
              <a:gd name="connsiteX162" fmla="*/ 1543051 w 2354439"/>
              <a:gd name="connsiteY162" fmla="*/ 1849967 h 2425700"/>
              <a:gd name="connsiteX163" fmla="*/ 1555751 w 2354439"/>
              <a:gd name="connsiteY163" fmla="*/ 1888067 h 2425700"/>
              <a:gd name="connsiteX164" fmla="*/ 1568451 w 2354439"/>
              <a:gd name="connsiteY164" fmla="*/ 1930400 h 2425700"/>
              <a:gd name="connsiteX165" fmla="*/ 1555751 w 2354439"/>
              <a:gd name="connsiteY165" fmla="*/ 1955800 h 2425700"/>
              <a:gd name="connsiteX166" fmla="*/ 1509184 w 2354439"/>
              <a:gd name="connsiteY166" fmla="*/ 1955800 h 2425700"/>
              <a:gd name="connsiteX167" fmla="*/ 1458384 w 2354439"/>
              <a:gd name="connsiteY167" fmla="*/ 1964267 h 2425700"/>
              <a:gd name="connsiteX168" fmla="*/ 1424517 w 2354439"/>
              <a:gd name="connsiteY168" fmla="*/ 1998134 h 2425700"/>
              <a:gd name="connsiteX169" fmla="*/ 1403351 w 2354439"/>
              <a:gd name="connsiteY169" fmla="*/ 2040467 h 2425700"/>
              <a:gd name="connsiteX170" fmla="*/ 1365251 w 2354439"/>
              <a:gd name="connsiteY170" fmla="*/ 2061634 h 2425700"/>
              <a:gd name="connsiteX171" fmla="*/ 1327151 w 2354439"/>
              <a:gd name="connsiteY171" fmla="*/ 2061634 h 2425700"/>
              <a:gd name="connsiteX172" fmla="*/ 1280584 w 2354439"/>
              <a:gd name="connsiteY172" fmla="*/ 2099734 h 2425700"/>
              <a:gd name="connsiteX173" fmla="*/ 1242484 w 2354439"/>
              <a:gd name="connsiteY173" fmla="*/ 2103967 h 2425700"/>
              <a:gd name="connsiteX174" fmla="*/ 1225551 w 2354439"/>
              <a:gd name="connsiteY174" fmla="*/ 2120900 h 2425700"/>
              <a:gd name="connsiteX175" fmla="*/ 1221317 w 2354439"/>
              <a:gd name="connsiteY175" fmla="*/ 2163234 h 2425700"/>
              <a:gd name="connsiteX176" fmla="*/ 1229784 w 2354439"/>
              <a:gd name="connsiteY176" fmla="*/ 2201334 h 2425700"/>
              <a:gd name="connsiteX177" fmla="*/ 1212851 w 2354439"/>
              <a:gd name="connsiteY177" fmla="*/ 2235200 h 2425700"/>
              <a:gd name="connsiteX178" fmla="*/ 1183217 w 2354439"/>
              <a:gd name="connsiteY178" fmla="*/ 2256367 h 2425700"/>
              <a:gd name="connsiteX179" fmla="*/ 1153584 w 2354439"/>
              <a:gd name="connsiteY179" fmla="*/ 2281767 h 2425700"/>
              <a:gd name="connsiteX180" fmla="*/ 1119717 w 2354439"/>
              <a:gd name="connsiteY180" fmla="*/ 2269067 h 2425700"/>
              <a:gd name="connsiteX181" fmla="*/ 1090084 w 2354439"/>
              <a:gd name="connsiteY181" fmla="*/ 2315634 h 2425700"/>
              <a:gd name="connsiteX182" fmla="*/ 1077384 w 2354439"/>
              <a:gd name="connsiteY182" fmla="*/ 2349500 h 2425700"/>
              <a:gd name="connsiteX183" fmla="*/ 1060451 w 2354439"/>
              <a:gd name="connsiteY183" fmla="*/ 2379134 h 2425700"/>
              <a:gd name="connsiteX184" fmla="*/ 1030817 w 2354439"/>
              <a:gd name="connsiteY184" fmla="*/ 2413000 h 2425700"/>
              <a:gd name="connsiteX185" fmla="*/ 1022351 w 2354439"/>
              <a:gd name="connsiteY185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459317 w 2354439"/>
              <a:gd name="connsiteY12" fmla="*/ 1092200 h 2425700"/>
              <a:gd name="connsiteX13" fmla="*/ 429684 w 2354439"/>
              <a:gd name="connsiteY13" fmla="*/ 1117600 h 2425700"/>
              <a:gd name="connsiteX14" fmla="*/ 400051 w 2354439"/>
              <a:gd name="connsiteY14" fmla="*/ 1104900 h 2425700"/>
              <a:gd name="connsiteX15" fmla="*/ 366184 w 2354439"/>
              <a:gd name="connsiteY15" fmla="*/ 1117600 h 2425700"/>
              <a:gd name="connsiteX16" fmla="*/ 323851 w 2354439"/>
              <a:gd name="connsiteY16" fmla="*/ 1113367 h 2425700"/>
              <a:gd name="connsiteX17" fmla="*/ 302684 w 2354439"/>
              <a:gd name="connsiteY17" fmla="*/ 1062567 h 2425700"/>
              <a:gd name="connsiteX18" fmla="*/ 273051 w 2354439"/>
              <a:gd name="connsiteY18" fmla="*/ 1054100 h 2425700"/>
              <a:gd name="connsiteX19" fmla="*/ 243417 w 2354439"/>
              <a:gd name="connsiteY19" fmla="*/ 1071034 h 2425700"/>
              <a:gd name="connsiteX20" fmla="*/ 222251 w 2354439"/>
              <a:gd name="connsiteY20" fmla="*/ 1109134 h 2425700"/>
              <a:gd name="connsiteX21" fmla="*/ 213784 w 2354439"/>
              <a:gd name="connsiteY21" fmla="*/ 1147234 h 2425700"/>
              <a:gd name="connsiteX22" fmla="*/ 175684 w 2354439"/>
              <a:gd name="connsiteY22" fmla="*/ 1159934 h 2425700"/>
              <a:gd name="connsiteX23" fmla="*/ 112184 w 2354439"/>
              <a:gd name="connsiteY23" fmla="*/ 1168400 h 2425700"/>
              <a:gd name="connsiteX24" fmla="*/ 61384 w 2354439"/>
              <a:gd name="connsiteY24" fmla="*/ 1143000 h 2425700"/>
              <a:gd name="connsiteX25" fmla="*/ 27517 w 2354439"/>
              <a:gd name="connsiteY25" fmla="*/ 1104900 h 2425700"/>
              <a:gd name="connsiteX26" fmla="*/ 6351 w 2354439"/>
              <a:gd name="connsiteY26" fmla="*/ 1075267 h 2425700"/>
              <a:gd name="connsiteX27" fmla="*/ 2117 w 2354439"/>
              <a:gd name="connsiteY27" fmla="*/ 1028700 h 2425700"/>
              <a:gd name="connsiteX28" fmla="*/ 19051 w 2354439"/>
              <a:gd name="connsiteY28" fmla="*/ 1016000 h 2425700"/>
              <a:gd name="connsiteX29" fmla="*/ 78317 w 2354439"/>
              <a:gd name="connsiteY29" fmla="*/ 1016000 h 2425700"/>
              <a:gd name="connsiteX30" fmla="*/ 116417 w 2354439"/>
              <a:gd name="connsiteY30" fmla="*/ 952500 h 2425700"/>
              <a:gd name="connsiteX31" fmla="*/ 146051 w 2354439"/>
              <a:gd name="connsiteY31" fmla="*/ 910167 h 2425700"/>
              <a:gd name="connsiteX32" fmla="*/ 196851 w 2354439"/>
              <a:gd name="connsiteY32" fmla="*/ 876300 h 2425700"/>
              <a:gd name="connsiteX33" fmla="*/ 243417 w 2354439"/>
              <a:gd name="connsiteY33" fmla="*/ 876300 h 2425700"/>
              <a:gd name="connsiteX34" fmla="*/ 294217 w 2354439"/>
              <a:gd name="connsiteY34" fmla="*/ 876300 h 2425700"/>
              <a:gd name="connsiteX35" fmla="*/ 315384 w 2354439"/>
              <a:gd name="connsiteY35" fmla="*/ 910167 h 2425700"/>
              <a:gd name="connsiteX36" fmla="*/ 340784 w 2354439"/>
              <a:gd name="connsiteY36" fmla="*/ 931334 h 2425700"/>
              <a:gd name="connsiteX37" fmla="*/ 383117 w 2354439"/>
              <a:gd name="connsiteY37" fmla="*/ 939800 h 2425700"/>
              <a:gd name="connsiteX38" fmla="*/ 425451 w 2354439"/>
              <a:gd name="connsiteY38" fmla="*/ 922867 h 2425700"/>
              <a:gd name="connsiteX39" fmla="*/ 450851 w 2354439"/>
              <a:gd name="connsiteY39" fmla="*/ 872067 h 2425700"/>
              <a:gd name="connsiteX40" fmla="*/ 476251 w 2354439"/>
              <a:gd name="connsiteY40" fmla="*/ 846667 h 2425700"/>
              <a:gd name="connsiteX41" fmla="*/ 476251 w 2354439"/>
              <a:gd name="connsiteY41" fmla="*/ 778934 h 2425700"/>
              <a:gd name="connsiteX42" fmla="*/ 421217 w 2354439"/>
              <a:gd name="connsiteY42" fmla="*/ 711200 h 2425700"/>
              <a:gd name="connsiteX43" fmla="*/ 370417 w 2354439"/>
              <a:gd name="connsiteY43" fmla="*/ 681567 h 2425700"/>
              <a:gd name="connsiteX44" fmla="*/ 332317 w 2354439"/>
              <a:gd name="connsiteY44" fmla="*/ 639234 h 2425700"/>
              <a:gd name="connsiteX45" fmla="*/ 289984 w 2354439"/>
              <a:gd name="connsiteY45" fmla="*/ 601134 h 2425700"/>
              <a:gd name="connsiteX46" fmla="*/ 289984 w 2354439"/>
              <a:gd name="connsiteY46" fmla="*/ 512234 h 2425700"/>
              <a:gd name="connsiteX47" fmla="*/ 306917 w 2354439"/>
              <a:gd name="connsiteY47" fmla="*/ 457200 h 2425700"/>
              <a:gd name="connsiteX48" fmla="*/ 328084 w 2354439"/>
              <a:gd name="connsiteY48" fmla="*/ 427567 h 2425700"/>
              <a:gd name="connsiteX49" fmla="*/ 328084 w 2354439"/>
              <a:gd name="connsiteY49" fmla="*/ 389467 h 2425700"/>
              <a:gd name="connsiteX50" fmla="*/ 328084 w 2354439"/>
              <a:gd name="connsiteY50" fmla="*/ 355600 h 2425700"/>
              <a:gd name="connsiteX51" fmla="*/ 378884 w 2354439"/>
              <a:gd name="connsiteY51" fmla="*/ 355600 h 2425700"/>
              <a:gd name="connsiteX52" fmla="*/ 429684 w 2354439"/>
              <a:gd name="connsiteY52" fmla="*/ 330200 h 2425700"/>
              <a:gd name="connsiteX53" fmla="*/ 497417 w 2354439"/>
              <a:gd name="connsiteY53" fmla="*/ 376767 h 2425700"/>
              <a:gd name="connsiteX54" fmla="*/ 560917 w 2354439"/>
              <a:gd name="connsiteY54" fmla="*/ 436034 h 2425700"/>
              <a:gd name="connsiteX55" fmla="*/ 603251 w 2354439"/>
              <a:gd name="connsiteY55" fmla="*/ 465667 h 2425700"/>
              <a:gd name="connsiteX56" fmla="*/ 637117 w 2354439"/>
              <a:gd name="connsiteY56" fmla="*/ 448734 h 2425700"/>
              <a:gd name="connsiteX57" fmla="*/ 670984 w 2354439"/>
              <a:gd name="connsiteY57" fmla="*/ 414867 h 2425700"/>
              <a:gd name="connsiteX58" fmla="*/ 666751 w 2354439"/>
              <a:gd name="connsiteY58" fmla="*/ 364067 h 2425700"/>
              <a:gd name="connsiteX59" fmla="*/ 687917 w 2354439"/>
              <a:gd name="connsiteY59" fmla="*/ 338667 h 2425700"/>
              <a:gd name="connsiteX60" fmla="*/ 704851 w 2354439"/>
              <a:gd name="connsiteY60" fmla="*/ 287867 h 2425700"/>
              <a:gd name="connsiteX61" fmla="*/ 692151 w 2354439"/>
              <a:gd name="connsiteY61" fmla="*/ 241300 h 2425700"/>
              <a:gd name="connsiteX62" fmla="*/ 683684 w 2354439"/>
              <a:gd name="connsiteY62" fmla="*/ 215900 h 2425700"/>
              <a:gd name="connsiteX63" fmla="*/ 704851 w 2354439"/>
              <a:gd name="connsiteY63" fmla="*/ 182034 h 2425700"/>
              <a:gd name="connsiteX64" fmla="*/ 734484 w 2354439"/>
              <a:gd name="connsiteY64" fmla="*/ 114300 h 2425700"/>
              <a:gd name="connsiteX65" fmla="*/ 747184 w 2354439"/>
              <a:gd name="connsiteY65" fmla="*/ 55034 h 2425700"/>
              <a:gd name="connsiteX66" fmla="*/ 781051 w 2354439"/>
              <a:gd name="connsiteY66" fmla="*/ 12700 h 2425700"/>
              <a:gd name="connsiteX67" fmla="*/ 823384 w 2354439"/>
              <a:gd name="connsiteY67" fmla="*/ 4234 h 2425700"/>
              <a:gd name="connsiteX68" fmla="*/ 865717 w 2354439"/>
              <a:gd name="connsiteY68" fmla="*/ 8467 h 2425700"/>
              <a:gd name="connsiteX69" fmla="*/ 869951 w 2354439"/>
              <a:gd name="connsiteY69" fmla="*/ 55034 h 2425700"/>
              <a:gd name="connsiteX70" fmla="*/ 899584 w 2354439"/>
              <a:gd name="connsiteY70" fmla="*/ 156634 h 2425700"/>
              <a:gd name="connsiteX71" fmla="*/ 912284 w 2354439"/>
              <a:gd name="connsiteY71" fmla="*/ 237067 h 2425700"/>
              <a:gd name="connsiteX72" fmla="*/ 924984 w 2354439"/>
              <a:gd name="connsiteY72" fmla="*/ 270934 h 2425700"/>
              <a:gd name="connsiteX73" fmla="*/ 988484 w 2354439"/>
              <a:gd name="connsiteY73" fmla="*/ 287867 h 2425700"/>
              <a:gd name="connsiteX74" fmla="*/ 1035051 w 2354439"/>
              <a:gd name="connsiteY74" fmla="*/ 304800 h 2425700"/>
              <a:gd name="connsiteX75" fmla="*/ 1064684 w 2354439"/>
              <a:gd name="connsiteY75" fmla="*/ 245534 h 2425700"/>
              <a:gd name="connsiteX76" fmla="*/ 1128184 w 2354439"/>
              <a:gd name="connsiteY76" fmla="*/ 211667 h 2425700"/>
              <a:gd name="connsiteX77" fmla="*/ 1191684 w 2354439"/>
              <a:gd name="connsiteY77" fmla="*/ 207434 h 2425700"/>
              <a:gd name="connsiteX78" fmla="*/ 1225551 w 2354439"/>
              <a:gd name="connsiteY78" fmla="*/ 220134 h 2425700"/>
              <a:gd name="connsiteX79" fmla="*/ 1250951 w 2354439"/>
              <a:gd name="connsiteY79" fmla="*/ 254000 h 2425700"/>
              <a:gd name="connsiteX80" fmla="*/ 1276351 w 2354439"/>
              <a:gd name="connsiteY80" fmla="*/ 304800 h 2425700"/>
              <a:gd name="connsiteX81" fmla="*/ 1297517 w 2354439"/>
              <a:gd name="connsiteY81" fmla="*/ 355600 h 2425700"/>
              <a:gd name="connsiteX82" fmla="*/ 1344084 w 2354439"/>
              <a:gd name="connsiteY82" fmla="*/ 355600 h 2425700"/>
              <a:gd name="connsiteX83" fmla="*/ 1399117 w 2354439"/>
              <a:gd name="connsiteY83" fmla="*/ 334434 h 2425700"/>
              <a:gd name="connsiteX84" fmla="*/ 1445684 w 2354439"/>
              <a:gd name="connsiteY84" fmla="*/ 334434 h 2425700"/>
              <a:gd name="connsiteX85" fmla="*/ 1475317 w 2354439"/>
              <a:gd name="connsiteY85" fmla="*/ 313267 h 2425700"/>
              <a:gd name="connsiteX86" fmla="*/ 1500717 w 2354439"/>
              <a:gd name="connsiteY86" fmla="*/ 275167 h 2425700"/>
              <a:gd name="connsiteX87" fmla="*/ 1479551 w 2354439"/>
              <a:gd name="connsiteY87" fmla="*/ 245534 h 2425700"/>
              <a:gd name="connsiteX88" fmla="*/ 1479551 w 2354439"/>
              <a:gd name="connsiteY88" fmla="*/ 220134 h 2425700"/>
              <a:gd name="connsiteX89" fmla="*/ 1521884 w 2354439"/>
              <a:gd name="connsiteY89" fmla="*/ 215900 h 2425700"/>
              <a:gd name="connsiteX90" fmla="*/ 1572684 w 2354439"/>
              <a:gd name="connsiteY90" fmla="*/ 211667 h 2425700"/>
              <a:gd name="connsiteX91" fmla="*/ 1568451 w 2354439"/>
              <a:gd name="connsiteY91" fmla="*/ 258234 h 2425700"/>
              <a:gd name="connsiteX92" fmla="*/ 1534584 w 2354439"/>
              <a:gd name="connsiteY92" fmla="*/ 275167 h 2425700"/>
              <a:gd name="connsiteX93" fmla="*/ 1521884 w 2354439"/>
              <a:gd name="connsiteY93" fmla="*/ 325967 h 2425700"/>
              <a:gd name="connsiteX94" fmla="*/ 1500717 w 2354439"/>
              <a:gd name="connsiteY94" fmla="*/ 402167 h 2425700"/>
              <a:gd name="connsiteX95" fmla="*/ 1500717 w 2354439"/>
              <a:gd name="connsiteY95" fmla="*/ 431800 h 2425700"/>
              <a:gd name="connsiteX96" fmla="*/ 1526117 w 2354439"/>
              <a:gd name="connsiteY96" fmla="*/ 457200 h 2425700"/>
              <a:gd name="connsiteX97" fmla="*/ 1534584 w 2354439"/>
              <a:gd name="connsiteY97" fmla="*/ 495300 h 2425700"/>
              <a:gd name="connsiteX98" fmla="*/ 1589617 w 2354439"/>
              <a:gd name="connsiteY98" fmla="*/ 520700 h 2425700"/>
              <a:gd name="connsiteX99" fmla="*/ 1653117 w 2354439"/>
              <a:gd name="connsiteY99" fmla="*/ 554567 h 2425700"/>
              <a:gd name="connsiteX100" fmla="*/ 1703917 w 2354439"/>
              <a:gd name="connsiteY100" fmla="*/ 571500 h 2425700"/>
              <a:gd name="connsiteX101" fmla="*/ 1792817 w 2354439"/>
              <a:gd name="connsiteY101" fmla="*/ 575734 h 2425700"/>
              <a:gd name="connsiteX102" fmla="*/ 1860551 w 2354439"/>
              <a:gd name="connsiteY102" fmla="*/ 584200 h 2425700"/>
              <a:gd name="connsiteX103" fmla="*/ 1949451 w 2354439"/>
              <a:gd name="connsiteY103" fmla="*/ 584200 h 2425700"/>
              <a:gd name="connsiteX104" fmla="*/ 1987551 w 2354439"/>
              <a:gd name="connsiteY104" fmla="*/ 609600 h 2425700"/>
              <a:gd name="connsiteX105" fmla="*/ 2008717 w 2354439"/>
              <a:gd name="connsiteY105" fmla="*/ 643467 h 2425700"/>
              <a:gd name="connsiteX106" fmla="*/ 2034117 w 2354439"/>
              <a:gd name="connsiteY106" fmla="*/ 677334 h 2425700"/>
              <a:gd name="connsiteX107" fmla="*/ 2034117 w 2354439"/>
              <a:gd name="connsiteY107" fmla="*/ 719667 h 2425700"/>
              <a:gd name="connsiteX108" fmla="*/ 2021417 w 2354439"/>
              <a:gd name="connsiteY108" fmla="*/ 783167 h 2425700"/>
              <a:gd name="connsiteX109" fmla="*/ 1949451 w 2354439"/>
              <a:gd name="connsiteY109" fmla="*/ 791634 h 2425700"/>
              <a:gd name="connsiteX110" fmla="*/ 1915584 w 2354439"/>
              <a:gd name="connsiteY110" fmla="*/ 812800 h 2425700"/>
              <a:gd name="connsiteX111" fmla="*/ 1877484 w 2354439"/>
              <a:gd name="connsiteY111" fmla="*/ 872067 h 2425700"/>
              <a:gd name="connsiteX112" fmla="*/ 1852084 w 2354439"/>
              <a:gd name="connsiteY112" fmla="*/ 918634 h 2425700"/>
              <a:gd name="connsiteX113" fmla="*/ 1826684 w 2354439"/>
              <a:gd name="connsiteY113" fmla="*/ 973667 h 2425700"/>
              <a:gd name="connsiteX114" fmla="*/ 1801284 w 2354439"/>
              <a:gd name="connsiteY114" fmla="*/ 999067 h 2425700"/>
              <a:gd name="connsiteX115" fmla="*/ 1809751 w 2354439"/>
              <a:gd name="connsiteY115" fmla="*/ 1041400 h 2425700"/>
              <a:gd name="connsiteX116" fmla="*/ 1860551 w 2354439"/>
              <a:gd name="connsiteY116" fmla="*/ 1062567 h 2425700"/>
              <a:gd name="connsiteX117" fmla="*/ 1924051 w 2354439"/>
              <a:gd name="connsiteY117" fmla="*/ 1104900 h 2425700"/>
              <a:gd name="connsiteX118" fmla="*/ 1974851 w 2354439"/>
              <a:gd name="connsiteY118" fmla="*/ 1138767 h 2425700"/>
              <a:gd name="connsiteX119" fmla="*/ 2008717 w 2354439"/>
              <a:gd name="connsiteY119" fmla="*/ 1151467 h 2425700"/>
              <a:gd name="connsiteX120" fmla="*/ 2046817 w 2354439"/>
              <a:gd name="connsiteY120" fmla="*/ 1151467 h 2425700"/>
              <a:gd name="connsiteX121" fmla="*/ 2004484 w 2354439"/>
              <a:gd name="connsiteY121" fmla="*/ 1206500 h 2425700"/>
              <a:gd name="connsiteX122" fmla="*/ 2000251 w 2354439"/>
              <a:gd name="connsiteY122" fmla="*/ 1261534 h 2425700"/>
              <a:gd name="connsiteX123" fmla="*/ 1974851 w 2354439"/>
              <a:gd name="connsiteY123" fmla="*/ 1325034 h 2425700"/>
              <a:gd name="connsiteX124" fmla="*/ 1983317 w 2354439"/>
              <a:gd name="connsiteY124" fmla="*/ 1380067 h 2425700"/>
              <a:gd name="connsiteX125" fmla="*/ 2004484 w 2354439"/>
              <a:gd name="connsiteY125" fmla="*/ 1422400 h 2425700"/>
              <a:gd name="connsiteX126" fmla="*/ 2046817 w 2354439"/>
              <a:gd name="connsiteY126" fmla="*/ 1439334 h 2425700"/>
              <a:gd name="connsiteX127" fmla="*/ 2063751 w 2354439"/>
              <a:gd name="connsiteY127" fmla="*/ 1452034 h 2425700"/>
              <a:gd name="connsiteX128" fmla="*/ 2063751 w 2354439"/>
              <a:gd name="connsiteY128" fmla="*/ 1473200 h 2425700"/>
              <a:gd name="connsiteX129" fmla="*/ 2080684 w 2354439"/>
              <a:gd name="connsiteY129" fmla="*/ 1490134 h 2425700"/>
              <a:gd name="connsiteX130" fmla="*/ 2144184 w 2354439"/>
              <a:gd name="connsiteY130" fmla="*/ 1511300 h 2425700"/>
              <a:gd name="connsiteX131" fmla="*/ 2186517 w 2354439"/>
              <a:gd name="connsiteY131" fmla="*/ 1536700 h 2425700"/>
              <a:gd name="connsiteX132" fmla="*/ 2237317 w 2354439"/>
              <a:gd name="connsiteY132" fmla="*/ 1566334 h 2425700"/>
              <a:gd name="connsiteX133" fmla="*/ 2258484 w 2354439"/>
              <a:gd name="connsiteY133" fmla="*/ 1566334 h 2425700"/>
              <a:gd name="connsiteX134" fmla="*/ 2292351 w 2354439"/>
              <a:gd name="connsiteY134" fmla="*/ 1579034 h 2425700"/>
              <a:gd name="connsiteX135" fmla="*/ 2330451 w 2354439"/>
              <a:gd name="connsiteY135" fmla="*/ 1579034 h 2425700"/>
              <a:gd name="connsiteX136" fmla="*/ 2351617 w 2354439"/>
              <a:gd name="connsiteY136" fmla="*/ 1600200 h 2425700"/>
              <a:gd name="connsiteX137" fmla="*/ 2347384 w 2354439"/>
              <a:gd name="connsiteY137" fmla="*/ 1646767 h 2425700"/>
              <a:gd name="connsiteX138" fmla="*/ 2334684 w 2354439"/>
              <a:gd name="connsiteY138" fmla="*/ 1701800 h 2425700"/>
              <a:gd name="connsiteX139" fmla="*/ 2292351 w 2354439"/>
              <a:gd name="connsiteY139" fmla="*/ 1710267 h 2425700"/>
              <a:gd name="connsiteX140" fmla="*/ 2241551 w 2354439"/>
              <a:gd name="connsiteY140" fmla="*/ 1727200 h 2425700"/>
              <a:gd name="connsiteX141" fmla="*/ 2173817 w 2354439"/>
              <a:gd name="connsiteY141" fmla="*/ 1706034 h 2425700"/>
              <a:gd name="connsiteX142" fmla="*/ 2135717 w 2354439"/>
              <a:gd name="connsiteY142" fmla="*/ 1680634 h 2425700"/>
              <a:gd name="connsiteX143" fmla="*/ 2080684 w 2354439"/>
              <a:gd name="connsiteY143" fmla="*/ 1638300 h 2425700"/>
              <a:gd name="connsiteX144" fmla="*/ 2034117 w 2354439"/>
              <a:gd name="connsiteY144" fmla="*/ 1625600 h 2425700"/>
              <a:gd name="connsiteX145" fmla="*/ 1983317 w 2354439"/>
              <a:gd name="connsiteY145" fmla="*/ 1629834 h 2425700"/>
              <a:gd name="connsiteX146" fmla="*/ 1940984 w 2354439"/>
              <a:gd name="connsiteY146" fmla="*/ 1646767 h 2425700"/>
              <a:gd name="connsiteX147" fmla="*/ 1890184 w 2354439"/>
              <a:gd name="connsiteY147" fmla="*/ 1655234 h 2425700"/>
              <a:gd name="connsiteX148" fmla="*/ 1843617 w 2354439"/>
              <a:gd name="connsiteY148" fmla="*/ 1663700 h 2425700"/>
              <a:gd name="connsiteX149" fmla="*/ 1813984 w 2354439"/>
              <a:gd name="connsiteY149" fmla="*/ 1706034 h 2425700"/>
              <a:gd name="connsiteX150" fmla="*/ 1784351 w 2354439"/>
              <a:gd name="connsiteY150" fmla="*/ 1773767 h 2425700"/>
              <a:gd name="connsiteX151" fmla="*/ 1758951 w 2354439"/>
              <a:gd name="connsiteY151" fmla="*/ 1820334 h 2425700"/>
              <a:gd name="connsiteX152" fmla="*/ 1703917 w 2354439"/>
              <a:gd name="connsiteY152" fmla="*/ 1837267 h 2425700"/>
              <a:gd name="connsiteX153" fmla="*/ 1661584 w 2354439"/>
              <a:gd name="connsiteY153" fmla="*/ 1820334 h 2425700"/>
              <a:gd name="connsiteX154" fmla="*/ 1648884 w 2354439"/>
              <a:gd name="connsiteY154" fmla="*/ 1778000 h 2425700"/>
              <a:gd name="connsiteX155" fmla="*/ 1648884 w 2354439"/>
              <a:gd name="connsiteY155" fmla="*/ 1714500 h 2425700"/>
              <a:gd name="connsiteX156" fmla="*/ 1648884 w 2354439"/>
              <a:gd name="connsiteY156" fmla="*/ 1667934 h 2425700"/>
              <a:gd name="connsiteX157" fmla="*/ 1627717 w 2354439"/>
              <a:gd name="connsiteY157" fmla="*/ 1634067 h 2425700"/>
              <a:gd name="connsiteX158" fmla="*/ 1585384 w 2354439"/>
              <a:gd name="connsiteY158" fmla="*/ 1625600 h 2425700"/>
              <a:gd name="connsiteX159" fmla="*/ 1547284 w 2354439"/>
              <a:gd name="connsiteY159" fmla="*/ 1638300 h 2425700"/>
              <a:gd name="connsiteX160" fmla="*/ 1543051 w 2354439"/>
              <a:gd name="connsiteY160" fmla="*/ 1693334 h 2425700"/>
              <a:gd name="connsiteX161" fmla="*/ 1543051 w 2354439"/>
              <a:gd name="connsiteY161" fmla="*/ 1735667 h 2425700"/>
              <a:gd name="connsiteX162" fmla="*/ 1543051 w 2354439"/>
              <a:gd name="connsiteY162" fmla="*/ 1799167 h 2425700"/>
              <a:gd name="connsiteX163" fmla="*/ 1543051 w 2354439"/>
              <a:gd name="connsiteY163" fmla="*/ 1849967 h 2425700"/>
              <a:gd name="connsiteX164" fmla="*/ 1555751 w 2354439"/>
              <a:gd name="connsiteY164" fmla="*/ 1888067 h 2425700"/>
              <a:gd name="connsiteX165" fmla="*/ 1568451 w 2354439"/>
              <a:gd name="connsiteY165" fmla="*/ 1930400 h 2425700"/>
              <a:gd name="connsiteX166" fmla="*/ 1555751 w 2354439"/>
              <a:gd name="connsiteY166" fmla="*/ 1955800 h 2425700"/>
              <a:gd name="connsiteX167" fmla="*/ 1509184 w 2354439"/>
              <a:gd name="connsiteY167" fmla="*/ 1955800 h 2425700"/>
              <a:gd name="connsiteX168" fmla="*/ 1458384 w 2354439"/>
              <a:gd name="connsiteY168" fmla="*/ 1964267 h 2425700"/>
              <a:gd name="connsiteX169" fmla="*/ 1424517 w 2354439"/>
              <a:gd name="connsiteY169" fmla="*/ 1998134 h 2425700"/>
              <a:gd name="connsiteX170" fmla="*/ 1403351 w 2354439"/>
              <a:gd name="connsiteY170" fmla="*/ 2040467 h 2425700"/>
              <a:gd name="connsiteX171" fmla="*/ 1365251 w 2354439"/>
              <a:gd name="connsiteY171" fmla="*/ 2061634 h 2425700"/>
              <a:gd name="connsiteX172" fmla="*/ 1327151 w 2354439"/>
              <a:gd name="connsiteY172" fmla="*/ 2061634 h 2425700"/>
              <a:gd name="connsiteX173" fmla="*/ 1280584 w 2354439"/>
              <a:gd name="connsiteY173" fmla="*/ 2099734 h 2425700"/>
              <a:gd name="connsiteX174" fmla="*/ 1242484 w 2354439"/>
              <a:gd name="connsiteY174" fmla="*/ 2103967 h 2425700"/>
              <a:gd name="connsiteX175" fmla="*/ 1225551 w 2354439"/>
              <a:gd name="connsiteY175" fmla="*/ 2120900 h 2425700"/>
              <a:gd name="connsiteX176" fmla="*/ 1221317 w 2354439"/>
              <a:gd name="connsiteY176" fmla="*/ 2163234 h 2425700"/>
              <a:gd name="connsiteX177" fmla="*/ 1229784 w 2354439"/>
              <a:gd name="connsiteY177" fmla="*/ 2201334 h 2425700"/>
              <a:gd name="connsiteX178" fmla="*/ 1212851 w 2354439"/>
              <a:gd name="connsiteY178" fmla="*/ 2235200 h 2425700"/>
              <a:gd name="connsiteX179" fmla="*/ 1183217 w 2354439"/>
              <a:gd name="connsiteY179" fmla="*/ 2256367 h 2425700"/>
              <a:gd name="connsiteX180" fmla="*/ 1153584 w 2354439"/>
              <a:gd name="connsiteY180" fmla="*/ 2281767 h 2425700"/>
              <a:gd name="connsiteX181" fmla="*/ 1119717 w 2354439"/>
              <a:gd name="connsiteY181" fmla="*/ 2269067 h 2425700"/>
              <a:gd name="connsiteX182" fmla="*/ 1090084 w 2354439"/>
              <a:gd name="connsiteY182" fmla="*/ 2315634 h 2425700"/>
              <a:gd name="connsiteX183" fmla="*/ 1077384 w 2354439"/>
              <a:gd name="connsiteY183" fmla="*/ 2349500 h 2425700"/>
              <a:gd name="connsiteX184" fmla="*/ 1060451 w 2354439"/>
              <a:gd name="connsiteY184" fmla="*/ 2379134 h 2425700"/>
              <a:gd name="connsiteX185" fmla="*/ 1030817 w 2354439"/>
              <a:gd name="connsiteY185" fmla="*/ 2413000 h 2425700"/>
              <a:gd name="connsiteX186" fmla="*/ 1022351 w 2354439"/>
              <a:gd name="connsiteY186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590197 w 2354439"/>
              <a:gd name="connsiteY12" fmla="*/ 998008 h 2425700"/>
              <a:gd name="connsiteX13" fmla="*/ 459317 w 2354439"/>
              <a:gd name="connsiteY13" fmla="*/ 1092200 h 2425700"/>
              <a:gd name="connsiteX14" fmla="*/ 429684 w 2354439"/>
              <a:gd name="connsiteY14" fmla="*/ 1117600 h 2425700"/>
              <a:gd name="connsiteX15" fmla="*/ 400051 w 2354439"/>
              <a:gd name="connsiteY15" fmla="*/ 1104900 h 2425700"/>
              <a:gd name="connsiteX16" fmla="*/ 366184 w 2354439"/>
              <a:gd name="connsiteY16" fmla="*/ 1117600 h 2425700"/>
              <a:gd name="connsiteX17" fmla="*/ 323851 w 2354439"/>
              <a:gd name="connsiteY17" fmla="*/ 1113367 h 2425700"/>
              <a:gd name="connsiteX18" fmla="*/ 302684 w 2354439"/>
              <a:gd name="connsiteY18" fmla="*/ 1062567 h 2425700"/>
              <a:gd name="connsiteX19" fmla="*/ 273051 w 2354439"/>
              <a:gd name="connsiteY19" fmla="*/ 1054100 h 2425700"/>
              <a:gd name="connsiteX20" fmla="*/ 243417 w 2354439"/>
              <a:gd name="connsiteY20" fmla="*/ 1071034 h 2425700"/>
              <a:gd name="connsiteX21" fmla="*/ 222251 w 2354439"/>
              <a:gd name="connsiteY21" fmla="*/ 1109134 h 2425700"/>
              <a:gd name="connsiteX22" fmla="*/ 213784 w 2354439"/>
              <a:gd name="connsiteY22" fmla="*/ 1147234 h 2425700"/>
              <a:gd name="connsiteX23" fmla="*/ 175684 w 2354439"/>
              <a:gd name="connsiteY23" fmla="*/ 1159934 h 2425700"/>
              <a:gd name="connsiteX24" fmla="*/ 112184 w 2354439"/>
              <a:gd name="connsiteY24" fmla="*/ 1168400 h 2425700"/>
              <a:gd name="connsiteX25" fmla="*/ 61384 w 2354439"/>
              <a:gd name="connsiteY25" fmla="*/ 1143000 h 2425700"/>
              <a:gd name="connsiteX26" fmla="*/ 27517 w 2354439"/>
              <a:gd name="connsiteY26" fmla="*/ 1104900 h 2425700"/>
              <a:gd name="connsiteX27" fmla="*/ 6351 w 2354439"/>
              <a:gd name="connsiteY27" fmla="*/ 1075267 h 2425700"/>
              <a:gd name="connsiteX28" fmla="*/ 2117 w 2354439"/>
              <a:gd name="connsiteY28" fmla="*/ 1028700 h 2425700"/>
              <a:gd name="connsiteX29" fmla="*/ 19051 w 2354439"/>
              <a:gd name="connsiteY29" fmla="*/ 1016000 h 2425700"/>
              <a:gd name="connsiteX30" fmla="*/ 78317 w 2354439"/>
              <a:gd name="connsiteY30" fmla="*/ 1016000 h 2425700"/>
              <a:gd name="connsiteX31" fmla="*/ 116417 w 2354439"/>
              <a:gd name="connsiteY31" fmla="*/ 952500 h 2425700"/>
              <a:gd name="connsiteX32" fmla="*/ 146051 w 2354439"/>
              <a:gd name="connsiteY32" fmla="*/ 910167 h 2425700"/>
              <a:gd name="connsiteX33" fmla="*/ 196851 w 2354439"/>
              <a:gd name="connsiteY33" fmla="*/ 876300 h 2425700"/>
              <a:gd name="connsiteX34" fmla="*/ 243417 w 2354439"/>
              <a:gd name="connsiteY34" fmla="*/ 876300 h 2425700"/>
              <a:gd name="connsiteX35" fmla="*/ 294217 w 2354439"/>
              <a:gd name="connsiteY35" fmla="*/ 876300 h 2425700"/>
              <a:gd name="connsiteX36" fmla="*/ 315384 w 2354439"/>
              <a:gd name="connsiteY36" fmla="*/ 910167 h 2425700"/>
              <a:gd name="connsiteX37" fmla="*/ 340784 w 2354439"/>
              <a:gd name="connsiteY37" fmla="*/ 931334 h 2425700"/>
              <a:gd name="connsiteX38" fmla="*/ 383117 w 2354439"/>
              <a:gd name="connsiteY38" fmla="*/ 939800 h 2425700"/>
              <a:gd name="connsiteX39" fmla="*/ 425451 w 2354439"/>
              <a:gd name="connsiteY39" fmla="*/ 922867 h 2425700"/>
              <a:gd name="connsiteX40" fmla="*/ 450851 w 2354439"/>
              <a:gd name="connsiteY40" fmla="*/ 872067 h 2425700"/>
              <a:gd name="connsiteX41" fmla="*/ 476251 w 2354439"/>
              <a:gd name="connsiteY41" fmla="*/ 846667 h 2425700"/>
              <a:gd name="connsiteX42" fmla="*/ 476251 w 2354439"/>
              <a:gd name="connsiteY42" fmla="*/ 778934 h 2425700"/>
              <a:gd name="connsiteX43" fmla="*/ 421217 w 2354439"/>
              <a:gd name="connsiteY43" fmla="*/ 711200 h 2425700"/>
              <a:gd name="connsiteX44" fmla="*/ 370417 w 2354439"/>
              <a:gd name="connsiteY44" fmla="*/ 681567 h 2425700"/>
              <a:gd name="connsiteX45" fmla="*/ 332317 w 2354439"/>
              <a:gd name="connsiteY45" fmla="*/ 639234 h 2425700"/>
              <a:gd name="connsiteX46" fmla="*/ 289984 w 2354439"/>
              <a:gd name="connsiteY46" fmla="*/ 601134 h 2425700"/>
              <a:gd name="connsiteX47" fmla="*/ 289984 w 2354439"/>
              <a:gd name="connsiteY47" fmla="*/ 512234 h 2425700"/>
              <a:gd name="connsiteX48" fmla="*/ 306917 w 2354439"/>
              <a:gd name="connsiteY48" fmla="*/ 457200 h 2425700"/>
              <a:gd name="connsiteX49" fmla="*/ 328084 w 2354439"/>
              <a:gd name="connsiteY49" fmla="*/ 427567 h 2425700"/>
              <a:gd name="connsiteX50" fmla="*/ 328084 w 2354439"/>
              <a:gd name="connsiteY50" fmla="*/ 389467 h 2425700"/>
              <a:gd name="connsiteX51" fmla="*/ 328084 w 2354439"/>
              <a:gd name="connsiteY51" fmla="*/ 355600 h 2425700"/>
              <a:gd name="connsiteX52" fmla="*/ 378884 w 2354439"/>
              <a:gd name="connsiteY52" fmla="*/ 355600 h 2425700"/>
              <a:gd name="connsiteX53" fmla="*/ 429684 w 2354439"/>
              <a:gd name="connsiteY53" fmla="*/ 330200 h 2425700"/>
              <a:gd name="connsiteX54" fmla="*/ 497417 w 2354439"/>
              <a:gd name="connsiteY54" fmla="*/ 376767 h 2425700"/>
              <a:gd name="connsiteX55" fmla="*/ 560917 w 2354439"/>
              <a:gd name="connsiteY55" fmla="*/ 436034 h 2425700"/>
              <a:gd name="connsiteX56" fmla="*/ 603251 w 2354439"/>
              <a:gd name="connsiteY56" fmla="*/ 465667 h 2425700"/>
              <a:gd name="connsiteX57" fmla="*/ 637117 w 2354439"/>
              <a:gd name="connsiteY57" fmla="*/ 448734 h 2425700"/>
              <a:gd name="connsiteX58" fmla="*/ 670984 w 2354439"/>
              <a:gd name="connsiteY58" fmla="*/ 414867 h 2425700"/>
              <a:gd name="connsiteX59" fmla="*/ 666751 w 2354439"/>
              <a:gd name="connsiteY59" fmla="*/ 364067 h 2425700"/>
              <a:gd name="connsiteX60" fmla="*/ 687917 w 2354439"/>
              <a:gd name="connsiteY60" fmla="*/ 338667 h 2425700"/>
              <a:gd name="connsiteX61" fmla="*/ 704851 w 2354439"/>
              <a:gd name="connsiteY61" fmla="*/ 287867 h 2425700"/>
              <a:gd name="connsiteX62" fmla="*/ 692151 w 2354439"/>
              <a:gd name="connsiteY62" fmla="*/ 241300 h 2425700"/>
              <a:gd name="connsiteX63" fmla="*/ 683684 w 2354439"/>
              <a:gd name="connsiteY63" fmla="*/ 215900 h 2425700"/>
              <a:gd name="connsiteX64" fmla="*/ 704851 w 2354439"/>
              <a:gd name="connsiteY64" fmla="*/ 182034 h 2425700"/>
              <a:gd name="connsiteX65" fmla="*/ 734484 w 2354439"/>
              <a:gd name="connsiteY65" fmla="*/ 114300 h 2425700"/>
              <a:gd name="connsiteX66" fmla="*/ 747184 w 2354439"/>
              <a:gd name="connsiteY66" fmla="*/ 55034 h 2425700"/>
              <a:gd name="connsiteX67" fmla="*/ 781051 w 2354439"/>
              <a:gd name="connsiteY67" fmla="*/ 12700 h 2425700"/>
              <a:gd name="connsiteX68" fmla="*/ 823384 w 2354439"/>
              <a:gd name="connsiteY68" fmla="*/ 4234 h 2425700"/>
              <a:gd name="connsiteX69" fmla="*/ 865717 w 2354439"/>
              <a:gd name="connsiteY69" fmla="*/ 8467 h 2425700"/>
              <a:gd name="connsiteX70" fmla="*/ 869951 w 2354439"/>
              <a:gd name="connsiteY70" fmla="*/ 55034 h 2425700"/>
              <a:gd name="connsiteX71" fmla="*/ 899584 w 2354439"/>
              <a:gd name="connsiteY71" fmla="*/ 156634 h 2425700"/>
              <a:gd name="connsiteX72" fmla="*/ 912284 w 2354439"/>
              <a:gd name="connsiteY72" fmla="*/ 237067 h 2425700"/>
              <a:gd name="connsiteX73" fmla="*/ 924984 w 2354439"/>
              <a:gd name="connsiteY73" fmla="*/ 270934 h 2425700"/>
              <a:gd name="connsiteX74" fmla="*/ 988484 w 2354439"/>
              <a:gd name="connsiteY74" fmla="*/ 287867 h 2425700"/>
              <a:gd name="connsiteX75" fmla="*/ 1035051 w 2354439"/>
              <a:gd name="connsiteY75" fmla="*/ 304800 h 2425700"/>
              <a:gd name="connsiteX76" fmla="*/ 1064684 w 2354439"/>
              <a:gd name="connsiteY76" fmla="*/ 245534 h 2425700"/>
              <a:gd name="connsiteX77" fmla="*/ 1128184 w 2354439"/>
              <a:gd name="connsiteY77" fmla="*/ 211667 h 2425700"/>
              <a:gd name="connsiteX78" fmla="*/ 1191684 w 2354439"/>
              <a:gd name="connsiteY78" fmla="*/ 207434 h 2425700"/>
              <a:gd name="connsiteX79" fmla="*/ 1225551 w 2354439"/>
              <a:gd name="connsiteY79" fmla="*/ 220134 h 2425700"/>
              <a:gd name="connsiteX80" fmla="*/ 1250951 w 2354439"/>
              <a:gd name="connsiteY80" fmla="*/ 254000 h 2425700"/>
              <a:gd name="connsiteX81" fmla="*/ 1276351 w 2354439"/>
              <a:gd name="connsiteY81" fmla="*/ 304800 h 2425700"/>
              <a:gd name="connsiteX82" fmla="*/ 1297517 w 2354439"/>
              <a:gd name="connsiteY82" fmla="*/ 355600 h 2425700"/>
              <a:gd name="connsiteX83" fmla="*/ 1344084 w 2354439"/>
              <a:gd name="connsiteY83" fmla="*/ 355600 h 2425700"/>
              <a:gd name="connsiteX84" fmla="*/ 1399117 w 2354439"/>
              <a:gd name="connsiteY84" fmla="*/ 334434 h 2425700"/>
              <a:gd name="connsiteX85" fmla="*/ 1445684 w 2354439"/>
              <a:gd name="connsiteY85" fmla="*/ 334434 h 2425700"/>
              <a:gd name="connsiteX86" fmla="*/ 1475317 w 2354439"/>
              <a:gd name="connsiteY86" fmla="*/ 313267 h 2425700"/>
              <a:gd name="connsiteX87" fmla="*/ 1500717 w 2354439"/>
              <a:gd name="connsiteY87" fmla="*/ 275167 h 2425700"/>
              <a:gd name="connsiteX88" fmla="*/ 1479551 w 2354439"/>
              <a:gd name="connsiteY88" fmla="*/ 245534 h 2425700"/>
              <a:gd name="connsiteX89" fmla="*/ 1479551 w 2354439"/>
              <a:gd name="connsiteY89" fmla="*/ 220134 h 2425700"/>
              <a:gd name="connsiteX90" fmla="*/ 1521884 w 2354439"/>
              <a:gd name="connsiteY90" fmla="*/ 215900 h 2425700"/>
              <a:gd name="connsiteX91" fmla="*/ 1572684 w 2354439"/>
              <a:gd name="connsiteY91" fmla="*/ 211667 h 2425700"/>
              <a:gd name="connsiteX92" fmla="*/ 1568451 w 2354439"/>
              <a:gd name="connsiteY92" fmla="*/ 258234 h 2425700"/>
              <a:gd name="connsiteX93" fmla="*/ 1534584 w 2354439"/>
              <a:gd name="connsiteY93" fmla="*/ 275167 h 2425700"/>
              <a:gd name="connsiteX94" fmla="*/ 1521884 w 2354439"/>
              <a:gd name="connsiteY94" fmla="*/ 325967 h 2425700"/>
              <a:gd name="connsiteX95" fmla="*/ 1500717 w 2354439"/>
              <a:gd name="connsiteY95" fmla="*/ 402167 h 2425700"/>
              <a:gd name="connsiteX96" fmla="*/ 1500717 w 2354439"/>
              <a:gd name="connsiteY96" fmla="*/ 431800 h 2425700"/>
              <a:gd name="connsiteX97" fmla="*/ 1526117 w 2354439"/>
              <a:gd name="connsiteY97" fmla="*/ 457200 h 2425700"/>
              <a:gd name="connsiteX98" fmla="*/ 1534584 w 2354439"/>
              <a:gd name="connsiteY98" fmla="*/ 495300 h 2425700"/>
              <a:gd name="connsiteX99" fmla="*/ 1589617 w 2354439"/>
              <a:gd name="connsiteY99" fmla="*/ 520700 h 2425700"/>
              <a:gd name="connsiteX100" fmla="*/ 1653117 w 2354439"/>
              <a:gd name="connsiteY100" fmla="*/ 554567 h 2425700"/>
              <a:gd name="connsiteX101" fmla="*/ 1703917 w 2354439"/>
              <a:gd name="connsiteY101" fmla="*/ 571500 h 2425700"/>
              <a:gd name="connsiteX102" fmla="*/ 1792817 w 2354439"/>
              <a:gd name="connsiteY102" fmla="*/ 575734 h 2425700"/>
              <a:gd name="connsiteX103" fmla="*/ 1860551 w 2354439"/>
              <a:gd name="connsiteY103" fmla="*/ 584200 h 2425700"/>
              <a:gd name="connsiteX104" fmla="*/ 1949451 w 2354439"/>
              <a:gd name="connsiteY104" fmla="*/ 584200 h 2425700"/>
              <a:gd name="connsiteX105" fmla="*/ 1987551 w 2354439"/>
              <a:gd name="connsiteY105" fmla="*/ 609600 h 2425700"/>
              <a:gd name="connsiteX106" fmla="*/ 2008717 w 2354439"/>
              <a:gd name="connsiteY106" fmla="*/ 643467 h 2425700"/>
              <a:gd name="connsiteX107" fmla="*/ 2034117 w 2354439"/>
              <a:gd name="connsiteY107" fmla="*/ 677334 h 2425700"/>
              <a:gd name="connsiteX108" fmla="*/ 2034117 w 2354439"/>
              <a:gd name="connsiteY108" fmla="*/ 719667 h 2425700"/>
              <a:gd name="connsiteX109" fmla="*/ 2021417 w 2354439"/>
              <a:gd name="connsiteY109" fmla="*/ 783167 h 2425700"/>
              <a:gd name="connsiteX110" fmla="*/ 1949451 w 2354439"/>
              <a:gd name="connsiteY110" fmla="*/ 791634 h 2425700"/>
              <a:gd name="connsiteX111" fmla="*/ 1915584 w 2354439"/>
              <a:gd name="connsiteY111" fmla="*/ 812800 h 2425700"/>
              <a:gd name="connsiteX112" fmla="*/ 1877484 w 2354439"/>
              <a:gd name="connsiteY112" fmla="*/ 872067 h 2425700"/>
              <a:gd name="connsiteX113" fmla="*/ 1852084 w 2354439"/>
              <a:gd name="connsiteY113" fmla="*/ 918634 h 2425700"/>
              <a:gd name="connsiteX114" fmla="*/ 1826684 w 2354439"/>
              <a:gd name="connsiteY114" fmla="*/ 973667 h 2425700"/>
              <a:gd name="connsiteX115" fmla="*/ 1801284 w 2354439"/>
              <a:gd name="connsiteY115" fmla="*/ 999067 h 2425700"/>
              <a:gd name="connsiteX116" fmla="*/ 1809751 w 2354439"/>
              <a:gd name="connsiteY116" fmla="*/ 1041400 h 2425700"/>
              <a:gd name="connsiteX117" fmla="*/ 1860551 w 2354439"/>
              <a:gd name="connsiteY117" fmla="*/ 1062567 h 2425700"/>
              <a:gd name="connsiteX118" fmla="*/ 1924051 w 2354439"/>
              <a:gd name="connsiteY118" fmla="*/ 1104900 h 2425700"/>
              <a:gd name="connsiteX119" fmla="*/ 1974851 w 2354439"/>
              <a:gd name="connsiteY119" fmla="*/ 1138767 h 2425700"/>
              <a:gd name="connsiteX120" fmla="*/ 2008717 w 2354439"/>
              <a:gd name="connsiteY120" fmla="*/ 1151467 h 2425700"/>
              <a:gd name="connsiteX121" fmla="*/ 2046817 w 2354439"/>
              <a:gd name="connsiteY121" fmla="*/ 1151467 h 2425700"/>
              <a:gd name="connsiteX122" fmla="*/ 2004484 w 2354439"/>
              <a:gd name="connsiteY122" fmla="*/ 1206500 h 2425700"/>
              <a:gd name="connsiteX123" fmla="*/ 2000251 w 2354439"/>
              <a:gd name="connsiteY123" fmla="*/ 1261534 h 2425700"/>
              <a:gd name="connsiteX124" fmla="*/ 1974851 w 2354439"/>
              <a:gd name="connsiteY124" fmla="*/ 1325034 h 2425700"/>
              <a:gd name="connsiteX125" fmla="*/ 1983317 w 2354439"/>
              <a:gd name="connsiteY125" fmla="*/ 1380067 h 2425700"/>
              <a:gd name="connsiteX126" fmla="*/ 2004484 w 2354439"/>
              <a:gd name="connsiteY126" fmla="*/ 1422400 h 2425700"/>
              <a:gd name="connsiteX127" fmla="*/ 2046817 w 2354439"/>
              <a:gd name="connsiteY127" fmla="*/ 1439334 h 2425700"/>
              <a:gd name="connsiteX128" fmla="*/ 2063751 w 2354439"/>
              <a:gd name="connsiteY128" fmla="*/ 1452034 h 2425700"/>
              <a:gd name="connsiteX129" fmla="*/ 2063751 w 2354439"/>
              <a:gd name="connsiteY129" fmla="*/ 1473200 h 2425700"/>
              <a:gd name="connsiteX130" fmla="*/ 2080684 w 2354439"/>
              <a:gd name="connsiteY130" fmla="*/ 1490134 h 2425700"/>
              <a:gd name="connsiteX131" fmla="*/ 2144184 w 2354439"/>
              <a:gd name="connsiteY131" fmla="*/ 1511300 h 2425700"/>
              <a:gd name="connsiteX132" fmla="*/ 2186517 w 2354439"/>
              <a:gd name="connsiteY132" fmla="*/ 1536700 h 2425700"/>
              <a:gd name="connsiteX133" fmla="*/ 2237317 w 2354439"/>
              <a:gd name="connsiteY133" fmla="*/ 1566334 h 2425700"/>
              <a:gd name="connsiteX134" fmla="*/ 2258484 w 2354439"/>
              <a:gd name="connsiteY134" fmla="*/ 1566334 h 2425700"/>
              <a:gd name="connsiteX135" fmla="*/ 2292351 w 2354439"/>
              <a:gd name="connsiteY135" fmla="*/ 1579034 h 2425700"/>
              <a:gd name="connsiteX136" fmla="*/ 2330451 w 2354439"/>
              <a:gd name="connsiteY136" fmla="*/ 1579034 h 2425700"/>
              <a:gd name="connsiteX137" fmla="*/ 2351617 w 2354439"/>
              <a:gd name="connsiteY137" fmla="*/ 1600200 h 2425700"/>
              <a:gd name="connsiteX138" fmla="*/ 2347384 w 2354439"/>
              <a:gd name="connsiteY138" fmla="*/ 1646767 h 2425700"/>
              <a:gd name="connsiteX139" fmla="*/ 2334684 w 2354439"/>
              <a:gd name="connsiteY139" fmla="*/ 1701800 h 2425700"/>
              <a:gd name="connsiteX140" fmla="*/ 2292351 w 2354439"/>
              <a:gd name="connsiteY140" fmla="*/ 1710267 h 2425700"/>
              <a:gd name="connsiteX141" fmla="*/ 2241551 w 2354439"/>
              <a:gd name="connsiteY141" fmla="*/ 1727200 h 2425700"/>
              <a:gd name="connsiteX142" fmla="*/ 2173817 w 2354439"/>
              <a:gd name="connsiteY142" fmla="*/ 1706034 h 2425700"/>
              <a:gd name="connsiteX143" fmla="*/ 2135717 w 2354439"/>
              <a:gd name="connsiteY143" fmla="*/ 1680634 h 2425700"/>
              <a:gd name="connsiteX144" fmla="*/ 2080684 w 2354439"/>
              <a:gd name="connsiteY144" fmla="*/ 1638300 h 2425700"/>
              <a:gd name="connsiteX145" fmla="*/ 2034117 w 2354439"/>
              <a:gd name="connsiteY145" fmla="*/ 1625600 h 2425700"/>
              <a:gd name="connsiteX146" fmla="*/ 1983317 w 2354439"/>
              <a:gd name="connsiteY146" fmla="*/ 1629834 h 2425700"/>
              <a:gd name="connsiteX147" fmla="*/ 1940984 w 2354439"/>
              <a:gd name="connsiteY147" fmla="*/ 1646767 h 2425700"/>
              <a:gd name="connsiteX148" fmla="*/ 1890184 w 2354439"/>
              <a:gd name="connsiteY148" fmla="*/ 1655234 h 2425700"/>
              <a:gd name="connsiteX149" fmla="*/ 1843617 w 2354439"/>
              <a:gd name="connsiteY149" fmla="*/ 1663700 h 2425700"/>
              <a:gd name="connsiteX150" fmla="*/ 1813984 w 2354439"/>
              <a:gd name="connsiteY150" fmla="*/ 1706034 h 2425700"/>
              <a:gd name="connsiteX151" fmla="*/ 1784351 w 2354439"/>
              <a:gd name="connsiteY151" fmla="*/ 1773767 h 2425700"/>
              <a:gd name="connsiteX152" fmla="*/ 1758951 w 2354439"/>
              <a:gd name="connsiteY152" fmla="*/ 1820334 h 2425700"/>
              <a:gd name="connsiteX153" fmla="*/ 1703917 w 2354439"/>
              <a:gd name="connsiteY153" fmla="*/ 1837267 h 2425700"/>
              <a:gd name="connsiteX154" fmla="*/ 1661584 w 2354439"/>
              <a:gd name="connsiteY154" fmla="*/ 1820334 h 2425700"/>
              <a:gd name="connsiteX155" fmla="*/ 1648884 w 2354439"/>
              <a:gd name="connsiteY155" fmla="*/ 1778000 h 2425700"/>
              <a:gd name="connsiteX156" fmla="*/ 1648884 w 2354439"/>
              <a:gd name="connsiteY156" fmla="*/ 1714500 h 2425700"/>
              <a:gd name="connsiteX157" fmla="*/ 1648884 w 2354439"/>
              <a:gd name="connsiteY157" fmla="*/ 1667934 h 2425700"/>
              <a:gd name="connsiteX158" fmla="*/ 1627717 w 2354439"/>
              <a:gd name="connsiteY158" fmla="*/ 1634067 h 2425700"/>
              <a:gd name="connsiteX159" fmla="*/ 1585384 w 2354439"/>
              <a:gd name="connsiteY159" fmla="*/ 1625600 h 2425700"/>
              <a:gd name="connsiteX160" fmla="*/ 1547284 w 2354439"/>
              <a:gd name="connsiteY160" fmla="*/ 1638300 h 2425700"/>
              <a:gd name="connsiteX161" fmla="*/ 1543051 w 2354439"/>
              <a:gd name="connsiteY161" fmla="*/ 1693334 h 2425700"/>
              <a:gd name="connsiteX162" fmla="*/ 1543051 w 2354439"/>
              <a:gd name="connsiteY162" fmla="*/ 1735667 h 2425700"/>
              <a:gd name="connsiteX163" fmla="*/ 1543051 w 2354439"/>
              <a:gd name="connsiteY163" fmla="*/ 1799167 h 2425700"/>
              <a:gd name="connsiteX164" fmla="*/ 1543051 w 2354439"/>
              <a:gd name="connsiteY164" fmla="*/ 1849967 h 2425700"/>
              <a:gd name="connsiteX165" fmla="*/ 1555751 w 2354439"/>
              <a:gd name="connsiteY165" fmla="*/ 1888067 h 2425700"/>
              <a:gd name="connsiteX166" fmla="*/ 1568451 w 2354439"/>
              <a:gd name="connsiteY166" fmla="*/ 1930400 h 2425700"/>
              <a:gd name="connsiteX167" fmla="*/ 1555751 w 2354439"/>
              <a:gd name="connsiteY167" fmla="*/ 1955800 h 2425700"/>
              <a:gd name="connsiteX168" fmla="*/ 1509184 w 2354439"/>
              <a:gd name="connsiteY168" fmla="*/ 1955800 h 2425700"/>
              <a:gd name="connsiteX169" fmla="*/ 1458384 w 2354439"/>
              <a:gd name="connsiteY169" fmla="*/ 1964267 h 2425700"/>
              <a:gd name="connsiteX170" fmla="*/ 1424517 w 2354439"/>
              <a:gd name="connsiteY170" fmla="*/ 1998134 h 2425700"/>
              <a:gd name="connsiteX171" fmla="*/ 1403351 w 2354439"/>
              <a:gd name="connsiteY171" fmla="*/ 2040467 h 2425700"/>
              <a:gd name="connsiteX172" fmla="*/ 1365251 w 2354439"/>
              <a:gd name="connsiteY172" fmla="*/ 2061634 h 2425700"/>
              <a:gd name="connsiteX173" fmla="*/ 1327151 w 2354439"/>
              <a:gd name="connsiteY173" fmla="*/ 2061634 h 2425700"/>
              <a:gd name="connsiteX174" fmla="*/ 1280584 w 2354439"/>
              <a:gd name="connsiteY174" fmla="*/ 2099734 h 2425700"/>
              <a:gd name="connsiteX175" fmla="*/ 1242484 w 2354439"/>
              <a:gd name="connsiteY175" fmla="*/ 2103967 h 2425700"/>
              <a:gd name="connsiteX176" fmla="*/ 1225551 w 2354439"/>
              <a:gd name="connsiteY176" fmla="*/ 2120900 h 2425700"/>
              <a:gd name="connsiteX177" fmla="*/ 1221317 w 2354439"/>
              <a:gd name="connsiteY177" fmla="*/ 2163234 h 2425700"/>
              <a:gd name="connsiteX178" fmla="*/ 1229784 w 2354439"/>
              <a:gd name="connsiteY178" fmla="*/ 2201334 h 2425700"/>
              <a:gd name="connsiteX179" fmla="*/ 1212851 w 2354439"/>
              <a:gd name="connsiteY179" fmla="*/ 2235200 h 2425700"/>
              <a:gd name="connsiteX180" fmla="*/ 1183217 w 2354439"/>
              <a:gd name="connsiteY180" fmla="*/ 2256367 h 2425700"/>
              <a:gd name="connsiteX181" fmla="*/ 1153584 w 2354439"/>
              <a:gd name="connsiteY181" fmla="*/ 2281767 h 2425700"/>
              <a:gd name="connsiteX182" fmla="*/ 1119717 w 2354439"/>
              <a:gd name="connsiteY182" fmla="*/ 2269067 h 2425700"/>
              <a:gd name="connsiteX183" fmla="*/ 1090084 w 2354439"/>
              <a:gd name="connsiteY183" fmla="*/ 2315634 h 2425700"/>
              <a:gd name="connsiteX184" fmla="*/ 1077384 w 2354439"/>
              <a:gd name="connsiteY184" fmla="*/ 2349500 h 2425700"/>
              <a:gd name="connsiteX185" fmla="*/ 1060451 w 2354439"/>
              <a:gd name="connsiteY185" fmla="*/ 2379134 h 2425700"/>
              <a:gd name="connsiteX186" fmla="*/ 1030817 w 2354439"/>
              <a:gd name="connsiteY186" fmla="*/ 2413000 h 2425700"/>
              <a:gd name="connsiteX187" fmla="*/ 1022351 w 2354439"/>
              <a:gd name="connsiteY187" fmla="*/ 2425700 h 2425700"/>
              <a:gd name="connsiteX0" fmla="*/ 1013884 w 2354439"/>
              <a:gd name="connsiteY0" fmla="*/ 2392892 h 2425700"/>
              <a:gd name="connsiteX1" fmla="*/ 1102431 w 2354439"/>
              <a:gd name="connsiteY1" fmla="*/ 2141762 h 2425700"/>
              <a:gd name="connsiteX2" fmla="*/ 1230489 w 2354439"/>
              <a:gd name="connsiteY2" fmla="*/ 1992842 h 2425700"/>
              <a:gd name="connsiteX3" fmla="*/ 1360664 w 2354439"/>
              <a:gd name="connsiteY3" fmla="*/ 1827742 h 2425700"/>
              <a:gd name="connsiteX4" fmla="*/ 1298223 w 2354439"/>
              <a:gd name="connsiteY4" fmla="*/ 1525058 h 2425700"/>
              <a:gd name="connsiteX5" fmla="*/ 1166989 w 2354439"/>
              <a:gd name="connsiteY5" fmla="*/ 1349375 h 2425700"/>
              <a:gd name="connsiteX6" fmla="*/ 1136297 w 2354439"/>
              <a:gd name="connsiteY6" fmla="*/ 1380066 h 2425700"/>
              <a:gd name="connsiteX7" fmla="*/ 1051631 w 2354439"/>
              <a:gd name="connsiteY7" fmla="*/ 1252008 h 2425700"/>
              <a:gd name="connsiteX8" fmla="*/ 997656 w 2354439"/>
              <a:gd name="connsiteY8" fmla="*/ 1076325 h 2425700"/>
              <a:gd name="connsiteX9" fmla="*/ 835731 w 2354439"/>
              <a:gd name="connsiteY9" fmla="*/ 890058 h 2425700"/>
              <a:gd name="connsiteX10" fmla="*/ 818797 w 2354439"/>
              <a:gd name="connsiteY10" fmla="*/ 991658 h 2425700"/>
              <a:gd name="connsiteX11" fmla="*/ 700264 w 2354439"/>
              <a:gd name="connsiteY11" fmla="*/ 968375 h 2425700"/>
              <a:gd name="connsiteX12" fmla="*/ 590197 w 2354439"/>
              <a:gd name="connsiteY12" fmla="*/ 998008 h 2425700"/>
              <a:gd name="connsiteX13" fmla="*/ 497064 w 2354439"/>
              <a:gd name="connsiteY13" fmla="*/ 1057275 h 2425700"/>
              <a:gd name="connsiteX14" fmla="*/ 459317 w 2354439"/>
              <a:gd name="connsiteY14" fmla="*/ 1092200 h 2425700"/>
              <a:gd name="connsiteX15" fmla="*/ 429684 w 2354439"/>
              <a:gd name="connsiteY15" fmla="*/ 1117600 h 2425700"/>
              <a:gd name="connsiteX16" fmla="*/ 400051 w 2354439"/>
              <a:gd name="connsiteY16" fmla="*/ 1104900 h 2425700"/>
              <a:gd name="connsiteX17" fmla="*/ 366184 w 2354439"/>
              <a:gd name="connsiteY17" fmla="*/ 1117600 h 2425700"/>
              <a:gd name="connsiteX18" fmla="*/ 323851 w 2354439"/>
              <a:gd name="connsiteY18" fmla="*/ 1113367 h 2425700"/>
              <a:gd name="connsiteX19" fmla="*/ 302684 w 2354439"/>
              <a:gd name="connsiteY19" fmla="*/ 1062567 h 2425700"/>
              <a:gd name="connsiteX20" fmla="*/ 273051 w 2354439"/>
              <a:gd name="connsiteY20" fmla="*/ 1054100 h 2425700"/>
              <a:gd name="connsiteX21" fmla="*/ 243417 w 2354439"/>
              <a:gd name="connsiteY21" fmla="*/ 1071034 h 2425700"/>
              <a:gd name="connsiteX22" fmla="*/ 222251 w 2354439"/>
              <a:gd name="connsiteY22" fmla="*/ 1109134 h 2425700"/>
              <a:gd name="connsiteX23" fmla="*/ 213784 w 2354439"/>
              <a:gd name="connsiteY23" fmla="*/ 1147234 h 2425700"/>
              <a:gd name="connsiteX24" fmla="*/ 175684 w 2354439"/>
              <a:gd name="connsiteY24" fmla="*/ 1159934 h 2425700"/>
              <a:gd name="connsiteX25" fmla="*/ 112184 w 2354439"/>
              <a:gd name="connsiteY25" fmla="*/ 1168400 h 2425700"/>
              <a:gd name="connsiteX26" fmla="*/ 61384 w 2354439"/>
              <a:gd name="connsiteY26" fmla="*/ 1143000 h 2425700"/>
              <a:gd name="connsiteX27" fmla="*/ 27517 w 2354439"/>
              <a:gd name="connsiteY27" fmla="*/ 1104900 h 2425700"/>
              <a:gd name="connsiteX28" fmla="*/ 6351 w 2354439"/>
              <a:gd name="connsiteY28" fmla="*/ 1075267 h 2425700"/>
              <a:gd name="connsiteX29" fmla="*/ 2117 w 2354439"/>
              <a:gd name="connsiteY29" fmla="*/ 1028700 h 2425700"/>
              <a:gd name="connsiteX30" fmla="*/ 19051 w 2354439"/>
              <a:gd name="connsiteY30" fmla="*/ 1016000 h 2425700"/>
              <a:gd name="connsiteX31" fmla="*/ 78317 w 2354439"/>
              <a:gd name="connsiteY31" fmla="*/ 1016000 h 2425700"/>
              <a:gd name="connsiteX32" fmla="*/ 116417 w 2354439"/>
              <a:gd name="connsiteY32" fmla="*/ 952500 h 2425700"/>
              <a:gd name="connsiteX33" fmla="*/ 146051 w 2354439"/>
              <a:gd name="connsiteY33" fmla="*/ 910167 h 2425700"/>
              <a:gd name="connsiteX34" fmla="*/ 196851 w 2354439"/>
              <a:gd name="connsiteY34" fmla="*/ 876300 h 2425700"/>
              <a:gd name="connsiteX35" fmla="*/ 243417 w 2354439"/>
              <a:gd name="connsiteY35" fmla="*/ 876300 h 2425700"/>
              <a:gd name="connsiteX36" fmla="*/ 294217 w 2354439"/>
              <a:gd name="connsiteY36" fmla="*/ 876300 h 2425700"/>
              <a:gd name="connsiteX37" fmla="*/ 315384 w 2354439"/>
              <a:gd name="connsiteY37" fmla="*/ 910167 h 2425700"/>
              <a:gd name="connsiteX38" fmla="*/ 340784 w 2354439"/>
              <a:gd name="connsiteY38" fmla="*/ 931334 h 2425700"/>
              <a:gd name="connsiteX39" fmla="*/ 383117 w 2354439"/>
              <a:gd name="connsiteY39" fmla="*/ 939800 h 2425700"/>
              <a:gd name="connsiteX40" fmla="*/ 425451 w 2354439"/>
              <a:gd name="connsiteY40" fmla="*/ 922867 h 2425700"/>
              <a:gd name="connsiteX41" fmla="*/ 450851 w 2354439"/>
              <a:gd name="connsiteY41" fmla="*/ 872067 h 2425700"/>
              <a:gd name="connsiteX42" fmla="*/ 476251 w 2354439"/>
              <a:gd name="connsiteY42" fmla="*/ 846667 h 2425700"/>
              <a:gd name="connsiteX43" fmla="*/ 476251 w 2354439"/>
              <a:gd name="connsiteY43" fmla="*/ 778934 h 2425700"/>
              <a:gd name="connsiteX44" fmla="*/ 421217 w 2354439"/>
              <a:gd name="connsiteY44" fmla="*/ 711200 h 2425700"/>
              <a:gd name="connsiteX45" fmla="*/ 370417 w 2354439"/>
              <a:gd name="connsiteY45" fmla="*/ 681567 h 2425700"/>
              <a:gd name="connsiteX46" fmla="*/ 332317 w 2354439"/>
              <a:gd name="connsiteY46" fmla="*/ 639234 h 2425700"/>
              <a:gd name="connsiteX47" fmla="*/ 289984 w 2354439"/>
              <a:gd name="connsiteY47" fmla="*/ 601134 h 2425700"/>
              <a:gd name="connsiteX48" fmla="*/ 289984 w 2354439"/>
              <a:gd name="connsiteY48" fmla="*/ 512234 h 2425700"/>
              <a:gd name="connsiteX49" fmla="*/ 306917 w 2354439"/>
              <a:gd name="connsiteY49" fmla="*/ 457200 h 2425700"/>
              <a:gd name="connsiteX50" fmla="*/ 328084 w 2354439"/>
              <a:gd name="connsiteY50" fmla="*/ 427567 h 2425700"/>
              <a:gd name="connsiteX51" fmla="*/ 328084 w 2354439"/>
              <a:gd name="connsiteY51" fmla="*/ 389467 h 2425700"/>
              <a:gd name="connsiteX52" fmla="*/ 328084 w 2354439"/>
              <a:gd name="connsiteY52" fmla="*/ 355600 h 2425700"/>
              <a:gd name="connsiteX53" fmla="*/ 378884 w 2354439"/>
              <a:gd name="connsiteY53" fmla="*/ 355600 h 2425700"/>
              <a:gd name="connsiteX54" fmla="*/ 429684 w 2354439"/>
              <a:gd name="connsiteY54" fmla="*/ 330200 h 2425700"/>
              <a:gd name="connsiteX55" fmla="*/ 497417 w 2354439"/>
              <a:gd name="connsiteY55" fmla="*/ 376767 h 2425700"/>
              <a:gd name="connsiteX56" fmla="*/ 560917 w 2354439"/>
              <a:gd name="connsiteY56" fmla="*/ 436034 h 2425700"/>
              <a:gd name="connsiteX57" fmla="*/ 603251 w 2354439"/>
              <a:gd name="connsiteY57" fmla="*/ 465667 h 2425700"/>
              <a:gd name="connsiteX58" fmla="*/ 637117 w 2354439"/>
              <a:gd name="connsiteY58" fmla="*/ 448734 h 2425700"/>
              <a:gd name="connsiteX59" fmla="*/ 670984 w 2354439"/>
              <a:gd name="connsiteY59" fmla="*/ 414867 h 2425700"/>
              <a:gd name="connsiteX60" fmla="*/ 666751 w 2354439"/>
              <a:gd name="connsiteY60" fmla="*/ 364067 h 2425700"/>
              <a:gd name="connsiteX61" fmla="*/ 687917 w 2354439"/>
              <a:gd name="connsiteY61" fmla="*/ 338667 h 2425700"/>
              <a:gd name="connsiteX62" fmla="*/ 704851 w 2354439"/>
              <a:gd name="connsiteY62" fmla="*/ 287867 h 2425700"/>
              <a:gd name="connsiteX63" fmla="*/ 692151 w 2354439"/>
              <a:gd name="connsiteY63" fmla="*/ 241300 h 2425700"/>
              <a:gd name="connsiteX64" fmla="*/ 683684 w 2354439"/>
              <a:gd name="connsiteY64" fmla="*/ 215900 h 2425700"/>
              <a:gd name="connsiteX65" fmla="*/ 704851 w 2354439"/>
              <a:gd name="connsiteY65" fmla="*/ 182034 h 2425700"/>
              <a:gd name="connsiteX66" fmla="*/ 734484 w 2354439"/>
              <a:gd name="connsiteY66" fmla="*/ 114300 h 2425700"/>
              <a:gd name="connsiteX67" fmla="*/ 747184 w 2354439"/>
              <a:gd name="connsiteY67" fmla="*/ 55034 h 2425700"/>
              <a:gd name="connsiteX68" fmla="*/ 781051 w 2354439"/>
              <a:gd name="connsiteY68" fmla="*/ 12700 h 2425700"/>
              <a:gd name="connsiteX69" fmla="*/ 823384 w 2354439"/>
              <a:gd name="connsiteY69" fmla="*/ 4234 h 2425700"/>
              <a:gd name="connsiteX70" fmla="*/ 865717 w 2354439"/>
              <a:gd name="connsiteY70" fmla="*/ 8467 h 2425700"/>
              <a:gd name="connsiteX71" fmla="*/ 869951 w 2354439"/>
              <a:gd name="connsiteY71" fmla="*/ 55034 h 2425700"/>
              <a:gd name="connsiteX72" fmla="*/ 899584 w 2354439"/>
              <a:gd name="connsiteY72" fmla="*/ 156634 h 2425700"/>
              <a:gd name="connsiteX73" fmla="*/ 912284 w 2354439"/>
              <a:gd name="connsiteY73" fmla="*/ 237067 h 2425700"/>
              <a:gd name="connsiteX74" fmla="*/ 924984 w 2354439"/>
              <a:gd name="connsiteY74" fmla="*/ 270934 h 2425700"/>
              <a:gd name="connsiteX75" fmla="*/ 988484 w 2354439"/>
              <a:gd name="connsiteY75" fmla="*/ 287867 h 2425700"/>
              <a:gd name="connsiteX76" fmla="*/ 1035051 w 2354439"/>
              <a:gd name="connsiteY76" fmla="*/ 304800 h 2425700"/>
              <a:gd name="connsiteX77" fmla="*/ 1064684 w 2354439"/>
              <a:gd name="connsiteY77" fmla="*/ 245534 h 2425700"/>
              <a:gd name="connsiteX78" fmla="*/ 1128184 w 2354439"/>
              <a:gd name="connsiteY78" fmla="*/ 211667 h 2425700"/>
              <a:gd name="connsiteX79" fmla="*/ 1191684 w 2354439"/>
              <a:gd name="connsiteY79" fmla="*/ 207434 h 2425700"/>
              <a:gd name="connsiteX80" fmla="*/ 1225551 w 2354439"/>
              <a:gd name="connsiteY80" fmla="*/ 220134 h 2425700"/>
              <a:gd name="connsiteX81" fmla="*/ 1250951 w 2354439"/>
              <a:gd name="connsiteY81" fmla="*/ 254000 h 2425700"/>
              <a:gd name="connsiteX82" fmla="*/ 1276351 w 2354439"/>
              <a:gd name="connsiteY82" fmla="*/ 304800 h 2425700"/>
              <a:gd name="connsiteX83" fmla="*/ 1297517 w 2354439"/>
              <a:gd name="connsiteY83" fmla="*/ 355600 h 2425700"/>
              <a:gd name="connsiteX84" fmla="*/ 1344084 w 2354439"/>
              <a:gd name="connsiteY84" fmla="*/ 355600 h 2425700"/>
              <a:gd name="connsiteX85" fmla="*/ 1399117 w 2354439"/>
              <a:gd name="connsiteY85" fmla="*/ 334434 h 2425700"/>
              <a:gd name="connsiteX86" fmla="*/ 1445684 w 2354439"/>
              <a:gd name="connsiteY86" fmla="*/ 334434 h 2425700"/>
              <a:gd name="connsiteX87" fmla="*/ 1475317 w 2354439"/>
              <a:gd name="connsiteY87" fmla="*/ 313267 h 2425700"/>
              <a:gd name="connsiteX88" fmla="*/ 1500717 w 2354439"/>
              <a:gd name="connsiteY88" fmla="*/ 275167 h 2425700"/>
              <a:gd name="connsiteX89" fmla="*/ 1479551 w 2354439"/>
              <a:gd name="connsiteY89" fmla="*/ 245534 h 2425700"/>
              <a:gd name="connsiteX90" fmla="*/ 1479551 w 2354439"/>
              <a:gd name="connsiteY90" fmla="*/ 220134 h 2425700"/>
              <a:gd name="connsiteX91" fmla="*/ 1521884 w 2354439"/>
              <a:gd name="connsiteY91" fmla="*/ 215900 h 2425700"/>
              <a:gd name="connsiteX92" fmla="*/ 1572684 w 2354439"/>
              <a:gd name="connsiteY92" fmla="*/ 211667 h 2425700"/>
              <a:gd name="connsiteX93" fmla="*/ 1568451 w 2354439"/>
              <a:gd name="connsiteY93" fmla="*/ 258234 h 2425700"/>
              <a:gd name="connsiteX94" fmla="*/ 1534584 w 2354439"/>
              <a:gd name="connsiteY94" fmla="*/ 275167 h 2425700"/>
              <a:gd name="connsiteX95" fmla="*/ 1521884 w 2354439"/>
              <a:gd name="connsiteY95" fmla="*/ 325967 h 2425700"/>
              <a:gd name="connsiteX96" fmla="*/ 1500717 w 2354439"/>
              <a:gd name="connsiteY96" fmla="*/ 402167 h 2425700"/>
              <a:gd name="connsiteX97" fmla="*/ 1500717 w 2354439"/>
              <a:gd name="connsiteY97" fmla="*/ 431800 h 2425700"/>
              <a:gd name="connsiteX98" fmla="*/ 1526117 w 2354439"/>
              <a:gd name="connsiteY98" fmla="*/ 457200 h 2425700"/>
              <a:gd name="connsiteX99" fmla="*/ 1534584 w 2354439"/>
              <a:gd name="connsiteY99" fmla="*/ 495300 h 2425700"/>
              <a:gd name="connsiteX100" fmla="*/ 1589617 w 2354439"/>
              <a:gd name="connsiteY100" fmla="*/ 520700 h 2425700"/>
              <a:gd name="connsiteX101" fmla="*/ 1653117 w 2354439"/>
              <a:gd name="connsiteY101" fmla="*/ 554567 h 2425700"/>
              <a:gd name="connsiteX102" fmla="*/ 1703917 w 2354439"/>
              <a:gd name="connsiteY102" fmla="*/ 571500 h 2425700"/>
              <a:gd name="connsiteX103" fmla="*/ 1792817 w 2354439"/>
              <a:gd name="connsiteY103" fmla="*/ 575734 h 2425700"/>
              <a:gd name="connsiteX104" fmla="*/ 1860551 w 2354439"/>
              <a:gd name="connsiteY104" fmla="*/ 584200 h 2425700"/>
              <a:gd name="connsiteX105" fmla="*/ 1949451 w 2354439"/>
              <a:gd name="connsiteY105" fmla="*/ 584200 h 2425700"/>
              <a:gd name="connsiteX106" fmla="*/ 1987551 w 2354439"/>
              <a:gd name="connsiteY106" fmla="*/ 609600 h 2425700"/>
              <a:gd name="connsiteX107" fmla="*/ 2008717 w 2354439"/>
              <a:gd name="connsiteY107" fmla="*/ 643467 h 2425700"/>
              <a:gd name="connsiteX108" fmla="*/ 2034117 w 2354439"/>
              <a:gd name="connsiteY108" fmla="*/ 677334 h 2425700"/>
              <a:gd name="connsiteX109" fmla="*/ 2034117 w 2354439"/>
              <a:gd name="connsiteY109" fmla="*/ 719667 h 2425700"/>
              <a:gd name="connsiteX110" fmla="*/ 2021417 w 2354439"/>
              <a:gd name="connsiteY110" fmla="*/ 783167 h 2425700"/>
              <a:gd name="connsiteX111" fmla="*/ 1949451 w 2354439"/>
              <a:gd name="connsiteY111" fmla="*/ 791634 h 2425700"/>
              <a:gd name="connsiteX112" fmla="*/ 1915584 w 2354439"/>
              <a:gd name="connsiteY112" fmla="*/ 812800 h 2425700"/>
              <a:gd name="connsiteX113" fmla="*/ 1877484 w 2354439"/>
              <a:gd name="connsiteY113" fmla="*/ 872067 h 2425700"/>
              <a:gd name="connsiteX114" fmla="*/ 1852084 w 2354439"/>
              <a:gd name="connsiteY114" fmla="*/ 918634 h 2425700"/>
              <a:gd name="connsiteX115" fmla="*/ 1826684 w 2354439"/>
              <a:gd name="connsiteY115" fmla="*/ 973667 h 2425700"/>
              <a:gd name="connsiteX116" fmla="*/ 1801284 w 2354439"/>
              <a:gd name="connsiteY116" fmla="*/ 999067 h 2425700"/>
              <a:gd name="connsiteX117" fmla="*/ 1809751 w 2354439"/>
              <a:gd name="connsiteY117" fmla="*/ 1041400 h 2425700"/>
              <a:gd name="connsiteX118" fmla="*/ 1860551 w 2354439"/>
              <a:gd name="connsiteY118" fmla="*/ 1062567 h 2425700"/>
              <a:gd name="connsiteX119" fmla="*/ 1924051 w 2354439"/>
              <a:gd name="connsiteY119" fmla="*/ 1104900 h 2425700"/>
              <a:gd name="connsiteX120" fmla="*/ 1974851 w 2354439"/>
              <a:gd name="connsiteY120" fmla="*/ 1138767 h 2425700"/>
              <a:gd name="connsiteX121" fmla="*/ 2008717 w 2354439"/>
              <a:gd name="connsiteY121" fmla="*/ 1151467 h 2425700"/>
              <a:gd name="connsiteX122" fmla="*/ 2046817 w 2354439"/>
              <a:gd name="connsiteY122" fmla="*/ 1151467 h 2425700"/>
              <a:gd name="connsiteX123" fmla="*/ 2004484 w 2354439"/>
              <a:gd name="connsiteY123" fmla="*/ 1206500 h 2425700"/>
              <a:gd name="connsiteX124" fmla="*/ 2000251 w 2354439"/>
              <a:gd name="connsiteY124" fmla="*/ 1261534 h 2425700"/>
              <a:gd name="connsiteX125" fmla="*/ 1974851 w 2354439"/>
              <a:gd name="connsiteY125" fmla="*/ 1325034 h 2425700"/>
              <a:gd name="connsiteX126" fmla="*/ 1983317 w 2354439"/>
              <a:gd name="connsiteY126" fmla="*/ 1380067 h 2425700"/>
              <a:gd name="connsiteX127" fmla="*/ 2004484 w 2354439"/>
              <a:gd name="connsiteY127" fmla="*/ 1422400 h 2425700"/>
              <a:gd name="connsiteX128" fmla="*/ 2046817 w 2354439"/>
              <a:gd name="connsiteY128" fmla="*/ 1439334 h 2425700"/>
              <a:gd name="connsiteX129" fmla="*/ 2063751 w 2354439"/>
              <a:gd name="connsiteY129" fmla="*/ 1452034 h 2425700"/>
              <a:gd name="connsiteX130" fmla="*/ 2063751 w 2354439"/>
              <a:gd name="connsiteY130" fmla="*/ 1473200 h 2425700"/>
              <a:gd name="connsiteX131" fmla="*/ 2080684 w 2354439"/>
              <a:gd name="connsiteY131" fmla="*/ 1490134 h 2425700"/>
              <a:gd name="connsiteX132" fmla="*/ 2144184 w 2354439"/>
              <a:gd name="connsiteY132" fmla="*/ 1511300 h 2425700"/>
              <a:gd name="connsiteX133" fmla="*/ 2186517 w 2354439"/>
              <a:gd name="connsiteY133" fmla="*/ 1536700 h 2425700"/>
              <a:gd name="connsiteX134" fmla="*/ 2237317 w 2354439"/>
              <a:gd name="connsiteY134" fmla="*/ 1566334 h 2425700"/>
              <a:gd name="connsiteX135" fmla="*/ 2258484 w 2354439"/>
              <a:gd name="connsiteY135" fmla="*/ 1566334 h 2425700"/>
              <a:gd name="connsiteX136" fmla="*/ 2292351 w 2354439"/>
              <a:gd name="connsiteY136" fmla="*/ 1579034 h 2425700"/>
              <a:gd name="connsiteX137" fmla="*/ 2330451 w 2354439"/>
              <a:gd name="connsiteY137" fmla="*/ 1579034 h 2425700"/>
              <a:gd name="connsiteX138" fmla="*/ 2351617 w 2354439"/>
              <a:gd name="connsiteY138" fmla="*/ 1600200 h 2425700"/>
              <a:gd name="connsiteX139" fmla="*/ 2347384 w 2354439"/>
              <a:gd name="connsiteY139" fmla="*/ 1646767 h 2425700"/>
              <a:gd name="connsiteX140" fmla="*/ 2334684 w 2354439"/>
              <a:gd name="connsiteY140" fmla="*/ 1701800 h 2425700"/>
              <a:gd name="connsiteX141" fmla="*/ 2292351 w 2354439"/>
              <a:gd name="connsiteY141" fmla="*/ 1710267 h 2425700"/>
              <a:gd name="connsiteX142" fmla="*/ 2241551 w 2354439"/>
              <a:gd name="connsiteY142" fmla="*/ 1727200 h 2425700"/>
              <a:gd name="connsiteX143" fmla="*/ 2173817 w 2354439"/>
              <a:gd name="connsiteY143" fmla="*/ 1706034 h 2425700"/>
              <a:gd name="connsiteX144" fmla="*/ 2135717 w 2354439"/>
              <a:gd name="connsiteY144" fmla="*/ 1680634 h 2425700"/>
              <a:gd name="connsiteX145" fmla="*/ 2080684 w 2354439"/>
              <a:gd name="connsiteY145" fmla="*/ 1638300 h 2425700"/>
              <a:gd name="connsiteX146" fmla="*/ 2034117 w 2354439"/>
              <a:gd name="connsiteY146" fmla="*/ 1625600 h 2425700"/>
              <a:gd name="connsiteX147" fmla="*/ 1983317 w 2354439"/>
              <a:gd name="connsiteY147" fmla="*/ 1629834 h 2425700"/>
              <a:gd name="connsiteX148" fmla="*/ 1940984 w 2354439"/>
              <a:gd name="connsiteY148" fmla="*/ 1646767 h 2425700"/>
              <a:gd name="connsiteX149" fmla="*/ 1890184 w 2354439"/>
              <a:gd name="connsiteY149" fmla="*/ 1655234 h 2425700"/>
              <a:gd name="connsiteX150" fmla="*/ 1843617 w 2354439"/>
              <a:gd name="connsiteY150" fmla="*/ 1663700 h 2425700"/>
              <a:gd name="connsiteX151" fmla="*/ 1813984 w 2354439"/>
              <a:gd name="connsiteY151" fmla="*/ 1706034 h 2425700"/>
              <a:gd name="connsiteX152" fmla="*/ 1784351 w 2354439"/>
              <a:gd name="connsiteY152" fmla="*/ 1773767 h 2425700"/>
              <a:gd name="connsiteX153" fmla="*/ 1758951 w 2354439"/>
              <a:gd name="connsiteY153" fmla="*/ 1820334 h 2425700"/>
              <a:gd name="connsiteX154" fmla="*/ 1703917 w 2354439"/>
              <a:gd name="connsiteY154" fmla="*/ 1837267 h 2425700"/>
              <a:gd name="connsiteX155" fmla="*/ 1661584 w 2354439"/>
              <a:gd name="connsiteY155" fmla="*/ 1820334 h 2425700"/>
              <a:gd name="connsiteX156" fmla="*/ 1648884 w 2354439"/>
              <a:gd name="connsiteY156" fmla="*/ 1778000 h 2425700"/>
              <a:gd name="connsiteX157" fmla="*/ 1648884 w 2354439"/>
              <a:gd name="connsiteY157" fmla="*/ 1714500 h 2425700"/>
              <a:gd name="connsiteX158" fmla="*/ 1648884 w 2354439"/>
              <a:gd name="connsiteY158" fmla="*/ 1667934 h 2425700"/>
              <a:gd name="connsiteX159" fmla="*/ 1627717 w 2354439"/>
              <a:gd name="connsiteY159" fmla="*/ 1634067 h 2425700"/>
              <a:gd name="connsiteX160" fmla="*/ 1585384 w 2354439"/>
              <a:gd name="connsiteY160" fmla="*/ 1625600 h 2425700"/>
              <a:gd name="connsiteX161" fmla="*/ 1547284 w 2354439"/>
              <a:gd name="connsiteY161" fmla="*/ 1638300 h 2425700"/>
              <a:gd name="connsiteX162" fmla="*/ 1543051 w 2354439"/>
              <a:gd name="connsiteY162" fmla="*/ 1693334 h 2425700"/>
              <a:gd name="connsiteX163" fmla="*/ 1543051 w 2354439"/>
              <a:gd name="connsiteY163" fmla="*/ 1735667 h 2425700"/>
              <a:gd name="connsiteX164" fmla="*/ 1543051 w 2354439"/>
              <a:gd name="connsiteY164" fmla="*/ 1799167 h 2425700"/>
              <a:gd name="connsiteX165" fmla="*/ 1543051 w 2354439"/>
              <a:gd name="connsiteY165" fmla="*/ 1849967 h 2425700"/>
              <a:gd name="connsiteX166" fmla="*/ 1555751 w 2354439"/>
              <a:gd name="connsiteY166" fmla="*/ 1888067 h 2425700"/>
              <a:gd name="connsiteX167" fmla="*/ 1568451 w 2354439"/>
              <a:gd name="connsiteY167" fmla="*/ 1930400 h 2425700"/>
              <a:gd name="connsiteX168" fmla="*/ 1555751 w 2354439"/>
              <a:gd name="connsiteY168" fmla="*/ 1955800 h 2425700"/>
              <a:gd name="connsiteX169" fmla="*/ 1509184 w 2354439"/>
              <a:gd name="connsiteY169" fmla="*/ 1955800 h 2425700"/>
              <a:gd name="connsiteX170" fmla="*/ 1458384 w 2354439"/>
              <a:gd name="connsiteY170" fmla="*/ 1964267 h 2425700"/>
              <a:gd name="connsiteX171" fmla="*/ 1424517 w 2354439"/>
              <a:gd name="connsiteY171" fmla="*/ 1998134 h 2425700"/>
              <a:gd name="connsiteX172" fmla="*/ 1403351 w 2354439"/>
              <a:gd name="connsiteY172" fmla="*/ 2040467 h 2425700"/>
              <a:gd name="connsiteX173" fmla="*/ 1365251 w 2354439"/>
              <a:gd name="connsiteY173" fmla="*/ 2061634 h 2425700"/>
              <a:gd name="connsiteX174" fmla="*/ 1327151 w 2354439"/>
              <a:gd name="connsiteY174" fmla="*/ 2061634 h 2425700"/>
              <a:gd name="connsiteX175" fmla="*/ 1280584 w 2354439"/>
              <a:gd name="connsiteY175" fmla="*/ 2099734 h 2425700"/>
              <a:gd name="connsiteX176" fmla="*/ 1242484 w 2354439"/>
              <a:gd name="connsiteY176" fmla="*/ 2103967 h 2425700"/>
              <a:gd name="connsiteX177" fmla="*/ 1225551 w 2354439"/>
              <a:gd name="connsiteY177" fmla="*/ 2120900 h 2425700"/>
              <a:gd name="connsiteX178" fmla="*/ 1221317 w 2354439"/>
              <a:gd name="connsiteY178" fmla="*/ 2163234 h 2425700"/>
              <a:gd name="connsiteX179" fmla="*/ 1229784 w 2354439"/>
              <a:gd name="connsiteY179" fmla="*/ 2201334 h 2425700"/>
              <a:gd name="connsiteX180" fmla="*/ 1212851 w 2354439"/>
              <a:gd name="connsiteY180" fmla="*/ 2235200 h 2425700"/>
              <a:gd name="connsiteX181" fmla="*/ 1183217 w 2354439"/>
              <a:gd name="connsiteY181" fmla="*/ 2256367 h 2425700"/>
              <a:gd name="connsiteX182" fmla="*/ 1153584 w 2354439"/>
              <a:gd name="connsiteY182" fmla="*/ 2281767 h 2425700"/>
              <a:gd name="connsiteX183" fmla="*/ 1119717 w 2354439"/>
              <a:gd name="connsiteY183" fmla="*/ 2269067 h 2425700"/>
              <a:gd name="connsiteX184" fmla="*/ 1090084 w 2354439"/>
              <a:gd name="connsiteY184" fmla="*/ 2315634 h 2425700"/>
              <a:gd name="connsiteX185" fmla="*/ 1077384 w 2354439"/>
              <a:gd name="connsiteY185" fmla="*/ 2349500 h 2425700"/>
              <a:gd name="connsiteX186" fmla="*/ 1060451 w 2354439"/>
              <a:gd name="connsiteY186" fmla="*/ 2379134 h 2425700"/>
              <a:gd name="connsiteX187" fmla="*/ 1030817 w 2354439"/>
              <a:gd name="connsiteY187" fmla="*/ 2413000 h 2425700"/>
              <a:gd name="connsiteX188" fmla="*/ 1022351 w 2354439"/>
              <a:gd name="connsiteY188" fmla="*/ 242570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2354439" h="2425700">
                <a:moveTo>
                  <a:pt x="1013884" y="2392892"/>
                </a:moveTo>
                <a:cubicBezTo>
                  <a:pt x="998303" y="2363611"/>
                  <a:pt x="1136651" y="2260119"/>
                  <a:pt x="1102431" y="2141762"/>
                </a:cubicBezTo>
                <a:cubicBezTo>
                  <a:pt x="1108722" y="2075087"/>
                  <a:pt x="1133417" y="2126494"/>
                  <a:pt x="1230489" y="1992842"/>
                </a:cubicBezTo>
                <a:cubicBezTo>
                  <a:pt x="1240367" y="1940505"/>
                  <a:pt x="1288110" y="1977849"/>
                  <a:pt x="1360664" y="1827742"/>
                </a:cubicBezTo>
                <a:cubicBezTo>
                  <a:pt x="1352021" y="1761420"/>
                  <a:pt x="1353197" y="1682845"/>
                  <a:pt x="1298223" y="1525058"/>
                </a:cubicBezTo>
                <a:cubicBezTo>
                  <a:pt x="1252362" y="1445330"/>
                  <a:pt x="1306807" y="1421518"/>
                  <a:pt x="1166989" y="1349375"/>
                </a:cubicBezTo>
                <a:cubicBezTo>
                  <a:pt x="1111074" y="1305983"/>
                  <a:pt x="1254242" y="1422929"/>
                  <a:pt x="1136297" y="1380066"/>
                </a:cubicBezTo>
                <a:cubicBezTo>
                  <a:pt x="1093082" y="1363838"/>
                  <a:pt x="1085086" y="1373011"/>
                  <a:pt x="1051631" y="1252008"/>
                </a:cubicBezTo>
                <a:cubicBezTo>
                  <a:pt x="1007887" y="1216554"/>
                  <a:pt x="991600" y="1151970"/>
                  <a:pt x="997656" y="1076325"/>
                </a:cubicBezTo>
                <a:cubicBezTo>
                  <a:pt x="961673" y="1039636"/>
                  <a:pt x="942387" y="906462"/>
                  <a:pt x="835731" y="890058"/>
                </a:cubicBezTo>
                <a:cubicBezTo>
                  <a:pt x="788282" y="866422"/>
                  <a:pt x="772525" y="933626"/>
                  <a:pt x="818797" y="991658"/>
                </a:cubicBezTo>
                <a:cubicBezTo>
                  <a:pt x="796219" y="1014589"/>
                  <a:pt x="758060" y="995010"/>
                  <a:pt x="700264" y="968375"/>
                </a:cubicBezTo>
                <a:cubicBezTo>
                  <a:pt x="662164" y="969433"/>
                  <a:pt x="630355" y="977371"/>
                  <a:pt x="590197" y="998008"/>
                </a:cubicBezTo>
                <a:cubicBezTo>
                  <a:pt x="556330" y="1012825"/>
                  <a:pt x="518877" y="1041576"/>
                  <a:pt x="497064" y="1057275"/>
                </a:cubicBezTo>
                <a:cubicBezTo>
                  <a:pt x="475251" y="1072974"/>
                  <a:pt x="470547" y="1082146"/>
                  <a:pt x="459317" y="1092200"/>
                </a:cubicBezTo>
                <a:cubicBezTo>
                  <a:pt x="448087" y="1102254"/>
                  <a:pt x="439562" y="1115483"/>
                  <a:pt x="429684" y="1117600"/>
                </a:cubicBezTo>
                <a:cubicBezTo>
                  <a:pt x="419806" y="1119717"/>
                  <a:pt x="410634" y="1104900"/>
                  <a:pt x="400051" y="1104900"/>
                </a:cubicBezTo>
                <a:cubicBezTo>
                  <a:pt x="389468" y="1104900"/>
                  <a:pt x="378884" y="1116189"/>
                  <a:pt x="366184" y="1117600"/>
                </a:cubicBezTo>
                <a:cubicBezTo>
                  <a:pt x="353484" y="1119011"/>
                  <a:pt x="334434" y="1122539"/>
                  <a:pt x="323851" y="1113367"/>
                </a:cubicBezTo>
                <a:cubicBezTo>
                  <a:pt x="313268" y="1104195"/>
                  <a:pt x="311150" y="1072445"/>
                  <a:pt x="302684" y="1062567"/>
                </a:cubicBezTo>
                <a:cubicBezTo>
                  <a:pt x="294218" y="1052689"/>
                  <a:pt x="282929" y="1052689"/>
                  <a:pt x="273051" y="1054100"/>
                </a:cubicBezTo>
                <a:cubicBezTo>
                  <a:pt x="263173" y="1055511"/>
                  <a:pt x="251884" y="1061862"/>
                  <a:pt x="243417" y="1071034"/>
                </a:cubicBezTo>
                <a:cubicBezTo>
                  <a:pt x="234950" y="1080206"/>
                  <a:pt x="227190" y="1096434"/>
                  <a:pt x="222251" y="1109134"/>
                </a:cubicBezTo>
                <a:cubicBezTo>
                  <a:pt x="217312" y="1121834"/>
                  <a:pt x="221545" y="1138767"/>
                  <a:pt x="213784" y="1147234"/>
                </a:cubicBezTo>
                <a:cubicBezTo>
                  <a:pt x="206023" y="1155701"/>
                  <a:pt x="192617" y="1156406"/>
                  <a:pt x="175684" y="1159934"/>
                </a:cubicBezTo>
                <a:cubicBezTo>
                  <a:pt x="158751" y="1163462"/>
                  <a:pt x="131234" y="1171222"/>
                  <a:pt x="112184" y="1168400"/>
                </a:cubicBezTo>
                <a:cubicBezTo>
                  <a:pt x="93134" y="1165578"/>
                  <a:pt x="75495" y="1153583"/>
                  <a:pt x="61384" y="1143000"/>
                </a:cubicBezTo>
                <a:cubicBezTo>
                  <a:pt x="47273" y="1132417"/>
                  <a:pt x="36689" y="1116189"/>
                  <a:pt x="27517" y="1104900"/>
                </a:cubicBezTo>
                <a:cubicBezTo>
                  <a:pt x="18345" y="1093611"/>
                  <a:pt x="10584" y="1087967"/>
                  <a:pt x="6351" y="1075267"/>
                </a:cubicBezTo>
                <a:cubicBezTo>
                  <a:pt x="2118" y="1062567"/>
                  <a:pt x="0" y="1038578"/>
                  <a:pt x="2117" y="1028700"/>
                </a:cubicBezTo>
                <a:cubicBezTo>
                  <a:pt x="4234" y="1018822"/>
                  <a:pt x="6351" y="1018117"/>
                  <a:pt x="19051" y="1016000"/>
                </a:cubicBezTo>
                <a:cubicBezTo>
                  <a:pt x="31751" y="1013883"/>
                  <a:pt x="62089" y="1026583"/>
                  <a:pt x="78317" y="1016000"/>
                </a:cubicBezTo>
                <a:cubicBezTo>
                  <a:pt x="94545" y="1005417"/>
                  <a:pt x="105128" y="970139"/>
                  <a:pt x="116417" y="952500"/>
                </a:cubicBezTo>
                <a:cubicBezTo>
                  <a:pt x="127706" y="934861"/>
                  <a:pt x="132645" y="922867"/>
                  <a:pt x="146051" y="910167"/>
                </a:cubicBezTo>
                <a:cubicBezTo>
                  <a:pt x="159457" y="897467"/>
                  <a:pt x="180623" y="881945"/>
                  <a:pt x="196851" y="876300"/>
                </a:cubicBezTo>
                <a:cubicBezTo>
                  <a:pt x="213079" y="870656"/>
                  <a:pt x="243417" y="876300"/>
                  <a:pt x="243417" y="876300"/>
                </a:cubicBezTo>
                <a:cubicBezTo>
                  <a:pt x="259645" y="876300"/>
                  <a:pt x="282223" y="870656"/>
                  <a:pt x="294217" y="876300"/>
                </a:cubicBezTo>
                <a:cubicBezTo>
                  <a:pt x="306212" y="881945"/>
                  <a:pt x="307623" y="900995"/>
                  <a:pt x="315384" y="910167"/>
                </a:cubicBezTo>
                <a:cubicBezTo>
                  <a:pt x="323145" y="919339"/>
                  <a:pt x="329495" y="926395"/>
                  <a:pt x="340784" y="931334"/>
                </a:cubicBezTo>
                <a:cubicBezTo>
                  <a:pt x="352073" y="936273"/>
                  <a:pt x="369006" y="941211"/>
                  <a:pt x="383117" y="939800"/>
                </a:cubicBezTo>
                <a:cubicBezTo>
                  <a:pt x="397228" y="938389"/>
                  <a:pt x="414162" y="934156"/>
                  <a:pt x="425451" y="922867"/>
                </a:cubicBezTo>
                <a:cubicBezTo>
                  <a:pt x="436740" y="911578"/>
                  <a:pt x="442384" y="884767"/>
                  <a:pt x="450851" y="872067"/>
                </a:cubicBezTo>
                <a:cubicBezTo>
                  <a:pt x="459318" y="859367"/>
                  <a:pt x="472018" y="862189"/>
                  <a:pt x="476251" y="846667"/>
                </a:cubicBezTo>
                <a:cubicBezTo>
                  <a:pt x="480484" y="831145"/>
                  <a:pt x="485423" y="801512"/>
                  <a:pt x="476251" y="778934"/>
                </a:cubicBezTo>
                <a:cubicBezTo>
                  <a:pt x="467079" y="756356"/>
                  <a:pt x="438856" y="727428"/>
                  <a:pt x="421217" y="711200"/>
                </a:cubicBezTo>
                <a:cubicBezTo>
                  <a:pt x="403578" y="694972"/>
                  <a:pt x="385234" y="693561"/>
                  <a:pt x="370417" y="681567"/>
                </a:cubicBezTo>
                <a:cubicBezTo>
                  <a:pt x="355600" y="669573"/>
                  <a:pt x="345722" y="652639"/>
                  <a:pt x="332317" y="639234"/>
                </a:cubicBezTo>
                <a:cubicBezTo>
                  <a:pt x="318912" y="625829"/>
                  <a:pt x="297039" y="622301"/>
                  <a:pt x="289984" y="601134"/>
                </a:cubicBezTo>
                <a:cubicBezTo>
                  <a:pt x="282929" y="579967"/>
                  <a:pt x="287162" y="536223"/>
                  <a:pt x="289984" y="512234"/>
                </a:cubicBezTo>
                <a:cubicBezTo>
                  <a:pt x="292806" y="488245"/>
                  <a:pt x="300567" y="471311"/>
                  <a:pt x="306917" y="457200"/>
                </a:cubicBezTo>
                <a:cubicBezTo>
                  <a:pt x="313267" y="443089"/>
                  <a:pt x="324556" y="438856"/>
                  <a:pt x="328084" y="427567"/>
                </a:cubicBezTo>
                <a:cubicBezTo>
                  <a:pt x="331612" y="416278"/>
                  <a:pt x="328084" y="389467"/>
                  <a:pt x="328084" y="389467"/>
                </a:cubicBezTo>
                <a:cubicBezTo>
                  <a:pt x="328084" y="377473"/>
                  <a:pt x="319617" y="361244"/>
                  <a:pt x="328084" y="355600"/>
                </a:cubicBezTo>
                <a:cubicBezTo>
                  <a:pt x="336551" y="349956"/>
                  <a:pt x="361951" y="359833"/>
                  <a:pt x="378884" y="355600"/>
                </a:cubicBezTo>
                <a:cubicBezTo>
                  <a:pt x="395817" y="351367"/>
                  <a:pt x="409928" y="326672"/>
                  <a:pt x="429684" y="330200"/>
                </a:cubicBezTo>
                <a:cubicBezTo>
                  <a:pt x="449440" y="333728"/>
                  <a:pt x="475545" y="359128"/>
                  <a:pt x="497417" y="376767"/>
                </a:cubicBezTo>
                <a:cubicBezTo>
                  <a:pt x="519289" y="394406"/>
                  <a:pt x="543278" y="421217"/>
                  <a:pt x="560917" y="436034"/>
                </a:cubicBezTo>
                <a:cubicBezTo>
                  <a:pt x="578556" y="450851"/>
                  <a:pt x="590551" y="463550"/>
                  <a:pt x="603251" y="465667"/>
                </a:cubicBezTo>
                <a:cubicBezTo>
                  <a:pt x="615951" y="467784"/>
                  <a:pt x="625828" y="457201"/>
                  <a:pt x="637117" y="448734"/>
                </a:cubicBezTo>
                <a:cubicBezTo>
                  <a:pt x="648406" y="440267"/>
                  <a:pt x="666045" y="428978"/>
                  <a:pt x="670984" y="414867"/>
                </a:cubicBezTo>
                <a:cubicBezTo>
                  <a:pt x="675923" y="400756"/>
                  <a:pt x="663929" y="376767"/>
                  <a:pt x="666751" y="364067"/>
                </a:cubicBezTo>
                <a:cubicBezTo>
                  <a:pt x="669573" y="351367"/>
                  <a:pt x="681567" y="351367"/>
                  <a:pt x="687917" y="338667"/>
                </a:cubicBezTo>
                <a:cubicBezTo>
                  <a:pt x="694267" y="325967"/>
                  <a:pt x="704145" y="304095"/>
                  <a:pt x="704851" y="287867"/>
                </a:cubicBezTo>
                <a:cubicBezTo>
                  <a:pt x="705557" y="271639"/>
                  <a:pt x="695679" y="253295"/>
                  <a:pt x="692151" y="241300"/>
                </a:cubicBezTo>
                <a:cubicBezTo>
                  <a:pt x="688623" y="229305"/>
                  <a:pt x="681567" y="225778"/>
                  <a:pt x="683684" y="215900"/>
                </a:cubicBezTo>
                <a:cubicBezTo>
                  <a:pt x="685801" y="206022"/>
                  <a:pt x="696384" y="198967"/>
                  <a:pt x="704851" y="182034"/>
                </a:cubicBezTo>
                <a:cubicBezTo>
                  <a:pt x="713318" y="165101"/>
                  <a:pt x="727429" y="135467"/>
                  <a:pt x="734484" y="114300"/>
                </a:cubicBezTo>
                <a:cubicBezTo>
                  <a:pt x="741539" y="93133"/>
                  <a:pt x="739423" y="71967"/>
                  <a:pt x="747184" y="55034"/>
                </a:cubicBezTo>
                <a:cubicBezTo>
                  <a:pt x="754945" y="38101"/>
                  <a:pt x="768351" y="21167"/>
                  <a:pt x="781051" y="12700"/>
                </a:cubicBezTo>
                <a:cubicBezTo>
                  <a:pt x="793751" y="4233"/>
                  <a:pt x="809273" y="4940"/>
                  <a:pt x="823384" y="4234"/>
                </a:cubicBezTo>
                <a:cubicBezTo>
                  <a:pt x="837495" y="3529"/>
                  <a:pt x="857956" y="0"/>
                  <a:pt x="865717" y="8467"/>
                </a:cubicBezTo>
                <a:cubicBezTo>
                  <a:pt x="873478" y="16934"/>
                  <a:pt x="864307" y="30340"/>
                  <a:pt x="869951" y="55034"/>
                </a:cubicBezTo>
                <a:cubicBezTo>
                  <a:pt x="875596" y="79729"/>
                  <a:pt x="892528" y="126295"/>
                  <a:pt x="899584" y="156634"/>
                </a:cubicBezTo>
                <a:cubicBezTo>
                  <a:pt x="906640" y="186973"/>
                  <a:pt x="908051" y="218017"/>
                  <a:pt x="912284" y="237067"/>
                </a:cubicBezTo>
                <a:cubicBezTo>
                  <a:pt x="916517" y="256117"/>
                  <a:pt x="912284" y="262467"/>
                  <a:pt x="924984" y="270934"/>
                </a:cubicBezTo>
                <a:cubicBezTo>
                  <a:pt x="937684" y="279401"/>
                  <a:pt x="970140" y="282223"/>
                  <a:pt x="988484" y="287867"/>
                </a:cubicBezTo>
                <a:cubicBezTo>
                  <a:pt x="1006828" y="293511"/>
                  <a:pt x="1022351" y="311855"/>
                  <a:pt x="1035051" y="304800"/>
                </a:cubicBezTo>
                <a:cubicBezTo>
                  <a:pt x="1047751" y="297745"/>
                  <a:pt x="1049162" y="261056"/>
                  <a:pt x="1064684" y="245534"/>
                </a:cubicBezTo>
                <a:cubicBezTo>
                  <a:pt x="1080206" y="230012"/>
                  <a:pt x="1107017" y="218017"/>
                  <a:pt x="1128184" y="211667"/>
                </a:cubicBezTo>
                <a:cubicBezTo>
                  <a:pt x="1149351" y="205317"/>
                  <a:pt x="1175456" y="206023"/>
                  <a:pt x="1191684" y="207434"/>
                </a:cubicBezTo>
                <a:cubicBezTo>
                  <a:pt x="1207912" y="208845"/>
                  <a:pt x="1215673" y="212373"/>
                  <a:pt x="1225551" y="220134"/>
                </a:cubicBezTo>
                <a:cubicBezTo>
                  <a:pt x="1235429" y="227895"/>
                  <a:pt x="1242484" y="239889"/>
                  <a:pt x="1250951" y="254000"/>
                </a:cubicBezTo>
                <a:cubicBezTo>
                  <a:pt x="1259418" y="268111"/>
                  <a:pt x="1268590" y="287867"/>
                  <a:pt x="1276351" y="304800"/>
                </a:cubicBezTo>
                <a:cubicBezTo>
                  <a:pt x="1284112" y="321733"/>
                  <a:pt x="1286228" y="347133"/>
                  <a:pt x="1297517" y="355600"/>
                </a:cubicBezTo>
                <a:cubicBezTo>
                  <a:pt x="1308806" y="364067"/>
                  <a:pt x="1327151" y="359128"/>
                  <a:pt x="1344084" y="355600"/>
                </a:cubicBezTo>
                <a:cubicBezTo>
                  <a:pt x="1361017" y="352072"/>
                  <a:pt x="1382184" y="337962"/>
                  <a:pt x="1399117" y="334434"/>
                </a:cubicBezTo>
                <a:cubicBezTo>
                  <a:pt x="1416050" y="330906"/>
                  <a:pt x="1432984" y="337962"/>
                  <a:pt x="1445684" y="334434"/>
                </a:cubicBezTo>
                <a:cubicBezTo>
                  <a:pt x="1458384" y="330906"/>
                  <a:pt x="1466145" y="323145"/>
                  <a:pt x="1475317" y="313267"/>
                </a:cubicBezTo>
                <a:cubicBezTo>
                  <a:pt x="1484489" y="303389"/>
                  <a:pt x="1500011" y="286456"/>
                  <a:pt x="1500717" y="275167"/>
                </a:cubicBezTo>
                <a:cubicBezTo>
                  <a:pt x="1501423" y="263878"/>
                  <a:pt x="1483079" y="254706"/>
                  <a:pt x="1479551" y="245534"/>
                </a:cubicBezTo>
                <a:cubicBezTo>
                  <a:pt x="1476023" y="236362"/>
                  <a:pt x="1472496" y="225073"/>
                  <a:pt x="1479551" y="220134"/>
                </a:cubicBezTo>
                <a:cubicBezTo>
                  <a:pt x="1486606" y="215195"/>
                  <a:pt x="1521884" y="215900"/>
                  <a:pt x="1521884" y="215900"/>
                </a:cubicBezTo>
                <a:cubicBezTo>
                  <a:pt x="1537406" y="214489"/>
                  <a:pt x="1564923" y="204611"/>
                  <a:pt x="1572684" y="211667"/>
                </a:cubicBezTo>
                <a:cubicBezTo>
                  <a:pt x="1580445" y="218723"/>
                  <a:pt x="1574801" y="247651"/>
                  <a:pt x="1568451" y="258234"/>
                </a:cubicBezTo>
                <a:cubicBezTo>
                  <a:pt x="1562101" y="268817"/>
                  <a:pt x="1542345" y="263878"/>
                  <a:pt x="1534584" y="275167"/>
                </a:cubicBezTo>
                <a:cubicBezTo>
                  <a:pt x="1526823" y="286456"/>
                  <a:pt x="1527528" y="304800"/>
                  <a:pt x="1521884" y="325967"/>
                </a:cubicBezTo>
                <a:cubicBezTo>
                  <a:pt x="1516240" y="347134"/>
                  <a:pt x="1504245" y="384528"/>
                  <a:pt x="1500717" y="402167"/>
                </a:cubicBezTo>
                <a:cubicBezTo>
                  <a:pt x="1497189" y="419806"/>
                  <a:pt x="1496484" y="422628"/>
                  <a:pt x="1500717" y="431800"/>
                </a:cubicBezTo>
                <a:cubicBezTo>
                  <a:pt x="1504950" y="440972"/>
                  <a:pt x="1520473" y="446617"/>
                  <a:pt x="1526117" y="457200"/>
                </a:cubicBezTo>
                <a:cubicBezTo>
                  <a:pt x="1531761" y="467783"/>
                  <a:pt x="1524001" y="484717"/>
                  <a:pt x="1534584" y="495300"/>
                </a:cubicBezTo>
                <a:cubicBezTo>
                  <a:pt x="1545167" y="505883"/>
                  <a:pt x="1569862" y="510822"/>
                  <a:pt x="1589617" y="520700"/>
                </a:cubicBezTo>
                <a:cubicBezTo>
                  <a:pt x="1609372" y="530578"/>
                  <a:pt x="1634067" y="546100"/>
                  <a:pt x="1653117" y="554567"/>
                </a:cubicBezTo>
                <a:cubicBezTo>
                  <a:pt x="1672167" y="563034"/>
                  <a:pt x="1680634" y="567972"/>
                  <a:pt x="1703917" y="571500"/>
                </a:cubicBezTo>
                <a:cubicBezTo>
                  <a:pt x="1727200" y="575028"/>
                  <a:pt x="1766711" y="573617"/>
                  <a:pt x="1792817" y="575734"/>
                </a:cubicBezTo>
                <a:cubicBezTo>
                  <a:pt x="1818923" y="577851"/>
                  <a:pt x="1834446" y="582789"/>
                  <a:pt x="1860551" y="584200"/>
                </a:cubicBezTo>
                <a:cubicBezTo>
                  <a:pt x="1886656" y="585611"/>
                  <a:pt x="1928284" y="579967"/>
                  <a:pt x="1949451" y="584200"/>
                </a:cubicBezTo>
                <a:cubicBezTo>
                  <a:pt x="1970618" y="588433"/>
                  <a:pt x="1977673" y="599722"/>
                  <a:pt x="1987551" y="609600"/>
                </a:cubicBezTo>
                <a:cubicBezTo>
                  <a:pt x="1997429" y="619478"/>
                  <a:pt x="2000956" y="632178"/>
                  <a:pt x="2008717" y="643467"/>
                </a:cubicBezTo>
                <a:cubicBezTo>
                  <a:pt x="2016478" y="654756"/>
                  <a:pt x="2029884" y="664634"/>
                  <a:pt x="2034117" y="677334"/>
                </a:cubicBezTo>
                <a:cubicBezTo>
                  <a:pt x="2038350" y="690034"/>
                  <a:pt x="2036234" y="702028"/>
                  <a:pt x="2034117" y="719667"/>
                </a:cubicBezTo>
                <a:cubicBezTo>
                  <a:pt x="2032000" y="737306"/>
                  <a:pt x="2035528" y="771173"/>
                  <a:pt x="2021417" y="783167"/>
                </a:cubicBezTo>
                <a:cubicBezTo>
                  <a:pt x="2007306" y="795161"/>
                  <a:pt x="1967090" y="786695"/>
                  <a:pt x="1949451" y="791634"/>
                </a:cubicBezTo>
                <a:cubicBezTo>
                  <a:pt x="1931812" y="796573"/>
                  <a:pt x="1927578" y="799395"/>
                  <a:pt x="1915584" y="812800"/>
                </a:cubicBezTo>
                <a:cubicBezTo>
                  <a:pt x="1903590" y="826205"/>
                  <a:pt x="1888067" y="854428"/>
                  <a:pt x="1877484" y="872067"/>
                </a:cubicBezTo>
                <a:cubicBezTo>
                  <a:pt x="1866901" y="889706"/>
                  <a:pt x="1860551" y="901701"/>
                  <a:pt x="1852084" y="918634"/>
                </a:cubicBezTo>
                <a:cubicBezTo>
                  <a:pt x="1843617" y="935567"/>
                  <a:pt x="1835151" y="960262"/>
                  <a:pt x="1826684" y="973667"/>
                </a:cubicBezTo>
                <a:cubicBezTo>
                  <a:pt x="1818217" y="987073"/>
                  <a:pt x="1804106" y="987778"/>
                  <a:pt x="1801284" y="999067"/>
                </a:cubicBezTo>
                <a:cubicBezTo>
                  <a:pt x="1798462" y="1010356"/>
                  <a:pt x="1799873" y="1030817"/>
                  <a:pt x="1809751" y="1041400"/>
                </a:cubicBezTo>
                <a:cubicBezTo>
                  <a:pt x="1819629" y="1051983"/>
                  <a:pt x="1841501" y="1051984"/>
                  <a:pt x="1860551" y="1062567"/>
                </a:cubicBezTo>
                <a:cubicBezTo>
                  <a:pt x="1879601" y="1073150"/>
                  <a:pt x="1924051" y="1104900"/>
                  <a:pt x="1924051" y="1104900"/>
                </a:cubicBezTo>
                <a:cubicBezTo>
                  <a:pt x="1943101" y="1117600"/>
                  <a:pt x="1960740" y="1131006"/>
                  <a:pt x="1974851" y="1138767"/>
                </a:cubicBezTo>
                <a:cubicBezTo>
                  <a:pt x="1988962" y="1146528"/>
                  <a:pt x="1996723" y="1149350"/>
                  <a:pt x="2008717" y="1151467"/>
                </a:cubicBezTo>
                <a:cubicBezTo>
                  <a:pt x="2020711" y="1153584"/>
                  <a:pt x="2047522" y="1142295"/>
                  <a:pt x="2046817" y="1151467"/>
                </a:cubicBezTo>
                <a:cubicBezTo>
                  <a:pt x="2046112" y="1160639"/>
                  <a:pt x="2012245" y="1188156"/>
                  <a:pt x="2004484" y="1206500"/>
                </a:cubicBezTo>
                <a:cubicBezTo>
                  <a:pt x="1996723" y="1224844"/>
                  <a:pt x="2005190" y="1241778"/>
                  <a:pt x="2000251" y="1261534"/>
                </a:cubicBezTo>
                <a:cubicBezTo>
                  <a:pt x="1995312" y="1281290"/>
                  <a:pt x="1977673" y="1305279"/>
                  <a:pt x="1974851" y="1325034"/>
                </a:cubicBezTo>
                <a:cubicBezTo>
                  <a:pt x="1972029" y="1344789"/>
                  <a:pt x="1978378" y="1363839"/>
                  <a:pt x="1983317" y="1380067"/>
                </a:cubicBezTo>
                <a:cubicBezTo>
                  <a:pt x="1988256" y="1396295"/>
                  <a:pt x="1993901" y="1412522"/>
                  <a:pt x="2004484" y="1422400"/>
                </a:cubicBezTo>
                <a:cubicBezTo>
                  <a:pt x="2015067" y="1432278"/>
                  <a:pt x="2036939" y="1434395"/>
                  <a:pt x="2046817" y="1439334"/>
                </a:cubicBezTo>
                <a:cubicBezTo>
                  <a:pt x="2056695" y="1444273"/>
                  <a:pt x="2060929" y="1446390"/>
                  <a:pt x="2063751" y="1452034"/>
                </a:cubicBezTo>
                <a:cubicBezTo>
                  <a:pt x="2066573" y="1457678"/>
                  <a:pt x="2060929" y="1466850"/>
                  <a:pt x="2063751" y="1473200"/>
                </a:cubicBezTo>
                <a:cubicBezTo>
                  <a:pt x="2066573" y="1479550"/>
                  <a:pt x="2067279" y="1483784"/>
                  <a:pt x="2080684" y="1490134"/>
                </a:cubicBezTo>
                <a:cubicBezTo>
                  <a:pt x="2094089" y="1496484"/>
                  <a:pt x="2126545" y="1503539"/>
                  <a:pt x="2144184" y="1511300"/>
                </a:cubicBezTo>
                <a:cubicBezTo>
                  <a:pt x="2161823" y="1519061"/>
                  <a:pt x="2186517" y="1536700"/>
                  <a:pt x="2186517" y="1536700"/>
                </a:cubicBezTo>
                <a:cubicBezTo>
                  <a:pt x="2202039" y="1545872"/>
                  <a:pt x="2225323" y="1561395"/>
                  <a:pt x="2237317" y="1566334"/>
                </a:cubicBezTo>
                <a:cubicBezTo>
                  <a:pt x="2249311" y="1571273"/>
                  <a:pt x="2249312" y="1564217"/>
                  <a:pt x="2258484" y="1566334"/>
                </a:cubicBezTo>
                <a:cubicBezTo>
                  <a:pt x="2267656" y="1568451"/>
                  <a:pt x="2280357" y="1576917"/>
                  <a:pt x="2292351" y="1579034"/>
                </a:cubicBezTo>
                <a:cubicBezTo>
                  <a:pt x="2304345" y="1581151"/>
                  <a:pt x="2320573" y="1575506"/>
                  <a:pt x="2330451" y="1579034"/>
                </a:cubicBezTo>
                <a:cubicBezTo>
                  <a:pt x="2340329" y="1582562"/>
                  <a:pt x="2348795" y="1588911"/>
                  <a:pt x="2351617" y="1600200"/>
                </a:cubicBezTo>
                <a:cubicBezTo>
                  <a:pt x="2354439" y="1611489"/>
                  <a:pt x="2350206" y="1629834"/>
                  <a:pt x="2347384" y="1646767"/>
                </a:cubicBezTo>
                <a:cubicBezTo>
                  <a:pt x="2344562" y="1663700"/>
                  <a:pt x="2343856" y="1691217"/>
                  <a:pt x="2334684" y="1701800"/>
                </a:cubicBezTo>
                <a:cubicBezTo>
                  <a:pt x="2325512" y="1712383"/>
                  <a:pt x="2307873" y="1706034"/>
                  <a:pt x="2292351" y="1710267"/>
                </a:cubicBezTo>
                <a:cubicBezTo>
                  <a:pt x="2276829" y="1714500"/>
                  <a:pt x="2261307" y="1727905"/>
                  <a:pt x="2241551" y="1727200"/>
                </a:cubicBezTo>
                <a:cubicBezTo>
                  <a:pt x="2221795" y="1726495"/>
                  <a:pt x="2191456" y="1713795"/>
                  <a:pt x="2173817" y="1706034"/>
                </a:cubicBezTo>
                <a:cubicBezTo>
                  <a:pt x="2156178" y="1698273"/>
                  <a:pt x="2151239" y="1691923"/>
                  <a:pt x="2135717" y="1680634"/>
                </a:cubicBezTo>
                <a:cubicBezTo>
                  <a:pt x="2120195" y="1669345"/>
                  <a:pt x="2097617" y="1647472"/>
                  <a:pt x="2080684" y="1638300"/>
                </a:cubicBezTo>
                <a:cubicBezTo>
                  <a:pt x="2063751" y="1629128"/>
                  <a:pt x="2050345" y="1627011"/>
                  <a:pt x="2034117" y="1625600"/>
                </a:cubicBezTo>
                <a:cubicBezTo>
                  <a:pt x="2017889" y="1624189"/>
                  <a:pt x="1998839" y="1626306"/>
                  <a:pt x="1983317" y="1629834"/>
                </a:cubicBezTo>
                <a:cubicBezTo>
                  <a:pt x="1967795" y="1633362"/>
                  <a:pt x="1956506" y="1642534"/>
                  <a:pt x="1940984" y="1646767"/>
                </a:cubicBezTo>
                <a:cubicBezTo>
                  <a:pt x="1925462" y="1651000"/>
                  <a:pt x="1890184" y="1655234"/>
                  <a:pt x="1890184" y="1655234"/>
                </a:cubicBezTo>
                <a:cubicBezTo>
                  <a:pt x="1873956" y="1658056"/>
                  <a:pt x="1856317" y="1655233"/>
                  <a:pt x="1843617" y="1663700"/>
                </a:cubicBezTo>
                <a:cubicBezTo>
                  <a:pt x="1830917" y="1672167"/>
                  <a:pt x="1823862" y="1687689"/>
                  <a:pt x="1813984" y="1706034"/>
                </a:cubicBezTo>
                <a:cubicBezTo>
                  <a:pt x="1804106" y="1724379"/>
                  <a:pt x="1793523" y="1754717"/>
                  <a:pt x="1784351" y="1773767"/>
                </a:cubicBezTo>
                <a:cubicBezTo>
                  <a:pt x="1775179" y="1792817"/>
                  <a:pt x="1772357" y="1809751"/>
                  <a:pt x="1758951" y="1820334"/>
                </a:cubicBezTo>
                <a:cubicBezTo>
                  <a:pt x="1745545" y="1830917"/>
                  <a:pt x="1720145" y="1837267"/>
                  <a:pt x="1703917" y="1837267"/>
                </a:cubicBezTo>
                <a:cubicBezTo>
                  <a:pt x="1687689" y="1837267"/>
                  <a:pt x="1670756" y="1830212"/>
                  <a:pt x="1661584" y="1820334"/>
                </a:cubicBezTo>
                <a:cubicBezTo>
                  <a:pt x="1652412" y="1810456"/>
                  <a:pt x="1651001" y="1795639"/>
                  <a:pt x="1648884" y="1778000"/>
                </a:cubicBezTo>
                <a:cubicBezTo>
                  <a:pt x="1646767" y="1760361"/>
                  <a:pt x="1648884" y="1714500"/>
                  <a:pt x="1648884" y="1714500"/>
                </a:cubicBezTo>
                <a:cubicBezTo>
                  <a:pt x="1648884" y="1696156"/>
                  <a:pt x="1652412" y="1681339"/>
                  <a:pt x="1648884" y="1667934"/>
                </a:cubicBezTo>
                <a:cubicBezTo>
                  <a:pt x="1645356" y="1654529"/>
                  <a:pt x="1638300" y="1641123"/>
                  <a:pt x="1627717" y="1634067"/>
                </a:cubicBezTo>
                <a:cubicBezTo>
                  <a:pt x="1617134" y="1627011"/>
                  <a:pt x="1598789" y="1624895"/>
                  <a:pt x="1585384" y="1625600"/>
                </a:cubicBezTo>
                <a:cubicBezTo>
                  <a:pt x="1571979" y="1626305"/>
                  <a:pt x="1554339" y="1627011"/>
                  <a:pt x="1547284" y="1638300"/>
                </a:cubicBezTo>
                <a:cubicBezTo>
                  <a:pt x="1540229" y="1649589"/>
                  <a:pt x="1543756" y="1677106"/>
                  <a:pt x="1543051" y="1693334"/>
                </a:cubicBezTo>
                <a:cubicBezTo>
                  <a:pt x="1542346" y="1709562"/>
                  <a:pt x="1543051" y="1735667"/>
                  <a:pt x="1543051" y="1735667"/>
                </a:cubicBezTo>
                <a:lnTo>
                  <a:pt x="1543051" y="1799167"/>
                </a:lnTo>
                <a:cubicBezTo>
                  <a:pt x="1543051" y="1818217"/>
                  <a:pt x="1540934" y="1835150"/>
                  <a:pt x="1543051" y="1849967"/>
                </a:cubicBezTo>
                <a:cubicBezTo>
                  <a:pt x="1545168" y="1864784"/>
                  <a:pt x="1551518" y="1874662"/>
                  <a:pt x="1555751" y="1888067"/>
                </a:cubicBezTo>
                <a:cubicBezTo>
                  <a:pt x="1559984" y="1901473"/>
                  <a:pt x="1568451" y="1919111"/>
                  <a:pt x="1568451" y="1930400"/>
                </a:cubicBezTo>
                <a:cubicBezTo>
                  <a:pt x="1568451" y="1941689"/>
                  <a:pt x="1565629" y="1951567"/>
                  <a:pt x="1555751" y="1955800"/>
                </a:cubicBezTo>
                <a:cubicBezTo>
                  <a:pt x="1545873" y="1960033"/>
                  <a:pt x="1525412" y="1954389"/>
                  <a:pt x="1509184" y="1955800"/>
                </a:cubicBezTo>
                <a:cubicBezTo>
                  <a:pt x="1492956" y="1957211"/>
                  <a:pt x="1472495" y="1957211"/>
                  <a:pt x="1458384" y="1964267"/>
                </a:cubicBezTo>
                <a:cubicBezTo>
                  <a:pt x="1444273" y="1971323"/>
                  <a:pt x="1433689" y="1985434"/>
                  <a:pt x="1424517" y="1998134"/>
                </a:cubicBezTo>
                <a:cubicBezTo>
                  <a:pt x="1415345" y="2010834"/>
                  <a:pt x="1413229" y="2029884"/>
                  <a:pt x="1403351" y="2040467"/>
                </a:cubicBezTo>
                <a:cubicBezTo>
                  <a:pt x="1393473" y="2051050"/>
                  <a:pt x="1377951" y="2058106"/>
                  <a:pt x="1365251" y="2061634"/>
                </a:cubicBezTo>
                <a:cubicBezTo>
                  <a:pt x="1352551" y="2065162"/>
                  <a:pt x="1341262" y="2055284"/>
                  <a:pt x="1327151" y="2061634"/>
                </a:cubicBezTo>
                <a:cubicBezTo>
                  <a:pt x="1313040" y="2067984"/>
                  <a:pt x="1294695" y="2092679"/>
                  <a:pt x="1280584" y="2099734"/>
                </a:cubicBezTo>
                <a:cubicBezTo>
                  <a:pt x="1266473" y="2106789"/>
                  <a:pt x="1251656" y="2100439"/>
                  <a:pt x="1242484" y="2103967"/>
                </a:cubicBezTo>
                <a:cubicBezTo>
                  <a:pt x="1233312" y="2107495"/>
                  <a:pt x="1229079" y="2111022"/>
                  <a:pt x="1225551" y="2120900"/>
                </a:cubicBezTo>
                <a:cubicBezTo>
                  <a:pt x="1222023" y="2130778"/>
                  <a:pt x="1220612" y="2149828"/>
                  <a:pt x="1221317" y="2163234"/>
                </a:cubicBezTo>
                <a:cubicBezTo>
                  <a:pt x="1222022" y="2176640"/>
                  <a:pt x="1231195" y="2189340"/>
                  <a:pt x="1229784" y="2201334"/>
                </a:cubicBezTo>
                <a:cubicBezTo>
                  <a:pt x="1228373" y="2213328"/>
                  <a:pt x="1220612" y="2226028"/>
                  <a:pt x="1212851" y="2235200"/>
                </a:cubicBezTo>
                <a:cubicBezTo>
                  <a:pt x="1205090" y="2244372"/>
                  <a:pt x="1193095" y="2248606"/>
                  <a:pt x="1183217" y="2256367"/>
                </a:cubicBezTo>
                <a:cubicBezTo>
                  <a:pt x="1173339" y="2264128"/>
                  <a:pt x="1164167" y="2279650"/>
                  <a:pt x="1153584" y="2281767"/>
                </a:cubicBezTo>
                <a:cubicBezTo>
                  <a:pt x="1143001" y="2283884"/>
                  <a:pt x="1130300" y="2263423"/>
                  <a:pt x="1119717" y="2269067"/>
                </a:cubicBezTo>
                <a:cubicBezTo>
                  <a:pt x="1109134" y="2274711"/>
                  <a:pt x="1097139" y="2302229"/>
                  <a:pt x="1090084" y="2315634"/>
                </a:cubicBezTo>
                <a:cubicBezTo>
                  <a:pt x="1083029" y="2329039"/>
                  <a:pt x="1082323" y="2338917"/>
                  <a:pt x="1077384" y="2349500"/>
                </a:cubicBezTo>
                <a:cubicBezTo>
                  <a:pt x="1072445" y="2360083"/>
                  <a:pt x="1068212" y="2368551"/>
                  <a:pt x="1060451" y="2379134"/>
                </a:cubicBezTo>
                <a:cubicBezTo>
                  <a:pt x="1052690" y="2389717"/>
                  <a:pt x="1037167" y="2405239"/>
                  <a:pt x="1030817" y="2413000"/>
                </a:cubicBezTo>
                <a:cubicBezTo>
                  <a:pt x="1024467" y="2420761"/>
                  <a:pt x="1022351" y="2425700"/>
                  <a:pt x="1022351" y="2425700"/>
                </a:cubicBezTo>
              </a:path>
            </a:pathLst>
          </a:custGeom>
          <a:solidFill>
            <a:schemeClr val="bg2">
              <a:lumMod val="75000"/>
              <a:alpha val="43000"/>
            </a:schemeClr>
          </a:solidFill>
          <a:ln w="6350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3678590" y="2029996"/>
            <a:ext cx="2043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Yarra</a:t>
            </a:r>
            <a:r>
              <a:rPr lang="en-US" sz="1400" i="1" dirty="0" smtClean="0"/>
              <a:t> River</a:t>
            </a:r>
            <a:endParaRPr lang="en-US" sz="1400" i="1" dirty="0"/>
          </a:p>
        </p:txBody>
      </p:sp>
      <p:sp>
        <p:nvSpPr>
          <p:cNvPr id="123" name="Rectangle 122"/>
          <p:cNvSpPr/>
          <p:nvPr/>
        </p:nvSpPr>
        <p:spPr>
          <a:xfrm rot="4618908">
            <a:off x="5309913" y="3908663"/>
            <a:ext cx="1415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Thomson River</a:t>
            </a:r>
            <a:endParaRPr lang="en-US" sz="1400" i="1" dirty="0"/>
          </a:p>
        </p:txBody>
      </p:sp>
      <p:sp>
        <p:nvSpPr>
          <p:cNvPr id="124" name="Rectangle 123"/>
          <p:cNvSpPr/>
          <p:nvPr/>
        </p:nvSpPr>
        <p:spPr>
          <a:xfrm rot="20466596">
            <a:off x="4232241" y="3921952"/>
            <a:ext cx="2043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Tarago</a:t>
            </a:r>
            <a:r>
              <a:rPr lang="en-US" sz="1400" i="1" dirty="0" smtClean="0"/>
              <a:t> River</a:t>
            </a:r>
            <a:endParaRPr lang="en-US" sz="1400" i="1" dirty="0"/>
          </a:p>
        </p:txBody>
      </p:sp>
      <p:cxnSp>
        <p:nvCxnSpPr>
          <p:cNvPr id="3" name="Straight Connector 2"/>
          <p:cNvCxnSpPr>
            <a:endCxn id="294" idx="15"/>
          </p:cNvCxnSpPr>
          <p:nvPr/>
        </p:nvCxnSpPr>
        <p:spPr>
          <a:xfrm>
            <a:off x="4013200" y="2273300"/>
            <a:ext cx="349250" cy="698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300" idx="43"/>
          </p:cNvCxnSpPr>
          <p:nvPr/>
        </p:nvCxnSpPr>
        <p:spPr>
          <a:xfrm flipH="1">
            <a:off x="3533775" y="2298700"/>
            <a:ext cx="466725" cy="49212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5010150" y="2870200"/>
            <a:ext cx="860425" cy="149225"/>
          </a:xfrm>
          <a:custGeom>
            <a:avLst/>
            <a:gdLst>
              <a:gd name="connsiteX0" fmla="*/ 974725 w 974725"/>
              <a:gd name="connsiteY0" fmla="*/ 174625 h 174625"/>
              <a:gd name="connsiteX1" fmla="*/ 863600 w 974725"/>
              <a:gd name="connsiteY1" fmla="*/ 22225 h 174625"/>
              <a:gd name="connsiteX2" fmla="*/ 806450 w 974725"/>
              <a:gd name="connsiteY2" fmla="*/ 31750 h 174625"/>
              <a:gd name="connsiteX3" fmla="*/ 612775 w 974725"/>
              <a:gd name="connsiteY3" fmla="*/ 0 h 174625"/>
              <a:gd name="connsiteX4" fmla="*/ 238125 w 974725"/>
              <a:gd name="connsiteY4" fmla="*/ 76200 h 174625"/>
              <a:gd name="connsiteX5" fmla="*/ 85725 w 974725"/>
              <a:gd name="connsiteY5" fmla="*/ 85725 h 174625"/>
              <a:gd name="connsiteX6" fmla="*/ 0 w 974725"/>
              <a:gd name="connsiteY6" fmla="*/ 63500 h 174625"/>
              <a:gd name="connsiteX0" fmla="*/ 898525 w 898525"/>
              <a:gd name="connsiteY0" fmla="*/ 174625 h 174625"/>
              <a:gd name="connsiteX1" fmla="*/ 787400 w 898525"/>
              <a:gd name="connsiteY1" fmla="*/ 22225 h 174625"/>
              <a:gd name="connsiteX2" fmla="*/ 730250 w 898525"/>
              <a:gd name="connsiteY2" fmla="*/ 31750 h 174625"/>
              <a:gd name="connsiteX3" fmla="*/ 536575 w 898525"/>
              <a:gd name="connsiteY3" fmla="*/ 0 h 174625"/>
              <a:gd name="connsiteX4" fmla="*/ 161925 w 898525"/>
              <a:gd name="connsiteY4" fmla="*/ 76200 h 174625"/>
              <a:gd name="connsiteX5" fmla="*/ 9525 w 898525"/>
              <a:gd name="connsiteY5" fmla="*/ 85725 h 174625"/>
              <a:gd name="connsiteX6" fmla="*/ 0 w 898525"/>
              <a:gd name="connsiteY6" fmla="*/ 85725 h 174625"/>
              <a:gd name="connsiteX0" fmla="*/ 860425 w 860425"/>
              <a:gd name="connsiteY0" fmla="*/ 149225 h 149225"/>
              <a:gd name="connsiteX1" fmla="*/ 787400 w 860425"/>
              <a:gd name="connsiteY1" fmla="*/ 22225 h 149225"/>
              <a:gd name="connsiteX2" fmla="*/ 730250 w 860425"/>
              <a:gd name="connsiteY2" fmla="*/ 31750 h 149225"/>
              <a:gd name="connsiteX3" fmla="*/ 536575 w 860425"/>
              <a:gd name="connsiteY3" fmla="*/ 0 h 149225"/>
              <a:gd name="connsiteX4" fmla="*/ 161925 w 860425"/>
              <a:gd name="connsiteY4" fmla="*/ 76200 h 149225"/>
              <a:gd name="connsiteX5" fmla="*/ 9525 w 860425"/>
              <a:gd name="connsiteY5" fmla="*/ 85725 h 149225"/>
              <a:gd name="connsiteX6" fmla="*/ 0 w 860425"/>
              <a:gd name="connsiteY6" fmla="*/ 857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149225">
                <a:moveTo>
                  <a:pt x="860425" y="149225"/>
                </a:moveTo>
                <a:lnTo>
                  <a:pt x="787400" y="22225"/>
                </a:lnTo>
                <a:lnTo>
                  <a:pt x="730250" y="31750"/>
                </a:lnTo>
                <a:lnTo>
                  <a:pt x="536575" y="0"/>
                </a:lnTo>
                <a:lnTo>
                  <a:pt x="161925" y="76200"/>
                </a:lnTo>
                <a:lnTo>
                  <a:pt x="9525" y="85725"/>
                </a:lnTo>
                <a:lnTo>
                  <a:pt x="0" y="85725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749550" y="1695450"/>
            <a:ext cx="320675" cy="644525"/>
          </a:xfrm>
          <a:custGeom>
            <a:avLst/>
            <a:gdLst>
              <a:gd name="connsiteX0" fmla="*/ 225425 w 330200"/>
              <a:gd name="connsiteY0" fmla="*/ 0 h 701675"/>
              <a:gd name="connsiteX1" fmla="*/ 244475 w 330200"/>
              <a:gd name="connsiteY1" fmla="*/ 22225 h 701675"/>
              <a:gd name="connsiteX2" fmla="*/ 282575 w 330200"/>
              <a:gd name="connsiteY2" fmla="*/ 0 h 701675"/>
              <a:gd name="connsiteX3" fmla="*/ 320675 w 330200"/>
              <a:gd name="connsiteY3" fmla="*/ 41275 h 701675"/>
              <a:gd name="connsiteX4" fmla="*/ 327025 w 330200"/>
              <a:gd name="connsiteY4" fmla="*/ 79375 h 701675"/>
              <a:gd name="connsiteX5" fmla="*/ 330200 w 330200"/>
              <a:gd name="connsiteY5" fmla="*/ 149225 h 701675"/>
              <a:gd name="connsiteX6" fmla="*/ 323850 w 330200"/>
              <a:gd name="connsiteY6" fmla="*/ 203200 h 701675"/>
              <a:gd name="connsiteX7" fmla="*/ 276225 w 330200"/>
              <a:gd name="connsiteY7" fmla="*/ 254000 h 701675"/>
              <a:gd name="connsiteX8" fmla="*/ 228600 w 330200"/>
              <a:gd name="connsiteY8" fmla="*/ 279400 h 701675"/>
              <a:gd name="connsiteX9" fmla="*/ 212725 w 330200"/>
              <a:gd name="connsiteY9" fmla="*/ 317500 h 701675"/>
              <a:gd name="connsiteX10" fmla="*/ 155575 w 330200"/>
              <a:gd name="connsiteY10" fmla="*/ 358775 h 701675"/>
              <a:gd name="connsiteX11" fmla="*/ 114300 w 330200"/>
              <a:gd name="connsiteY11" fmla="*/ 374650 h 701675"/>
              <a:gd name="connsiteX12" fmla="*/ 104775 w 330200"/>
              <a:gd name="connsiteY12" fmla="*/ 409575 h 701675"/>
              <a:gd name="connsiteX13" fmla="*/ 53975 w 330200"/>
              <a:gd name="connsiteY13" fmla="*/ 425450 h 701675"/>
              <a:gd name="connsiteX14" fmla="*/ 53975 w 330200"/>
              <a:gd name="connsiteY14" fmla="*/ 425450 h 701675"/>
              <a:gd name="connsiteX15" fmla="*/ 34925 w 330200"/>
              <a:gd name="connsiteY15" fmla="*/ 476250 h 701675"/>
              <a:gd name="connsiteX16" fmla="*/ 28575 w 330200"/>
              <a:gd name="connsiteY16" fmla="*/ 511175 h 701675"/>
              <a:gd name="connsiteX17" fmla="*/ 28575 w 330200"/>
              <a:gd name="connsiteY17" fmla="*/ 511175 h 701675"/>
              <a:gd name="connsiteX18" fmla="*/ 12700 w 330200"/>
              <a:gd name="connsiteY18" fmla="*/ 612775 h 701675"/>
              <a:gd name="connsiteX19" fmla="*/ 9525 w 330200"/>
              <a:gd name="connsiteY19" fmla="*/ 647700 h 701675"/>
              <a:gd name="connsiteX20" fmla="*/ 0 w 330200"/>
              <a:gd name="connsiteY20" fmla="*/ 701675 h 701675"/>
              <a:gd name="connsiteX0" fmla="*/ 225425 w 330200"/>
              <a:gd name="connsiteY0" fmla="*/ 0 h 701675"/>
              <a:gd name="connsiteX1" fmla="*/ 244475 w 330200"/>
              <a:gd name="connsiteY1" fmla="*/ 22225 h 701675"/>
              <a:gd name="connsiteX2" fmla="*/ 282575 w 330200"/>
              <a:gd name="connsiteY2" fmla="*/ 0 h 701675"/>
              <a:gd name="connsiteX3" fmla="*/ 320675 w 330200"/>
              <a:gd name="connsiteY3" fmla="*/ 41275 h 701675"/>
              <a:gd name="connsiteX4" fmla="*/ 327025 w 330200"/>
              <a:gd name="connsiteY4" fmla="*/ 79375 h 701675"/>
              <a:gd name="connsiteX5" fmla="*/ 330200 w 330200"/>
              <a:gd name="connsiteY5" fmla="*/ 149225 h 701675"/>
              <a:gd name="connsiteX6" fmla="*/ 323850 w 330200"/>
              <a:gd name="connsiteY6" fmla="*/ 203200 h 701675"/>
              <a:gd name="connsiteX7" fmla="*/ 276225 w 330200"/>
              <a:gd name="connsiteY7" fmla="*/ 254000 h 701675"/>
              <a:gd name="connsiteX8" fmla="*/ 228600 w 330200"/>
              <a:gd name="connsiteY8" fmla="*/ 279400 h 701675"/>
              <a:gd name="connsiteX9" fmla="*/ 212725 w 330200"/>
              <a:gd name="connsiteY9" fmla="*/ 317500 h 701675"/>
              <a:gd name="connsiteX10" fmla="*/ 155575 w 330200"/>
              <a:gd name="connsiteY10" fmla="*/ 358775 h 701675"/>
              <a:gd name="connsiteX11" fmla="*/ 114300 w 330200"/>
              <a:gd name="connsiteY11" fmla="*/ 374650 h 701675"/>
              <a:gd name="connsiteX12" fmla="*/ 104775 w 330200"/>
              <a:gd name="connsiteY12" fmla="*/ 409575 h 701675"/>
              <a:gd name="connsiteX13" fmla="*/ 53975 w 330200"/>
              <a:gd name="connsiteY13" fmla="*/ 425450 h 701675"/>
              <a:gd name="connsiteX14" fmla="*/ 53975 w 330200"/>
              <a:gd name="connsiteY14" fmla="*/ 425450 h 701675"/>
              <a:gd name="connsiteX15" fmla="*/ 34925 w 330200"/>
              <a:gd name="connsiteY15" fmla="*/ 476250 h 701675"/>
              <a:gd name="connsiteX16" fmla="*/ 28575 w 330200"/>
              <a:gd name="connsiteY16" fmla="*/ 511175 h 701675"/>
              <a:gd name="connsiteX17" fmla="*/ 28575 w 330200"/>
              <a:gd name="connsiteY17" fmla="*/ 511175 h 701675"/>
              <a:gd name="connsiteX18" fmla="*/ 12700 w 330200"/>
              <a:gd name="connsiteY18" fmla="*/ 612775 h 701675"/>
              <a:gd name="connsiteX19" fmla="*/ 9525 w 330200"/>
              <a:gd name="connsiteY19" fmla="*/ 615950 h 701675"/>
              <a:gd name="connsiteX20" fmla="*/ 0 w 330200"/>
              <a:gd name="connsiteY20" fmla="*/ 701675 h 701675"/>
              <a:gd name="connsiteX0" fmla="*/ 225425 w 330200"/>
              <a:gd name="connsiteY0" fmla="*/ 0 h 701675"/>
              <a:gd name="connsiteX1" fmla="*/ 244475 w 330200"/>
              <a:gd name="connsiteY1" fmla="*/ 22225 h 701675"/>
              <a:gd name="connsiteX2" fmla="*/ 282575 w 330200"/>
              <a:gd name="connsiteY2" fmla="*/ 0 h 701675"/>
              <a:gd name="connsiteX3" fmla="*/ 320675 w 330200"/>
              <a:gd name="connsiteY3" fmla="*/ 41275 h 701675"/>
              <a:gd name="connsiteX4" fmla="*/ 327025 w 330200"/>
              <a:gd name="connsiteY4" fmla="*/ 79375 h 701675"/>
              <a:gd name="connsiteX5" fmla="*/ 330200 w 330200"/>
              <a:gd name="connsiteY5" fmla="*/ 149225 h 701675"/>
              <a:gd name="connsiteX6" fmla="*/ 323850 w 330200"/>
              <a:gd name="connsiteY6" fmla="*/ 203200 h 701675"/>
              <a:gd name="connsiteX7" fmla="*/ 276225 w 330200"/>
              <a:gd name="connsiteY7" fmla="*/ 254000 h 701675"/>
              <a:gd name="connsiteX8" fmla="*/ 228600 w 330200"/>
              <a:gd name="connsiteY8" fmla="*/ 279400 h 701675"/>
              <a:gd name="connsiteX9" fmla="*/ 212725 w 330200"/>
              <a:gd name="connsiteY9" fmla="*/ 317500 h 701675"/>
              <a:gd name="connsiteX10" fmla="*/ 155575 w 330200"/>
              <a:gd name="connsiteY10" fmla="*/ 358775 h 701675"/>
              <a:gd name="connsiteX11" fmla="*/ 114300 w 330200"/>
              <a:gd name="connsiteY11" fmla="*/ 374650 h 701675"/>
              <a:gd name="connsiteX12" fmla="*/ 104775 w 330200"/>
              <a:gd name="connsiteY12" fmla="*/ 409575 h 701675"/>
              <a:gd name="connsiteX13" fmla="*/ 53975 w 330200"/>
              <a:gd name="connsiteY13" fmla="*/ 425450 h 701675"/>
              <a:gd name="connsiteX14" fmla="*/ 53975 w 330200"/>
              <a:gd name="connsiteY14" fmla="*/ 425450 h 701675"/>
              <a:gd name="connsiteX15" fmla="*/ 34925 w 330200"/>
              <a:gd name="connsiteY15" fmla="*/ 476250 h 701675"/>
              <a:gd name="connsiteX16" fmla="*/ 28575 w 330200"/>
              <a:gd name="connsiteY16" fmla="*/ 511175 h 701675"/>
              <a:gd name="connsiteX17" fmla="*/ 28575 w 330200"/>
              <a:gd name="connsiteY17" fmla="*/ 511175 h 701675"/>
              <a:gd name="connsiteX18" fmla="*/ 12700 w 330200"/>
              <a:gd name="connsiteY18" fmla="*/ 612775 h 701675"/>
              <a:gd name="connsiteX19" fmla="*/ 9525 w 330200"/>
              <a:gd name="connsiteY19" fmla="*/ 615950 h 701675"/>
              <a:gd name="connsiteX20" fmla="*/ 0 w 330200"/>
              <a:gd name="connsiteY20" fmla="*/ 701675 h 701675"/>
              <a:gd name="connsiteX0" fmla="*/ 215900 w 320675"/>
              <a:gd name="connsiteY0" fmla="*/ 0 h 615950"/>
              <a:gd name="connsiteX1" fmla="*/ 234950 w 320675"/>
              <a:gd name="connsiteY1" fmla="*/ 22225 h 615950"/>
              <a:gd name="connsiteX2" fmla="*/ 273050 w 320675"/>
              <a:gd name="connsiteY2" fmla="*/ 0 h 615950"/>
              <a:gd name="connsiteX3" fmla="*/ 311150 w 320675"/>
              <a:gd name="connsiteY3" fmla="*/ 41275 h 615950"/>
              <a:gd name="connsiteX4" fmla="*/ 317500 w 320675"/>
              <a:gd name="connsiteY4" fmla="*/ 79375 h 615950"/>
              <a:gd name="connsiteX5" fmla="*/ 320675 w 320675"/>
              <a:gd name="connsiteY5" fmla="*/ 149225 h 615950"/>
              <a:gd name="connsiteX6" fmla="*/ 314325 w 320675"/>
              <a:gd name="connsiteY6" fmla="*/ 203200 h 615950"/>
              <a:gd name="connsiteX7" fmla="*/ 266700 w 320675"/>
              <a:gd name="connsiteY7" fmla="*/ 254000 h 615950"/>
              <a:gd name="connsiteX8" fmla="*/ 219075 w 320675"/>
              <a:gd name="connsiteY8" fmla="*/ 279400 h 615950"/>
              <a:gd name="connsiteX9" fmla="*/ 203200 w 320675"/>
              <a:gd name="connsiteY9" fmla="*/ 317500 h 615950"/>
              <a:gd name="connsiteX10" fmla="*/ 146050 w 320675"/>
              <a:gd name="connsiteY10" fmla="*/ 358775 h 615950"/>
              <a:gd name="connsiteX11" fmla="*/ 104775 w 320675"/>
              <a:gd name="connsiteY11" fmla="*/ 374650 h 615950"/>
              <a:gd name="connsiteX12" fmla="*/ 95250 w 320675"/>
              <a:gd name="connsiteY12" fmla="*/ 409575 h 615950"/>
              <a:gd name="connsiteX13" fmla="*/ 44450 w 320675"/>
              <a:gd name="connsiteY13" fmla="*/ 425450 h 615950"/>
              <a:gd name="connsiteX14" fmla="*/ 44450 w 320675"/>
              <a:gd name="connsiteY14" fmla="*/ 425450 h 615950"/>
              <a:gd name="connsiteX15" fmla="*/ 25400 w 320675"/>
              <a:gd name="connsiteY15" fmla="*/ 476250 h 615950"/>
              <a:gd name="connsiteX16" fmla="*/ 19050 w 320675"/>
              <a:gd name="connsiteY16" fmla="*/ 511175 h 615950"/>
              <a:gd name="connsiteX17" fmla="*/ 19050 w 320675"/>
              <a:gd name="connsiteY17" fmla="*/ 511175 h 615950"/>
              <a:gd name="connsiteX18" fmla="*/ 3175 w 320675"/>
              <a:gd name="connsiteY18" fmla="*/ 612775 h 615950"/>
              <a:gd name="connsiteX19" fmla="*/ 0 w 320675"/>
              <a:gd name="connsiteY19" fmla="*/ 615950 h 615950"/>
              <a:gd name="connsiteX20" fmla="*/ 3175 w 320675"/>
              <a:gd name="connsiteY20" fmla="*/ 612775 h 615950"/>
              <a:gd name="connsiteX0" fmla="*/ 215900 w 320675"/>
              <a:gd name="connsiteY0" fmla="*/ 0 h 644525"/>
              <a:gd name="connsiteX1" fmla="*/ 234950 w 320675"/>
              <a:gd name="connsiteY1" fmla="*/ 22225 h 644525"/>
              <a:gd name="connsiteX2" fmla="*/ 273050 w 320675"/>
              <a:gd name="connsiteY2" fmla="*/ 0 h 644525"/>
              <a:gd name="connsiteX3" fmla="*/ 311150 w 320675"/>
              <a:gd name="connsiteY3" fmla="*/ 41275 h 644525"/>
              <a:gd name="connsiteX4" fmla="*/ 317500 w 320675"/>
              <a:gd name="connsiteY4" fmla="*/ 79375 h 644525"/>
              <a:gd name="connsiteX5" fmla="*/ 320675 w 320675"/>
              <a:gd name="connsiteY5" fmla="*/ 149225 h 644525"/>
              <a:gd name="connsiteX6" fmla="*/ 314325 w 320675"/>
              <a:gd name="connsiteY6" fmla="*/ 203200 h 644525"/>
              <a:gd name="connsiteX7" fmla="*/ 266700 w 320675"/>
              <a:gd name="connsiteY7" fmla="*/ 254000 h 644525"/>
              <a:gd name="connsiteX8" fmla="*/ 219075 w 320675"/>
              <a:gd name="connsiteY8" fmla="*/ 279400 h 644525"/>
              <a:gd name="connsiteX9" fmla="*/ 203200 w 320675"/>
              <a:gd name="connsiteY9" fmla="*/ 317500 h 644525"/>
              <a:gd name="connsiteX10" fmla="*/ 146050 w 320675"/>
              <a:gd name="connsiteY10" fmla="*/ 358775 h 644525"/>
              <a:gd name="connsiteX11" fmla="*/ 104775 w 320675"/>
              <a:gd name="connsiteY11" fmla="*/ 374650 h 644525"/>
              <a:gd name="connsiteX12" fmla="*/ 95250 w 320675"/>
              <a:gd name="connsiteY12" fmla="*/ 409575 h 644525"/>
              <a:gd name="connsiteX13" fmla="*/ 44450 w 320675"/>
              <a:gd name="connsiteY13" fmla="*/ 425450 h 644525"/>
              <a:gd name="connsiteX14" fmla="*/ 44450 w 320675"/>
              <a:gd name="connsiteY14" fmla="*/ 425450 h 644525"/>
              <a:gd name="connsiteX15" fmla="*/ 25400 w 320675"/>
              <a:gd name="connsiteY15" fmla="*/ 476250 h 644525"/>
              <a:gd name="connsiteX16" fmla="*/ 19050 w 320675"/>
              <a:gd name="connsiteY16" fmla="*/ 511175 h 644525"/>
              <a:gd name="connsiteX17" fmla="*/ 19050 w 320675"/>
              <a:gd name="connsiteY17" fmla="*/ 511175 h 644525"/>
              <a:gd name="connsiteX18" fmla="*/ 3175 w 320675"/>
              <a:gd name="connsiteY18" fmla="*/ 612775 h 644525"/>
              <a:gd name="connsiteX19" fmla="*/ 0 w 320675"/>
              <a:gd name="connsiteY19" fmla="*/ 615950 h 644525"/>
              <a:gd name="connsiteX20" fmla="*/ 3175 w 320675"/>
              <a:gd name="connsiteY20" fmla="*/ 644525 h 64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0675" h="644525">
                <a:moveTo>
                  <a:pt x="215900" y="0"/>
                </a:moveTo>
                <a:lnTo>
                  <a:pt x="234950" y="22225"/>
                </a:lnTo>
                <a:lnTo>
                  <a:pt x="273050" y="0"/>
                </a:lnTo>
                <a:lnTo>
                  <a:pt x="311150" y="41275"/>
                </a:lnTo>
                <a:lnTo>
                  <a:pt x="317500" y="79375"/>
                </a:lnTo>
                <a:lnTo>
                  <a:pt x="320675" y="149225"/>
                </a:lnTo>
                <a:lnTo>
                  <a:pt x="314325" y="203200"/>
                </a:lnTo>
                <a:lnTo>
                  <a:pt x="266700" y="254000"/>
                </a:lnTo>
                <a:lnTo>
                  <a:pt x="219075" y="279400"/>
                </a:lnTo>
                <a:lnTo>
                  <a:pt x="203200" y="317500"/>
                </a:lnTo>
                <a:lnTo>
                  <a:pt x="146050" y="358775"/>
                </a:lnTo>
                <a:lnTo>
                  <a:pt x="104775" y="374650"/>
                </a:lnTo>
                <a:lnTo>
                  <a:pt x="95250" y="409575"/>
                </a:lnTo>
                <a:lnTo>
                  <a:pt x="44450" y="425450"/>
                </a:lnTo>
                <a:lnTo>
                  <a:pt x="44450" y="425450"/>
                </a:lnTo>
                <a:lnTo>
                  <a:pt x="25400" y="476250"/>
                </a:lnTo>
                <a:lnTo>
                  <a:pt x="19050" y="511175"/>
                </a:lnTo>
                <a:lnTo>
                  <a:pt x="19050" y="511175"/>
                </a:lnTo>
                <a:lnTo>
                  <a:pt x="3175" y="612775"/>
                </a:lnTo>
                <a:lnTo>
                  <a:pt x="0" y="615950"/>
                </a:lnTo>
                <a:lnTo>
                  <a:pt x="3175" y="644525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40594" y="3891520"/>
            <a:ext cx="2047875" cy="920750"/>
          </a:xfrm>
          <a:custGeom>
            <a:avLst/>
            <a:gdLst>
              <a:gd name="connsiteX0" fmla="*/ 2079625 w 2095500"/>
              <a:gd name="connsiteY0" fmla="*/ 0 h 876300"/>
              <a:gd name="connsiteX1" fmla="*/ 2079625 w 2095500"/>
              <a:gd name="connsiteY1" fmla="*/ 85725 h 876300"/>
              <a:gd name="connsiteX2" fmla="*/ 2095500 w 2095500"/>
              <a:gd name="connsiteY2" fmla="*/ 120650 h 876300"/>
              <a:gd name="connsiteX3" fmla="*/ 2054225 w 2095500"/>
              <a:gd name="connsiteY3" fmla="*/ 120650 h 876300"/>
              <a:gd name="connsiteX4" fmla="*/ 2022475 w 2095500"/>
              <a:gd name="connsiteY4" fmla="*/ 165100 h 876300"/>
              <a:gd name="connsiteX5" fmla="*/ 1978025 w 2095500"/>
              <a:gd name="connsiteY5" fmla="*/ 177800 h 876300"/>
              <a:gd name="connsiteX6" fmla="*/ 1911350 w 2095500"/>
              <a:gd name="connsiteY6" fmla="*/ 222250 h 876300"/>
              <a:gd name="connsiteX7" fmla="*/ 1911350 w 2095500"/>
              <a:gd name="connsiteY7" fmla="*/ 222250 h 876300"/>
              <a:gd name="connsiteX8" fmla="*/ 1863725 w 2095500"/>
              <a:gd name="connsiteY8" fmla="*/ 228600 h 876300"/>
              <a:gd name="connsiteX9" fmla="*/ 1828800 w 2095500"/>
              <a:gd name="connsiteY9" fmla="*/ 244475 h 876300"/>
              <a:gd name="connsiteX10" fmla="*/ 1628775 w 2095500"/>
              <a:gd name="connsiteY10" fmla="*/ 234950 h 876300"/>
              <a:gd name="connsiteX11" fmla="*/ 1473200 w 2095500"/>
              <a:gd name="connsiteY11" fmla="*/ 225425 h 876300"/>
              <a:gd name="connsiteX12" fmla="*/ 1393825 w 2095500"/>
              <a:gd name="connsiteY12" fmla="*/ 263525 h 876300"/>
              <a:gd name="connsiteX13" fmla="*/ 1228725 w 2095500"/>
              <a:gd name="connsiteY13" fmla="*/ 266700 h 876300"/>
              <a:gd name="connsiteX14" fmla="*/ 1079500 w 2095500"/>
              <a:gd name="connsiteY14" fmla="*/ 346075 h 876300"/>
              <a:gd name="connsiteX15" fmla="*/ 1019175 w 2095500"/>
              <a:gd name="connsiteY15" fmla="*/ 346075 h 876300"/>
              <a:gd name="connsiteX16" fmla="*/ 911225 w 2095500"/>
              <a:gd name="connsiteY16" fmla="*/ 393700 h 876300"/>
              <a:gd name="connsiteX17" fmla="*/ 911225 w 2095500"/>
              <a:gd name="connsiteY17" fmla="*/ 393700 h 876300"/>
              <a:gd name="connsiteX18" fmla="*/ 796925 w 2095500"/>
              <a:gd name="connsiteY18" fmla="*/ 425450 h 876300"/>
              <a:gd name="connsiteX19" fmla="*/ 771525 w 2095500"/>
              <a:gd name="connsiteY19" fmla="*/ 504825 h 876300"/>
              <a:gd name="connsiteX20" fmla="*/ 692150 w 2095500"/>
              <a:gd name="connsiteY20" fmla="*/ 504825 h 876300"/>
              <a:gd name="connsiteX21" fmla="*/ 635000 w 2095500"/>
              <a:gd name="connsiteY21" fmla="*/ 574675 h 876300"/>
              <a:gd name="connsiteX22" fmla="*/ 517525 w 2095500"/>
              <a:gd name="connsiteY22" fmla="*/ 590550 h 876300"/>
              <a:gd name="connsiteX23" fmla="*/ 415925 w 2095500"/>
              <a:gd name="connsiteY23" fmla="*/ 628650 h 876300"/>
              <a:gd name="connsiteX24" fmla="*/ 327025 w 2095500"/>
              <a:gd name="connsiteY24" fmla="*/ 644525 h 876300"/>
              <a:gd name="connsiteX25" fmla="*/ 260350 w 2095500"/>
              <a:gd name="connsiteY25" fmla="*/ 704850 h 876300"/>
              <a:gd name="connsiteX26" fmla="*/ 155575 w 2095500"/>
              <a:gd name="connsiteY26" fmla="*/ 860425 h 876300"/>
              <a:gd name="connsiteX27" fmla="*/ 85725 w 2095500"/>
              <a:gd name="connsiteY27" fmla="*/ 876300 h 876300"/>
              <a:gd name="connsiteX28" fmla="*/ 0 w 2095500"/>
              <a:gd name="connsiteY28" fmla="*/ 869950 h 876300"/>
              <a:gd name="connsiteX0" fmla="*/ 2028825 w 2095500"/>
              <a:gd name="connsiteY0" fmla="*/ 0 h 920750"/>
              <a:gd name="connsiteX1" fmla="*/ 2079625 w 2095500"/>
              <a:gd name="connsiteY1" fmla="*/ 130175 h 920750"/>
              <a:gd name="connsiteX2" fmla="*/ 2095500 w 2095500"/>
              <a:gd name="connsiteY2" fmla="*/ 165100 h 920750"/>
              <a:gd name="connsiteX3" fmla="*/ 2054225 w 2095500"/>
              <a:gd name="connsiteY3" fmla="*/ 165100 h 920750"/>
              <a:gd name="connsiteX4" fmla="*/ 2022475 w 2095500"/>
              <a:gd name="connsiteY4" fmla="*/ 209550 h 920750"/>
              <a:gd name="connsiteX5" fmla="*/ 1978025 w 2095500"/>
              <a:gd name="connsiteY5" fmla="*/ 222250 h 920750"/>
              <a:gd name="connsiteX6" fmla="*/ 1911350 w 2095500"/>
              <a:gd name="connsiteY6" fmla="*/ 266700 h 920750"/>
              <a:gd name="connsiteX7" fmla="*/ 1911350 w 2095500"/>
              <a:gd name="connsiteY7" fmla="*/ 266700 h 920750"/>
              <a:gd name="connsiteX8" fmla="*/ 1863725 w 2095500"/>
              <a:gd name="connsiteY8" fmla="*/ 273050 h 920750"/>
              <a:gd name="connsiteX9" fmla="*/ 1828800 w 2095500"/>
              <a:gd name="connsiteY9" fmla="*/ 288925 h 920750"/>
              <a:gd name="connsiteX10" fmla="*/ 1628775 w 2095500"/>
              <a:gd name="connsiteY10" fmla="*/ 279400 h 920750"/>
              <a:gd name="connsiteX11" fmla="*/ 1473200 w 2095500"/>
              <a:gd name="connsiteY11" fmla="*/ 269875 h 920750"/>
              <a:gd name="connsiteX12" fmla="*/ 1393825 w 2095500"/>
              <a:gd name="connsiteY12" fmla="*/ 307975 h 920750"/>
              <a:gd name="connsiteX13" fmla="*/ 1228725 w 2095500"/>
              <a:gd name="connsiteY13" fmla="*/ 311150 h 920750"/>
              <a:gd name="connsiteX14" fmla="*/ 1079500 w 2095500"/>
              <a:gd name="connsiteY14" fmla="*/ 390525 h 920750"/>
              <a:gd name="connsiteX15" fmla="*/ 1019175 w 2095500"/>
              <a:gd name="connsiteY15" fmla="*/ 390525 h 920750"/>
              <a:gd name="connsiteX16" fmla="*/ 911225 w 2095500"/>
              <a:gd name="connsiteY16" fmla="*/ 438150 h 920750"/>
              <a:gd name="connsiteX17" fmla="*/ 911225 w 2095500"/>
              <a:gd name="connsiteY17" fmla="*/ 438150 h 920750"/>
              <a:gd name="connsiteX18" fmla="*/ 796925 w 2095500"/>
              <a:gd name="connsiteY18" fmla="*/ 469900 h 920750"/>
              <a:gd name="connsiteX19" fmla="*/ 771525 w 2095500"/>
              <a:gd name="connsiteY19" fmla="*/ 549275 h 920750"/>
              <a:gd name="connsiteX20" fmla="*/ 692150 w 2095500"/>
              <a:gd name="connsiteY20" fmla="*/ 549275 h 920750"/>
              <a:gd name="connsiteX21" fmla="*/ 635000 w 2095500"/>
              <a:gd name="connsiteY21" fmla="*/ 619125 h 920750"/>
              <a:gd name="connsiteX22" fmla="*/ 517525 w 2095500"/>
              <a:gd name="connsiteY22" fmla="*/ 635000 h 920750"/>
              <a:gd name="connsiteX23" fmla="*/ 415925 w 2095500"/>
              <a:gd name="connsiteY23" fmla="*/ 673100 h 920750"/>
              <a:gd name="connsiteX24" fmla="*/ 327025 w 2095500"/>
              <a:gd name="connsiteY24" fmla="*/ 688975 h 920750"/>
              <a:gd name="connsiteX25" fmla="*/ 260350 w 2095500"/>
              <a:gd name="connsiteY25" fmla="*/ 749300 h 920750"/>
              <a:gd name="connsiteX26" fmla="*/ 155575 w 2095500"/>
              <a:gd name="connsiteY26" fmla="*/ 904875 h 920750"/>
              <a:gd name="connsiteX27" fmla="*/ 85725 w 2095500"/>
              <a:gd name="connsiteY27" fmla="*/ 920750 h 920750"/>
              <a:gd name="connsiteX28" fmla="*/ 0 w 2095500"/>
              <a:gd name="connsiteY28" fmla="*/ 914400 h 920750"/>
              <a:gd name="connsiteX0" fmla="*/ 2028825 w 2095500"/>
              <a:gd name="connsiteY0" fmla="*/ 0 h 920750"/>
              <a:gd name="connsiteX1" fmla="*/ 2044700 w 2095500"/>
              <a:gd name="connsiteY1" fmla="*/ 120650 h 920750"/>
              <a:gd name="connsiteX2" fmla="*/ 2095500 w 2095500"/>
              <a:gd name="connsiteY2" fmla="*/ 165100 h 920750"/>
              <a:gd name="connsiteX3" fmla="*/ 2054225 w 2095500"/>
              <a:gd name="connsiteY3" fmla="*/ 165100 h 920750"/>
              <a:gd name="connsiteX4" fmla="*/ 2022475 w 2095500"/>
              <a:gd name="connsiteY4" fmla="*/ 209550 h 920750"/>
              <a:gd name="connsiteX5" fmla="*/ 1978025 w 2095500"/>
              <a:gd name="connsiteY5" fmla="*/ 222250 h 920750"/>
              <a:gd name="connsiteX6" fmla="*/ 1911350 w 2095500"/>
              <a:gd name="connsiteY6" fmla="*/ 266700 h 920750"/>
              <a:gd name="connsiteX7" fmla="*/ 1911350 w 2095500"/>
              <a:gd name="connsiteY7" fmla="*/ 266700 h 920750"/>
              <a:gd name="connsiteX8" fmla="*/ 1863725 w 2095500"/>
              <a:gd name="connsiteY8" fmla="*/ 273050 h 920750"/>
              <a:gd name="connsiteX9" fmla="*/ 1828800 w 2095500"/>
              <a:gd name="connsiteY9" fmla="*/ 288925 h 920750"/>
              <a:gd name="connsiteX10" fmla="*/ 1628775 w 2095500"/>
              <a:gd name="connsiteY10" fmla="*/ 279400 h 920750"/>
              <a:gd name="connsiteX11" fmla="*/ 1473200 w 2095500"/>
              <a:gd name="connsiteY11" fmla="*/ 269875 h 920750"/>
              <a:gd name="connsiteX12" fmla="*/ 1393825 w 2095500"/>
              <a:gd name="connsiteY12" fmla="*/ 307975 h 920750"/>
              <a:gd name="connsiteX13" fmla="*/ 1228725 w 2095500"/>
              <a:gd name="connsiteY13" fmla="*/ 311150 h 920750"/>
              <a:gd name="connsiteX14" fmla="*/ 1079500 w 2095500"/>
              <a:gd name="connsiteY14" fmla="*/ 390525 h 920750"/>
              <a:gd name="connsiteX15" fmla="*/ 1019175 w 2095500"/>
              <a:gd name="connsiteY15" fmla="*/ 390525 h 920750"/>
              <a:gd name="connsiteX16" fmla="*/ 911225 w 2095500"/>
              <a:gd name="connsiteY16" fmla="*/ 438150 h 920750"/>
              <a:gd name="connsiteX17" fmla="*/ 911225 w 2095500"/>
              <a:gd name="connsiteY17" fmla="*/ 438150 h 920750"/>
              <a:gd name="connsiteX18" fmla="*/ 796925 w 2095500"/>
              <a:gd name="connsiteY18" fmla="*/ 469900 h 920750"/>
              <a:gd name="connsiteX19" fmla="*/ 771525 w 2095500"/>
              <a:gd name="connsiteY19" fmla="*/ 549275 h 920750"/>
              <a:gd name="connsiteX20" fmla="*/ 692150 w 2095500"/>
              <a:gd name="connsiteY20" fmla="*/ 549275 h 920750"/>
              <a:gd name="connsiteX21" fmla="*/ 635000 w 2095500"/>
              <a:gd name="connsiteY21" fmla="*/ 619125 h 920750"/>
              <a:gd name="connsiteX22" fmla="*/ 517525 w 2095500"/>
              <a:gd name="connsiteY22" fmla="*/ 635000 h 920750"/>
              <a:gd name="connsiteX23" fmla="*/ 415925 w 2095500"/>
              <a:gd name="connsiteY23" fmla="*/ 673100 h 920750"/>
              <a:gd name="connsiteX24" fmla="*/ 327025 w 2095500"/>
              <a:gd name="connsiteY24" fmla="*/ 688975 h 920750"/>
              <a:gd name="connsiteX25" fmla="*/ 260350 w 2095500"/>
              <a:gd name="connsiteY25" fmla="*/ 749300 h 920750"/>
              <a:gd name="connsiteX26" fmla="*/ 155575 w 2095500"/>
              <a:gd name="connsiteY26" fmla="*/ 904875 h 920750"/>
              <a:gd name="connsiteX27" fmla="*/ 85725 w 2095500"/>
              <a:gd name="connsiteY27" fmla="*/ 920750 h 920750"/>
              <a:gd name="connsiteX28" fmla="*/ 0 w 2095500"/>
              <a:gd name="connsiteY28" fmla="*/ 914400 h 920750"/>
              <a:gd name="connsiteX0" fmla="*/ 2028825 w 2054225"/>
              <a:gd name="connsiteY0" fmla="*/ 0 h 920750"/>
              <a:gd name="connsiteX1" fmla="*/ 2044700 w 2054225"/>
              <a:gd name="connsiteY1" fmla="*/ 120650 h 920750"/>
              <a:gd name="connsiteX2" fmla="*/ 2047875 w 2054225"/>
              <a:gd name="connsiteY2" fmla="*/ 155575 h 920750"/>
              <a:gd name="connsiteX3" fmla="*/ 2054225 w 2054225"/>
              <a:gd name="connsiteY3" fmla="*/ 165100 h 920750"/>
              <a:gd name="connsiteX4" fmla="*/ 2022475 w 2054225"/>
              <a:gd name="connsiteY4" fmla="*/ 209550 h 920750"/>
              <a:gd name="connsiteX5" fmla="*/ 1978025 w 2054225"/>
              <a:gd name="connsiteY5" fmla="*/ 222250 h 920750"/>
              <a:gd name="connsiteX6" fmla="*/ 1911350 w 2054225"/>
              <a:gd name="connsiteY6" fmla="*/ 266700 h 920750"/>
              <a:gd name="connsiteX7" fmla="*/ 1911350 w 2054225"/>
              <a:gd name="connsiteY7" fmla="*/ 266700 h 920750"/>
              <a:gd name="connsiteX8" fmla="*/ 1863725 w 2054225"/>
              <a:gd name="connsiteY8" fmla="*/ 273050 h 920750"/>
              <a:gd name="connsiteX9" fmla="*/ 1828800 w 2054225"/>
              <a:gd name="connsiteY9" fmla="*/ 288925 h 920750"/>
              <a:gd name="connsiteX10" fmla="*/ 1628775 w 2054225"/>
              <a:gd name="connsiteY10" fmla="*/ 279400 h 920750"/>
              <a:gd name="connsiteX11" fmla="*/ 1473200 w 2054225"/>
              <a:gd name="connsiteY11" fmla="*/ 269875 h 920750"/>
              <a:gd name="connsiteX12" fmla="*/ 1393825 w 2054225"/>
              <a:gd name="connsiteY12" fmla="*/ 307975 h 920750"/>
              <a:gd name="connsiteX13" fmla="*/ 1228725 w 2054225"/>
              <a:gd name="connsiteY13" fmla="*/ 311150 h 920750"/>
              <a:gd name="connsiteX14" fmla="*/ 1079500 w 2054225"/>
              <a:gd name="connsiteY14" fmla="*/ 390525 h 920750"/>
              <a:gd name="connsiteX15" fmla="*/ 1019175 w 2054225"/>
              <a:gd name="connsiteY15" fmla="*/ 390525 h 920750"/>
              <a:gd name="connsiteX16" fmla="*/ 911225 w 2054225"/>
              <a:gd name="connsiteY16" fmla="*/ 438150 h 920750"/>
              <a:gd name="connsiteX17" fmla="*/ 911225 w 2054225"/>
              <a:gd name="connsiteY17" fmla="*/ 438150 h 920750"/>
              <a:gd name="connsiteX18" fmla="*/ 796925 w 2054225"/>
              <a:gd name="connsiteY18" fmla="*/ 469900 h 920750"/>
              <a:gd name="connsiteX19" fmla="*/ 771525 w 2054225"/>
              <a:gd name="connsiteY19" fmla="*/ 549275 h 920750"/>
              <a:gd name="connsiteX20" fmla="*/ 692150 w 2054225"/>
              <a:gd name="connsiteY20" fmla="*/ 549275 h 920750"/>
              <a:gd name="connsiteX21" fmla="*/ 635000 w 2054225"/>
              <a:gd name="connsiteY21" fmla="*/ 619125 h 920750"/>
              <a:gd name="connsiteX22" fmla="*/ 517525 w 2054225"/>
              <a:gd name="connsiteY22" fmla="*/ 635000 h 920750"/>
              <a:gd name="connsiteX23" fmla="*/ 415925 w 2054225"/>
              <a:gd name="connsiteY23" fmla="*/ 673100 h 920750"/>
              <a:gd name="connsiteX24" fmla="*/ 327025 w 2054225"/>
              <a:gd name="connsiteY24" fmla="*/ 688975 h 920750"/>
              <a:gd name="connsiteX25" fmla="*/ 260350 w 2054225"/>
              <a:gd name="connsiteY25" fmla="*/ 749300 h 920750"/>
              <a:gd name="connsiteX26" fmla="*/ 155575 w 2054225"/>
              <a:gd name="connsiteY26" fmla="*/ 904875 h 920750"/>
              <a:gd name="connsiteX27" fmla="*/ 85725 w 2054225"/>
              <a:gd name="connsiteY27" fmla="*/ 920750 h 920750"/>
              <a:gd name="connsiteX28" fmla="*/ 0 w 2054225"/>
              <a:gd name="connsiteY28" fmla="*/ 914400 h 920750"/>
              <a:gd name="connsiteX0" fmla="*/ 2028825 w 2047875"/>
              <a:gd name="connsiteY0" fmla="*/ 0 h 920750"/>
              <a:gd name="connsiteX1" fmla="*/ 2044700 w 2047875"/>
              <a:gd name="connsiteY1" fmla="*/ 120650 h 920750"/>
              <a:gd name="connsiteX2" fmla="*/ 2047875 w 2047875"/>
              <a:gd name="connsiteY2" fmla="*/ 155575 h 920750"/>
              <a:gd name="connsiteX3" fmla="*/ 2041525 w 2047875"/>
              <a:gd name="connsiteY3" fmla="*/ 165100 h 920750"/>
              <a:gd name="connsiteX4" fmla="*/ 2022475 w 2047875"/>
              <a:gd name="connsiteY4" fmla="*/ 209550 h 920750"/>
              <a:gd name="connsiteX5" fmla="*/ 1978025 w 2047875"/>
              <a:gd name="connsiteY5" fmla="*/ 222250 h 920750"/>
              <a:gd name="connsiteX6" fmla="*/ 1911350 w 2047875"/>
              <a:gd name="connsiteY6" fmla="*/ 266700 h 920750"/>
              <a:gd name="connsiteX7" fmla="*/ 1911350 w 2047875"/>
              <a:gd name="connsiteY7" fmla="*/ 266700 h 920750"/>
              <a:gd name="connsiteX8" fmla="*/ 1863725 w 2047875"/>
              <a:gd name="connsiteY8" fmla="*/ 273050 h 920750"/>
              <a:gd name="connsiteX9" fmla="*/ 1828800 w 2047875"/>
              <a:gd name="connsiteY9" fmla="*/ 288925 h 920750"/>
              <a:gd name="connsiteX10" fmla="*/ 1628775 w 2047875"/>
              <a:gd name="connsiteY10" fmla="*/ 279400 h 920750"/>
              <a:gd name="connsiteX11" fmla="*/ 1473200 w 2047875"/>
              <a:gd name="connsiteY11" fmla="*/ 269875 h 920750"/>
              <a:gd name="connsiteX12" fmla="*/ 1393825 w 2047875"/>
              <a:gd name="connsiteY12" fmla="*/ 307975 h 920750"/>
              <a:gd name="connsiteX13" fmla="*/ 1228725 w 2047875"/>
              <a:gd name="connsiteY13" fmla="*/ 311150 h 920750"/>
              <a:gd name="connsiteX14" fmla="*/ 1079500 w 2047875"/>
              <a:gd name="connsiteY14" fmla="*/ 390525 h 920750"/>
              <a:gd name="connsiteX15" fmla="*/ 1019175 w 2047875"/>
              <a:gd name="connsiteY15" fmla="*/ 390525 h 920750"/>
              <a:gd name="connsiteX16" fmla="*/ 911225 w 2047875"/>
              <a:gd name="connsiteY16" fmla="*/ 438150 h 920750"/>
              <a:gd name="connsiteX17" fmla="*/ 911225 w 2047875"/>
              <a:gd name="connsiteY17" fmla="*/ 438150 h 920750"/>
              <a:gd name="connsiteX18" fmla="*/ 796925 w 2047875"/>
              <a:gd name="connsiteY18" fmla="*/ 469900 h 920750"/>
              <a:gd name="connsiteX19" fmla="*/ 771525 w 2047875"/>
              <a:gd name="connsiteY19" fmla="*/ 549275 h 920750"/>
              <a:gd name="connsiteX20" fmla="*/ 692150 w 2047875"/>
              <a:gd name="connsiteY20" fmla="*/ 549275 h 920750"/>
              <a:gd name="connsiteX21" fmla="*/ 635000 w 2047875"/>
              <a:gd name="connsiteY21" fmla="*/ 619125 h 920750"/>
              <a:gd name="connsiteX22" fmla="*/ 517525 w 2047875"/>
              <a:gd name="connsiteY22" fmla="*/ 635000 h 920750"/>
              <a:gd name="connsiteX23" fmla="*/ 415925 w 2047875"/>
              <a:gd name="connsiteY23" fmla="*/ 673100 h 920750"/>
              <a:gd name="connsiteX24" fmla="*/ 327025 w 2047875"/>
              <a:gd name="connsiteY24" fmla="*/ 688975 h 920750"/>
              <a:gd name="connsiteX25" fmla="*/ 260350 w 2047875"/>
              <a:gd name="connsiteY25" fmla="*/ 749300 h 920750"/>
              <a:gd name="connsiteX26" fmla="*/ 155575 w 2047875"/>
              <a:gd name="connsiteY26" fmla="*/ 904875 h 920750"/>
              <a:gd name="connsiteX27" fmla="*/ 85725 w 2047875"/>
              <a:gd name="connsiteY27" fmla="*/ 920750 h 920750"/>
              <a:gd name="connsiteX28" fmla="*/ 0 w 2047875"/>
              <a:gd name="connsiteY28" fmla="*/ 91440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47875" h="920750">
                <a:moveTo>
                  <a:pt x="2028825" y="0"/>
                </a:moveTo>
                <a:lnTo>
                  <a:pt x="2044700" y="120650"/>
                </a:lnTo>
                <a:lnTo>
                  <a:pt x="2047875" y="155575"/>
                </a:lnTo>
                <a:lnTo>
                  <a:pt x="2041525" y="165100"/>
                </a:lnTo>
                <a:lnTo>
                  <a:pt x="2022475" y="209550"/>
                </a:lnTo>
                <a:lnTo>
                  <a:pt x="1978025" y="222250"/>
                </a:lnTo>
                <a:lnTo>
                  <a:pt x="1911350" y="266700"/>
                </a:lnTo>
                <a:lnTo>
                  <a:pt x="1911350" y="266700"/>
                </a:lnTo>
                <a:lnTo>
                  <a:pt x="1863725" y="273050"/>
                </a:lnTo>
                <a:lnTo>
                  <a:pt x="1828800" y="288925"/>
                </a:lnTo>
                <a:lnTo>
                  <a:pt x="1628775" y="279400"/>
                </a:lnTo>
                <a:lnTo>
                  <a:pt x="1473200" y="269875"/>
                </a:lnTo>
                <a:lnTo>
                  <a:pt x="1393825" y="307975"/>
                </a:lnTo>
                <a:lnTo>
                  <a:pt x="1228725" y="311150"/>
                </a:lnTo>
                <a:lnTo>
                  <a:pt x="1079500" y="390525"/>
                </a:lnTo>
                <a:lnTo>
                  <a:pt x="1019175" y="390525"/>
                </a:lnTo>
                <a:lnTo>
                  <a:pt x="911225" y="438150"/>
                </a:lnTo>
                <a:lnTo>
                  <a:pt x="911225" y="438150"/>
                </a:lnTo>
                <a:lnTo>
                  <a:pt x="796925" y="469900"/>
                </a:lnTo>
                <a:lnTo>
                  <a:pt x="771525" y="549275"/>
                </a:lnTo>
                <a:lnTo>
                  <a:pt x="692150" y="549275"/>
                </a:lnTo>
                <a:lnTo>
                  <a:pt x="635000" y="619125"/>
                </a:lnTo>
                <a:lnTo>
                  <a:pt x="517525" y="635000"/>
                </a:lnTo>
                <a:lnTo>
                  <a:pt x="415925" y="673100"/>
                </a:lnTo>
                <a:lnTo>
                  <a:pt x="327025" y="688975"/>
                </a:lnTo>
                <a:lnTo>
                  <a:pt x="260350" y="749300"/>
                </a:lnTo>
                <a:lnTo>
                  <a:pt x="155575" y="904875"/>
                </a:lnTo>
                <a:lnTo>
                  <a:pt x="85725" y="920750"/>
                </a:lnTo>
                <a:lnTo>
                  <a:pt x="0" y="914400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27498" y="3895725"/>
            <a:ext cx="669925" cy="142875"/>
          </a:xfrm>
          <a:custGeom>
            <a:avLst/>
            <a:gdLst>
              <a:gd name="connsiteX0" fmla="*/ 742950 w 742950"/>
              <a:gd name="connsiteY0" fmla="*/ 0 h 165100"/>
              <a:gd name="connsiteX1" fmla="*/ 682625 w 742950"/>
              <a:gd name="connsiteY1" fmla="*/ 0 h 165100"/>
              <a:gd name="connsiteX2" fmla="*/ 596900 w 742950"/>
              <a:gd name="connsiteY2" fmla="*/ 82550 h 165100"/>
              <a:gd name="connsiteX3" fmla="*/ 558800 w 742950"/>
              <a:gd name="connsiteY3" fmla="*/ 82550 h 165100"/>
              <a:gd name="connsiteX4" fmla="*/ 492125 w 742950"/>
              <a:gd name="connsiteY4" fmla="*/ 92075 h 165100"/>
              <a:gd name="connsiteX5" fmla="*/ 460375 w 742950"/>
              <a:gd name="connsiteY5" fmla="*/ 66675 h 165100"/>
              <a:gd name="connsiteX6" fmla="*/ 460375 w 742950"/>
              <a:gd name="connsiteY6" fmla="*/ 66675 h 165100"/>
              <a:gd name="connsiteX7" fmla="*/ 412750 w 742950"/>
              <a:gd name="connsiteY7" fmla="*/ 107950 h 165100"/>
              <a:gd name="connsiteX8" fmla="*/ 295275 w 742950"/>
              <a:gd name="connsiteY8" fmla="*/ 127000 h 165100"/>
              <a:gd name="connsiteX9" fmla="*/ 238125 w 742950"/>
              <a:gd name="connsiteY9" fmla="*/ 123825 h 165100"/>
              <a:gd name="connsiteX10" fmla="*/ 165100 w 742950"/>
              <a:gd name="connsiteY10" fmla="*/ 114300 h 165100"/>
              <a:gd name="connsiteX11" fmla="*/ 117475 w 742950"/>
              <a:gd name="connsiteY11" fmla="*/ 114300 h 165100"/>
              <a:gd name="connsiteX12" fmla="*/ 101600 w 742950"/>
              <a:gd name="connsiteY12" fmla="*/ 158750 h 165100"/>
              <a:gd name="connsiteX13" fmla="*/ 0 w 742950"/>
              <a:gd name="connsiteY13" fmla="*/ 165100 h 165100"/>
              <a:gd name="connsiteX0" fmla="*/ 679450 w 682625"/>
              <a:gd name="connsiteY0" fmla="*/ 0 h 171450"/>
              <a:gd name="connsiteX1" fmla="*/ 682625 w 682625"/>
              <a:gd name="connsiteY1" fmla="*/ 6350 h 171450"/>
              <a:gd name="connsiteX2" fmla="*/ 596900 w 682625"/>
              <a:gd name="connsiteY2" fmla="*/ 88900 h 171450"/>
              <a:gd name="connsiteX3" fmla="*/ 558800 w 682625"/>
              <a:gd name="connsiteY3" fmla="*/ 88900 h 171450"/>
              <a:gd name="connsiteX4" fmla="*/ 492125 w 682625"/>
              <a:gd name="connsiteY4" fmla="*/ 98425 h 171450"/>
              <a:gd name="connsiteX5" fmla="*/ 460375 w 682625"/>
              <a:gd name="connsiteY5" fmla="*/ 73025 h 171450"/>
              <a:gd name="connsiteX6" fmla="*/ 460375 w 682625"/>
              <a:gd name="connsiteY6" fmla="*/ 73025 h 171450"/>
              <a:gd name="connsiteX7" fmla="*/ 412750 w 682625"/>
              <a:gd name="connsiteY7" fmla="*/ 114300 h 171450"/>
              <a:gd name="connsiteX8" fmla="*/ 295275 w 682625"/>
              <a:gd name="connsiteY8" fmla="*/ 133350 h 171450"/>
              <a:gd name="connsiteX9" fmla="*/ 238125 w 682625"/>
              <a:gd name="connsiteY9" fmla="*/ 130175 h 171450"/>
              <a:gd name="connsiteX10" fmla="*/ 165100 w 682625"/>
              <a:gd name="connsiteY10" fmla="*/ 120650 h 171450"/>
              <a:gd name="connsiteX11" fmla="*/ 117475 w 682625"/>
              <a:gd name="connsiteY11" fmla="*/ 120650 h 171450"/>
              <a:gd name="connsiteX12" fmla="*/ 101600 w 682625"/>
              <a:gd name="connsiteY12" fmla="*/ 165100 h 171450"/>
              <a:gd name="connsiteX13" fmla="*/ 0 w 682625"/>
              <a:gd name="connsiteY13" fmla="*/ 171450 h 171450"/>
              <a:gd name="connsiteX0" fmla="*/ 679450 w 679450"/>
              <a:gd name="connsiteY0" fmla="*/ 0 h 171450"/>
              <a:gd name="connsiteX1" fmla="*/ 669925 w 679450"/>
              <a:gd name="connsiteY1" fmla="*/ 28575 h 171450"/>
              <a:gd name="connsiteX2" fmla="*/ 596900 w 679450"/>
              <a:gd name="connsiteY2" fmla="*/ 88900 h 171450"/>
              <a:gd name="connsiteX3" fmla="*/ 558800 w 679450"/>
              <a:gd name="connsiteY3" fmla="*/ 88900 h 171450"/>
              <a:gd name="connsiteX4" fmla="*/ 492125 w 679450"/>
              <a:gd name="connsiteY4" fmla="*/ 98425 h 171450"/>
              <a:gd name="connsiteX5" fmla="*/ 460375 w 679450"/>
              <a:gd name="connsiteY5" fmla="*/ 73025 h 171450"/>
              <a:gd name="connsiteX6" fmla="*/ 460375 w 679450"/>
              <a:gd name="connsiteY6" fmla="*/ 73025 h 171450"/>
              <a:gd name="connsiteX7" fmla="*/ 412750 w 679450"/>
              <a:gd name="connsiteY7" fmla="*/ 114300 h 171450"/>
              <a:gd name="connsiteX8" fmla="*/ 295275 w 679450"/>
              <a:gd name="connsiteY8" fmla="*/ 133350 h 171450"/>
              <a:gd name="connsiteX9" fmla="*/ 238125 w 679450"/>
              <a:gd name="connsiteY9" fmla="*/ 130175 h 171450"/>
              <a:gd name="connsiteX10" fmla="*/ 165100 w 679450"/>
              <a:gd name="connsiteY10" fmla="*/ 120650 h 171450"/>
              <a:gd name="connsiteX11" fmla="*/ 117475 w 679450"/>
              <a:gd name="connsiteY11" fmla="*/ 120650 h 171450"/>
              <a:gd name="connsiteX12" fmla="*/ 101600 w 679450"/>
              <a:gd name="connsiteY12" fmla="*/ 165100 h 171450"/>
              <a:gd name="connsiteX13" fmla="*/ 0 w 679450"/>
              <a:gd name="connsiteY13" fmla="*/ 171450 h 171450"/>
              <a:gd name="connsiteX0" fmla="*/ 660400 w 669925"/>
              <a:gd name="connsiteY0" fmla="*/ 0 h 142875"/>
              <a:gd name="connsiteX1" fmla="*/ 669925 w 669925"/>
              <a:gd name="connsiteY1" fmla="*/ 0 h 142875"/>
              <a:gd name="connsiteX2" fmla="*/ 596900 w 669925"/>
              <a:gd name="connsiteY2" fmla="*/ 60325 h 142875"/>
              <a:gd name="connsiteX3" fmla="*/ 558800 w 669925"/>
              <a:gd name="connsiteY3" fmla="*/ 60325 h 142875"/>
              <a:gd name="connsiteX4" fmla="*/ 492125 w 669925"/>
              <a:gd name="connsiteY4" fmla="*/ 69850 h 142875"/>
              <a:gd name="connsiteX5" fmla="*/ 460375 w 669925"/>
              <a:gd name="connsiteY5" fmla="*/ 44450 h 142875"/>
              <a:gd name="connsiteX6" fmla="*/ 460375 w 669925"/>
              <a:gd name="connsiteY6" fmla="*/ 44450 h 142875"/>
              <a:gd name="connsiteX7" fmla="*/ 412750 w 669925"/>
              <a:gd name="connsiteY7" fmla="*/ 85725 h 142875"/>
              <a:gd name="connsiteX8" fmla="*/ 295275 w 669925"/>
              <a:gd name="connsiteY8" fmla="*/ 104775 h 142875"/>
              <a:gd name="connsiteX9" fmla="*/ 238125 w 669925"/>
              <a:gd name="connsiteY9" fmla="*/ 101600 h 142875"/>
              <a:gd name="connsiteX10" fmla="*/ 165100 w 669925"/>
              <a:gd name="connsiteY10" fmla="*/ 92075 h 142875"/>
              <a:gd name="connsiteX11" fmla="*/ 117475 w 669925"/>
              <a:gd name="connsiteY11" fmla="*/ 92075 h 142875"/>
              <a:gd name="connsiteX12" fmla="*/ 101600 w 669925"/>
              <a:gd name="connsiteY12" fmla="*/ 136525 h 142875"/>
              <a:gd name="connsiteX13" fmla="*/ 0 w 669925"/>
              <a:gd name="connsiteY13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925" h="142875">
                <a:moveTo>
                  <a:pt x="660400" y="0"/>
                </a:moveTo>
                <a:lnTo>
                  <a:pt x="669925" y="0"/>
                </a:lnTo>
                <a:lnTo>
                  <a:pt x="596900" y="60325"/>
                </a:lnTo>
                <a:lnTo>
                  <a:pt x="558800" y="60325"/>
                </a:lnTo>
                <a:lnTo>
                  <a:pt x="492125" y="69850"/>
                </a:lnTo>
                <a:lnTo>
                  <a:pt x="460375" y="44450"/>
                </a:lnTo>
                <a:lnTo>
                  <a:pt x="460375" y="44450"/>
                </a:lnTo>
                <a:lnTo>
                  <a:pt x="412750" y="85725"/>
                </a:lnTo>
                <a:lnTo>
                  <a:pt x="295275" y="104775"/>
                </a:lnTo>
                <a:lnTo>
                  <a:pt x="238125" y="101600"/>
                </a:lnTo>
                <a:lnTo>
                  <a:pt x="165100" y="92075"/>
                </a:lnTo>
                <a:lnTo>
                  <a:pt x="117475" y="92075"/>
                </a:lnTo>
                <a:lnTo>
                  <a:pt x="101600" y="136525"/>
                </a:lnTo>
                <a:lnTo>
                  <a:pt x="0" y="142875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3243791" y="982133"/>
            <a:ext cx="472017" cy="1786467"/>
          </a:xfrm>
          <a:custGeom>
            <a:avLst/>
            <a:gdLst>
              <a:gd name="connsiteX0" fmla="*/ 304800 w 472017"/>
              <a:gd name="connsiteY0" fmla="*/ 0 h 1786467"/>
              <a:gd name="connsiteX1" fmla="*/ 330200 w 472017"/>
              <a:gd name="connsiteY1" fmla="*/ 63500 h 1786467"/>
              <a:gd name="connsiteX2" fmla="*/ 336550 w 472017"/>
              <a:gd name="connsiteY2" fmla="*/ 133350 h 1786467"/>
              <a:gd name="connsiteX3" fmla="*/ 349250 w 472017"/>
              <a:gd name="connsiteY3" fmla="*/ 152400 h 1786467"/>
              <a:gd name="connsiteX4" fmla="*/ 349250 w 472017"/>
              <a:gd name="connsiteY4" fmla="*/ 228600 h 1786467"/>
              <a:gd name="connsiteX5" fmla="*/ 374650 w 472017"/>
              <a:gd name="connsiteY5" fmla="*/ 266700 h 1786467"/>
              <a:gd name="connsiteX6" fmla="*/ 412750 w 472017"/>
              <a:gd name="connsiteY6" fmla="*/ 285750 h 1786467"/>
              <a:gd name="connsiteX7" fmla="*/ 412750 w 472017"/>
              <a:gd name="connsiteY7" fmla="*/ 336550 h 1786467"/>
              <a:gd name="connsiteX8" fmla="*/ 419100 w 472017"/>
              <a:gd name="connsiteY8" fmla="*/ 412750 h 1786467"/>
              <a:gd name="connsiteX9" fmla="*/ 444500 w 472017"/>
              <a:gd name="connsiteY9" fmla="*/ 476250 h 1786467"/>
              <a:gd name="connsiteX10" fmla="*/ 419100 w 472017"/>
              <a:gd name="connsiteY10" fmla="*/ 527050 h 1786467"/>
              <a:gd name="connsiteX11" fmla="*/ 393700 w 472017"/>
              <a:gd name="connsiteY11" fmla="*/ 577850 h 1786467"/>
              <a:gd name="connsiteX12" fmla="*/ 425450 w 472017"/>
              <a:gd name="connsiteY12" fmla="*/ 609600 h 1786467"/>
              <a:gd name="connsiteX13" fmla="*/ 438150 w 472017"/>
              <a:gd name="connsiteY13" fmla="*/ 654050 h 1786467"/>
              <a:gd name="connsiteX14" fmla="*/ 450850 w 472017"/>
              <a:gd name="connsiteY14" fmla="*/ 711200 h 1786467"/>
              <a:gd name="connsiteX15" fmla="*/ 463550 w 472017"/>
              <a:gd name="connsiteY15" fmla="*/ 749300 h 1786467"/>
              <a:gd name="connsiteX16" fmla="*/ 463550 w 472017"/>
              <a:gd name="connsiteY16" fmla="*/ 800100 h 1786467"/>
              <a:gd name="connsiteX17" fmla="*/ 412750 w 472017"/>
              <a:gd name="connsiteY17" fmla="*/ 825500 h 1786467"/>
              <a:gd name="connsiteX18" fmla="*/ 393700 w 472017"/>
              <a:gd name="connsiteY18" fmla="*/ 895350 h 1786467"/>
              <a:gd name="connsiteX19" fmla="*/ 349250 w 472017"/>
              <a:gd name="connsiteY19" fmla="*/ 908050 h 1786467"/>
              <a:gd name="connsiteX20" fmla="*/ 330200 w 472017"/>
              <a:gd name="connsiteY20" fmla="*/ 984250 h 1786467"/>
              <a:gd name="connsiteX21" fmla="*/ 330200 w 472017"/>
              <a:gd name="connsiteY21" fmla="*/ 1028700 h 1786467"/>
              <a:gd name="connsiteX22" fmla="*/ 330200 w 472017"/>
              <a:gd name="connsiteY22" fmla="*/ 1092200 h 1786467"/>
              <a:gd name="connsiteX23" fmla="*/ 311150 w 472017"/>
              <a:gd name="connsiteY23" fmla="*/ 1111250 h 1786467"/>
              <a:gd name="connsiteX24" fmla="*/ 311150 w 472017"/>
              <a:gd name="connsiteY24" fmla="*/ 1155700 h 1786467"/>
              <a:gd name="connsiteX25" fmla="*/ 330200 w 472017"/>
              <a:gd name="connsiteY25" fmla="*/ 1200150 h 1786467"/>
              <a:gd name="connsiteX26" fmla="*/ 330200 w 472017"/>
              <a:gd name="connsiteY26" fmla="*/ 1250950 h 1786467"/>
              <a:gd name="connsiteX27" fmla="*/ 311150 w 472017"/>
              <a:gd name="connsiteY27" fmla="*/ 1308100 h 1786467"/>
              <a:gd name="connsiteX28" fmla="*/ 317500 w 472017"/>
              <a:gd name="connsiteY28" fmla="*/ 1358900 h 1786467"/>
              <a:gd name="connsiteX29" fmla="*/ 317500 w 472017"/>
              <a:gd name="connsiteY29" fmla="*/ 1397000 h 1786467"/>
              <a:gd name="connsiteX30" fmla="*/ 330200 w 472017"/>
              <a:gd name="connsiteY30" fmla="*/ 1428750 h 1786467"/>
              <a:gd name="connsiteX31" fmla="*/ 292100 w 472017"/>
              <a:gd name="connsiteY31" fmla="*/ 1454150 h 1786467"/>
              <a:gd name="connsiteX32" fmla="*/ 304800 w 472017"/>
              <a:gd name="connsiteY32" fmla="*/ 1504950 h 1786467"/>
              <a:gd name="connsiteX33" fmla="*/ 323850 w 472017"/>
              <a:gd name="connsiteY33" fmla="*/ 1562100 h 1786467"/>
              <a:gd name="connsiteX34" fmla="*/ 285750 w 472017"/>
              <a:gd name="connsiteY34" fmla="*/ 1600200 h 1786467"/>
              <a:gd name="connsiteX35" fmla="*/ 285750 w 472017"/>
              <a:gd name="connsiteY35" fmla="*/ 1638300 h 1786467"/>
              <a:gd name="connsiteX36" fmla="*/ 279400 w 472017"/>
              <a:gd name="connsiteY36" fmla="*/ 1663700 h 1786467"/>
              <a:gd name="connsiteX37" fmla="*/ 222250 w 472017"/>
              <a:gd name="connsiteY37" fmla="*/ 1657350 h 1786467"/>
              <a:gd name="connsiteX38" fmla="*/ 177800 w 472017"/>
              <a:gd name="connsiteY38" fmla="*/ 1708150 h 1786467"/>
              <a:gd name="connsiteX39" fmla="*/ 158750 w 472017"/>
              <a:gd name="connsiteY39" fmla="*/ 1752600 h 1786467"/>
              <a:gd name="connsiteX40" fmla="*/ 139700 w 472017"/>
              <a:gd name="connsiteY40" fmla="*/ 1784350 h 1786467"/>
              <a:gd name="connsiteX41" fmla="*/ 82550 w 472017"/>
              <a:gd name="connsiteY41" fmla="*/ 1765300 h 1786467"/>
              <a:gd name="connsiteX42" fmla="*/ 44450 w 472017"/>
              <a:gd name="connsiteY42" fmla="*/ 1765300 h 1786467"/>
              <a:gd name="connsiteX43" fmla="*/ 0 w 472017"/>
              <a:gd name="connsiteY43" fmla="*/ 177800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72017" h="1786467">
                <a:moveTo>
                  <a:pt x="304800" y="0"/>
                </a:moveTo>
                <a:cubicBezTo>
                  <a:pt x="314854" y="20637"/>
                  <a:pt x="324908" y="41275"/>
                  <a:pt x="330200" y="63500"/>
                </a:cubicBezTo>
                <a:cubicBezTo>
                  <a:pt x="335492" y="85725"/>
                  <a:pt x="333375" y="118533"/>
                  <a:pt x="336550" y="133350"/>
                </a:cubicBezTo>
                <a:cubicBezTo>
                  <a:pt x="339725" y="148167"/>
                  <a:pt x="347133" y="136525"/>
                  <a:pt x="349250" y="152400"/>
                </a:cubicBezTo>
                <a:cubicBezTo>
                  <a:pt x="351367" y="168275"/>
                  <a:pt x="345017" y="209550"/>
                  <a:pt x="349250" y="228600"/>
                </a:cubicBezTo>
                <a:cubicBezTo>
                  <a:pt x="353483" y="247650"/>
                  <a:pt x="364067" y="257175"/>
                  <a:pt x="374650" y="266700"/>
                </a:cubicBezTo>
                <a:cubicBezTo>
                  <a:pt x="385233" y="276225"/>
                  <a:pt x="406400" y="274108"/>
                  <a:pt x="412750" y="285750"/>
                </a:cubicBezTo>
                <a:cubicBezTo>
                  <a:pt x="419100" y="297392"/>
                  <a:pt x="411692" y="315383"/>
                  <a:pt x="412750" y="336550"/>
                </a:cubicBezTo>
                <a:cubicBezTo>
                  <a:pt x="413808" y="357717"/>
                  <a:pt x="413808" y="389467"/>
                  <a:pt x="419100" y="412750"/>
                </a:cubicBezTo>
                <a:cubicBezTo>
                  <a:pt x="424392" y="436033"/>
                  <a:pt x="444500" y="457200"/>
                  <a:pt x="444500" y="476250"/>
                </a:cubicBezTo>
                <a:cubicBezTo>
                  <a:pt x="444500" y="495300"/>
                  <a:pt x="419100" y="527050"/>
                  <a:pt x="419100" y="527050"/>
                </a:cubicBezTo>
                <a:cubicBezTo>
                  <a:pt x="410633" y="543983"/>
                  <a:pt x="392642" y="564092"/>
                  <a:pt x="393700" y="577850"/>
                </a:cubicBezTo>
                <a:cubicBezTo>
                  <a:pt x="394758" y="591608"/>
                  <a:pt x="418042" y="596900"/>
                  <a:pt x="425450" y="609600"/>
                </a:cubicBezTo>
                <a:cubicBezTo>
                  <a:pt x="432858" y="622300"/>
                  <a:pt x="433917" y="637117"/>
                  <a:pt x="438150" y="654050"/>
                </a:cubicBezTo>
                <a:cubicBezTo>
                  <a:pt x="442383" y="670983"/>
                  <a:pt x="446617" y="695325"/>
                  <a:pt x="450850" y="711200"/>
                </a:cubicBezTo>
                <a:cubicBezTo>
                  <a:pt x="455083" y="727075"/>
                  <a:pt x="461433" y="734483"/>
                  <a:pt x="463550" y="749300"/>
                </a:cubicBezTo>
                <a:cubicBezTo>
                  <a:pt x="465667" y="764117"/>
                  <a:pt x="472017" y="787400"/>
                  <a:pt x="463550" y="800100"/>
                </a:cubicBezTo>
                <a:cubicBezTo>
                  <a:pt x="455083" y="812800"/>
                  <a:pt x="424392" y="809625"/>
                  <a:pt x="412750" y="825500"/>
                </a:cubicBezTo>
                <a:cubicBezTo>
                  <a:pt x="401108" y="841375"/>
                  <a:pt x="404283" y="881592"/>
                  <a:pt x="393700" y="895350"/>
                </a:cubicBezTo>
                <a:cubicBezTo>
                  <a:pt x="383117" y="909108"/>
                  <a:pt x="359833" y="893233"/>
                  <a:pt x="349250" y="908050"/>
                </a:cubicBezTo>
                <a:cubicBezTo>
                  <a:pt x="338667" y="922867"/>
                  <a:pt x="333375" y="964142"/>
                  <a:pt x="330200" y="984250"/>
                </a:cubicBezTo>
                <a:cubicBezTo>
                  <a:pt x="327025" y="1004358"/>
                  <a:pt x="330200" y="1028700"/>
                  <a:pt x="330200" y="1028700"/>
                </a:cubicBezTo>
                <a:cubicBezTo>
                  <a:pt x="330200" y="1046692"/>
                  <a:pt x="333375" y="1078442"/>
                  <a:pt x="330200" y="1092200"/>
                </a:cubicBezTo>
                <a:cubicBezTo>
                  <a:pt x="327025" y="1105958"/>
                  <a:pt x="314325" y="1100667"/>
                  <a:pt x="311150" y="1111250"/>
                </a:cubicBezTo>
                <a:cubicBezTo>
                  <a:pt x="307975" y="1121833"/>
                  <a:pt x="307975" y="1140883"/>
                  <a:pt x="311150" y="1155700"/>
                </a:cubicBezTo>
                <a:cubicBezTo>
                  <a:pt x="314325" y="1170517"/>
                  <a:pt x="327025" y="1184275"/>
                  <a:pt x="330200" y="1200150"/>
                </a:cubicBezTo>
                <a:cubicBezTo>
                  <a:pt x="333375" y="1216025"/>
                  <a:pt x="333375" y="1232958"/>
                  <a:pt x="330200" y="1250950"/>
                </a:cubicBezTo>
                <a:cubicBezTo>
                  <a:pt x="327025" y="1268942"/>
                  <a:pt x="313267" y="1290108"/>
                  <a:pt x="311150" y="1308100"/>
                </a:cubicBezTo>
                <a:cubicBezTo>
                  <a:pt x="309033" y="1326092"/>
                  <a:pt x="316442" y="1344083"/>
                  <a:pt x="317500" y="1358900"/>
                </a:cubicBezTo>
                <a:cubicBezTo>
                  <a:pt x="318558" y="1373717"/>
                  <a:pt x="315383" y="1385358"/>
                  <a:pt x="317500" y="1397000"/>
                </a:cubicBezTo>
                <a:cubicBezTo>
                  <a:pt x="319617" y="1408642"/>
                  <a:pt x="334433" y="1419225"/>
                  <a:pt x="330200" y="1428750"/>
                </a:cubicBezTo>
                <a:cubicBezTo>
                  <a:pt x="325967" y="1438275"/>
                  <a:pt x="296333" y="1441450"/>
                  <a:pt x="292100" y="1454150"/>
                </a:cubicBezTo>
                <a:cubicBezTo>
                  <a:pt x="287867" y="1466850"/>
                  <a:pt x="299508" y="1486958"/>
                  <a:pt x="304800" y="1504950"/>
                </a:cubicBezTo>
                <a:cubicBezTo>
                  <a:pt x="310092" y="1522942"/>
                  <a:pt x="327025" y="1546225"/>
                  <a:pt x="323850" y="1562100"/>
                </a:cubicBezTo>
                <a:cubicBezTo>
                  <a:pt x="320675" y="1577975"/>
                  <a:pt x="292100" y="1587500"/>
                  <a:pt x="285750" y="1600200"/>
                </a:cubicBezTo>
                <a:cubicBezTo>
                  <a:pt x="279400" y="1612900"/>
                  <a:pt x="286808" y="1627717"/>
                  <a:pt x="285750" y="1638300"/>
                </a:cubicBezTo>
                <a:cubicBezTo>
                  <a:pt x="284692" y="1648883"/>
                  <a:pt x="289983" y="1660525"/>
                  <a:pt x="279400" y="1663700"/>
                </a:cubicBezTo>
                <a:cubicBezTo>
                  <a:pt x="268817" y="1666875"/>
                  <a:pt x="239183" y="1649942"/>
                  <a:pt x="222250" y="1657350"/>
                </a:cubicBezTo>
                <a:cubicBezTo>
                  <a:pt x="205317" y="1664758"/>
                  <a:pt x="188383" y="1692275"/>
                  <a:pt x="177800" y="1708150"/>
                </a:cubicBezTo>
                <a:cubicBezTo>
                  <a:pt x="167217" y="1724025"/>
                  <a:pt x="165100" y="1739900"/>
                  <a:pt x="158750" y="1752600"/>
                </a:cubicBezTo>
                <a:cubicBezTo>
                  <a:pt x="152400" y="1765300"/>
                  <a:pt x="152400" y="1782233"/>
                  <a:pt x="139700" y="1784350"/>
                </a:cubicBezTo>
                <a:cubicBezTo>
                  <a:pt x="127000" y="1786467"/>
                  <a:pt x="98425" y="1768475"/>
                  <a:pt x="82550" y="1765300"/>
                </a:cubicBezTo>
                <a:cubicBezTo>
                  <a:pt x="66675" y="1762125"/>
                  <a:pt x="58208" y="1763183"/>
                  <a:pt x="44450" y="1765300"/>
                </a:cubicBezTo>
                <a:cubicBezTo>
                  <a:pt x="30692" y="1767417"/>
                  <a:pt x="0" y="1778000"/>
                  <a:pt x="0" y="1778000"/>
                </a:cubicBezTo>
              </a:path>
            </a:pathLst>
          </a:custGeom>
          <a:ln w="25400">
            <a:solidFill>
              <a:schemeClr val="accent6">
                <a:lumMod val="75000"/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080125" y="3330575"/>
            <a:ext cx="105951" cy="511175"/>
          </a:xfrm>
          <a:custGeom>
            <a:avLst/>
            <a:gdLst>
              <a:gd name="connsiteX0" fmla="*/ 0 w 105951"/>
              <a:gd name="connsiteY0" fmla="*/ 0 h 511175"/>
              <a:gd name="connsiteX1" fmla="*/ 31750 w 105951"/>
              <a:gd name="connsiteY1" fmla="*/ 53975 h 511175"/>
              <a:gd name="connsiteX2" fmla="*/ 34925 w 105951"/>
              <a:gd name="connsiteY2" fmla="*/ 88900 h 511175"/>
              <a:gd name="connsiteX3" fmla="*/ 38100 w 105951"/>
              <a:gd name="connsiteY3" fmla="*/ 120650 h 511175"/>
              <a:gd name="connsiteX4" fmla="*/ 44450 w 105951"/>
              <a:gd name="connsiteY4" fmla="*/ 171450 h 511175"/>
              <a:gd name="connsiteX5" fmla="*/ 38100 w 105951"/>
              <a:gd name="connsiteY5" fmla="*/ 225425 h 511175"/>
              <a:gd name="connsiteX6" fmla="*/ 69850 w 105951"/>
              <a:gd name="connsiteY6" fmla="*/ 263525 h 511175"/>
              <a:gd name="connsiteX7" fmla="*/ 79375 w 105951"/>
              <a:gd name="connsiteY7" fmla="*/ 349250 h 511175"/>
              <a:gd name="connsiteX8" fmla="*/ 88900 w 105951"/>
              <a:gd name="connsiteY8" fmla="*/ 425450 h 511175"/>
              <a:gd name="connsiteX9" fmla="*/ 104775 w 105951"/>
              <a:gd name="connsiteY9" fmla="*/ 469900 h 511175"/>
              <a:gd name="connsiteX10" fmla="*/ 104775 w 105951"/>
              <a:gd name="connsiteY10" fmla="*/ 511175 h 511175"/>
              <a:gd name="connsiteX11" fmla="*/ 104775 w 105951"/>
              <a:gd name="connsiteY11" fmla="*/ 51117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51" h="511175">
                <a:moveTo>
                  <a:pt x="0" y="0"/>
                </a:moveTo>
                <a:cubicBezTo>
                  <a:pt x="12964" y="19579"/>
                  <a:pt x="25929" y="39158"/>
                  <a:pt x="31750" y="53975"/>
                </a:cubicBezTo>
                <a:cubicBezTo>
                  <a:pt x="37571" y="68792"/>
                  <a:pt x="33867" y="77788"/>
                  <a:pt x="34925" y="88900"/>
                </a:cubicBezTo>
                <a:cubicBezTo>
                  <a:pt x="35983" y="100012"/>
                  <a:pt x="36513" y="106892"/>
                  <a:pt x="38100" y="120650"/>
                </a:cubicBezTo>
                <a:cubicBezTo>
                  <a:pt x="39687" y="134408"/>
                  <a:pt x="44450" y="153988"/>
                  <a:pt x="44450" y="171450"/>
                </a:cubicBezTo>
                <a:cubicBezTo>
                  <a:pt x="44450" y="188912"/>
                  <a:pt x="33867" y="210079"/>
                  <a:pt x="38100" y="225425"/>
                </a:cubicBezTo>
                <a:cubicBezTo>
                  <a:pt x="42333" y="240771"/>
                  <a:pt x="62971" y="242888"/>
                  <a:pt x="69850" y="263525"/>
                </a:cubicBezTo>
                <a:cubicBezTo>
                  <a:pt x="76729" y="284162"/>
                  <a:pt x="76200" y="322262"/>
                  <a:pt x="79375" y="349250"/>
                </a:cubicBezTo>
                <a:cubicBezTo>
                  <a:pt x="82550" y="376238"/>
                  <a:pt x="84667" y="405342"/>
                  <a:pt x="88900" y="425450"/>
                </a:cubicBezTo>
                <a:cubicBezTo>
                  <a:pt x="93133" y="445558"/>
                  <a:pt x="102129" y="455613"/>
                  <a:pt x="104775" y="469900"/>
                </a:cubicBezTo>
                <a:cubicBezTo>
                  <a:pt x="107421" y="484187"/>
                  <a:pt x="104775" y="511175"/>
                  <a:pt x="104775" y="511175"/>
                </a:cubicBezTo>
                <a:lnTo>
                  <a:pt x="104775" y="511175"/>
                </a:lnTo>
              </a:path>
            </a:pathLst>
          </a:cu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38442" y="1092904"/>
            <a:ext cx="109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North-South</a:t>
            </a:r>
          </a:p>
          <a:p>
            <a:pPr algn="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Pipeline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4" name="Straight Connector 153"/>
          <p:cNvCxnSpPr>
            <a:endCxn id="144" idx="13"/>
          </p:cNvCxnSpPr>
          <p:nvPr/>
        </p:nvCxnSpPr>
        <p:spPr>
          <a:xfrm>
            <a:off x="3394364" y="1535545"/>
            <a:ext cx="287577" cy="10063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5772150" y="2809875"/>
            <a:ext cx="101600" cy="101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797425" y="3829050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2720975" y="2327275"/>
            <a:ext cx="1016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225425" y="63040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 et al. (in press) </a:t>
            </a:r>
            <a:r>
              <a:rPr lang="en-US" i="1" dirty="0" smtClean="0"/>
              <a:t>Environmental Science and Technology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39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Millennium Drought: Inflow to Melbourne Reservoirs (1915 to 2012)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www.melbournewater.com.au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31794" y="2288274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0525" y="1410364"/>
            <a:ext cx="8362950" cy="48380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1749665"/>
            <a:ext cx="1676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Pre-drought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Long term average inflow 1913-1996 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(615 GL/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</a:rPr>
              <a:t>yr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2765327"/>
            <a:ext cx="1066800" cy="663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96200" y="1539582"/>
            <a:ext cx="1447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Post-drought</a:t>
            </a:r>
          </a:p>
          <a:p>
            <a:r>
              <a:rPr lang="en-US" sz="1600" dirty="0">
                <a:solidFill>
                  <a:srgbClr val="002060"/>
                </a:solidFill>
              </a:rPr>
              <a:t>a</a:t>
            </a:r>
            <a:r>
              <a:rPr lang="en-US" sz="1600" dirty="0" smtClean="0">
                <a:solidFill>
                  <a:srgbClr val="002060"/>
                </a:solidFill>
              </a:rPr>
              <a:t>verage inflow  2010-2012 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(617 GL/</a:t>
            </a:r>
            <a:r>
              <a:rPr lang="en-US" sz="1600" dirty="0" err="1" smtClean="0">
                <a:solidFill>
                  <a:srgbClr val="002060"/>
                </a:solidFill>
              </a:rPr>
              <a:t>yr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3429000"/>
            <a:ext cx="609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43700" y="218668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Drought 1997-2009 average inflow 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(376 GL/</a:t>
            </a:r>
            <a:r>
              <a:rPr lang="en-US" sz="1600" dirty="0" err="1" smtClean="0">
                <a:solidFill>
                  <a:srgbClr val="FF3300"/>
                </a:solidFill>
              </a:rPr>
              <a:t>yr</a:t>
            </a:r>
            <a:r>
              <a:rPr lang="en-US" sz="1600" dirty="0" smtClean="0">
                <a:solidFill>
                  <a:srgbClr val="FF3300"/>
                </a:solidFill>
              </a:rPr>
              <a:t>)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67" y="3108090"/>
            <a:ext cx="461665" cy="101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GL/year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133600" y="1410364"/>
            <a:ext cx="4876800" cy="18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93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RE-Logo_FINAL.jp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9349" y="2085935"/>
            <a:ext cx="3867665" cy="386766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3076" y="606909"/>
            <a:ext cx="7661406" cy="1155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UCI Water PIRE: “Low Energy Options for Making Water from Wastewater”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16437" y="5953600"/>
            <a:ext cx="3980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http://water-</a:t>
            </a:r>
            <a:r>
              <a:rPr lang="en-US" sz="2800" dirty="0" err="1" smtClean="0"/>
              <a:t>pire.uci.edu</a:t>
            </a:r>
            <a:r>
              <a:rPr lang="en-US" sz="2800" dirty="0" smtClean="0"/>
              <a:t>/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UCI Water 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PIRE=Partnerships for International Research and Education</a:t>
            </a:r>
          </a:p>
          <a:p>
            <a:r>
              <a:rPr lang="en-US" dirty="0" smtClean="0"/>
              <a:t>Funded October 1 2012</a:t>
            </a:r>
          </a:p>
          <a:p>
            <a:r>
              <a:rPr lang="en-US" dirty="0" smtClean="0"/>
              <a:t>~$4.8M over 5 years</a:t>
            </a:r>
          </a:p>
          <a:p>
            <a:pPr lvl="1"/>
            <a:r>
              <a:rPr lang="en-US" dirty="0" smtClean="0"/>
              <a:t>Undergraduate boot camp in urban </a:t>
            </a:r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/>
              <a:t>s</a:t>
            </a:r>
            <a:r>
              <a:rPr lang="en-US" dirty="0" smtClean="0"/>
              <a:t>ustainability (2 weeks at UCI; 2 weeks in Melbourne; 3 weeks at UCI)</a:t>
            </a:r>
          </a:p>
          <a:p>
            <a:pPr lvl="1"/>
            <a:r>
              <a:rPr lang="en-US" dirty="0" smtClean="0"/>
              <a:t>PhD scholarships for research on urban water sustainability at </a:t>
            </a:r>
            <a:r>
              <a:rPr lang="en-US" dirty="0" err="1" smtClean="0"/>
              <a:t>Monash</a:t>
            </a:r>
            <a:r>
              <a:rPr lang="en-US" dirty="0" smtClean="0"/>
              <a:t> and Melbourne University (7 to 10)</a:t>
            </a:r>
          </a:p>
          <a:p>
            <a:pPr lvl="1"/>
            <a:r>
              <a:rPr lang="en-US" dirty="0" smtClean="0"/>
              <a:t>Post-doctoral research positions (3 total, two ecologists and one physical scientist)</a:t>
            </a:r>
          </a:p>
          <a:p>
            <a:pPr lvl="1"/>
            <a:r>
              <a:rPr lang="en-US" dirty="0" smtClean="0"/>
              <a:t>Outreach to water community (e.g., UCI Water PIRE session at CASQA annual conference, UCI Water PIRE session at upcoming CASQA workshop on </a:t>
            </a:r>
            <a:r>
              <a:rPr lang="en-US" dirty="0" err="1" smtClean="0"/>
              <a:t>stormwater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Development of K-12 curriculum on water sustainability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Focus: </a:t>
            </a:r>
            <a:r>
              <a:rPr lang="en-US" dirty="0" err="1" smtClean="0"/>
              <a:t>Stormwater</a:t>
            </a:r>
            <a:r>
              <a:rPr lang="en-US" dirty="0" smtClean="0"/>
              <a:t> Capture/Retention/Reuse</a:t>
            </a:r>
            <a:endParaRPr lang="en-US" dirty="0"/>
          </a:p>
        </p:txBody>
      </p:sp>
      <p:pic>
        <p:nvPicPr>
          <p:cNvPr id="4" name="Content Placeholder 3" descr="Screen shot 2012-11-14 at 8.06.3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487" r="-7487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34571" y="6213715"/>
            <a:ext cx="746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Grant et al (2012) “Taking the waste out of wastewater” </a:t>
            </a:r>
            <a:r>
              <a:rPr lang="en-US" i="1" dirty="0" smtClean="0"/>
              <a:t>Science</a:t>
            </a:r>
            <a:r>
              <a:rPr lang="en-US" dirty="0" smtClean="0"/>
              <a:t> </a:t>
            </a:r>
            <a:r>
              <a:rPr lang="en-US" b="1" dirty="0" smtClean="0"/>
              <a:t>337</a:t>
            </a:r>
            <a:r>
              <a:rPr lang="en-US" dirty="0" smtClean="0"/>
              <a:t>, 681-686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1056</Words>
  <Application>Microsoft Macintosh PowerPoint</Application>
  <PresentationFormat>On-screen Show (4:3)</PresentationFormat>
  <Paragraphs>189</Paragraphs>
  <Slides>32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Low Energy Options for Making Water from Wastewater</vt:lpstr>
      <vt:lpstr>UCI Water PIRE</vt:lpstr>
      <vt:lpstr>UCI Water PIRE</vt:lpstr>
      <vt:lpstr>UCI Water PIRE</vt:lpstr>
      <vt:lpstr>Slide 5</vt:lpstr>
      <vt:lpstr>The Millennium Drought: Inflow to Melbourne Reservoirs (1915 to 2012)</vt:lpstr>
      <vt:lpstr>Slide 7</vt:lpstr>
      <vt:lpstr>UCI Water PIRE</vt:lpstr>
      <vt:lpstr>Focus: Stormwater Capture/Retention/Reuse</vt:lpstr>
      <vt:lpstr>Research Layers</vt:lpstr>
      <vt:lpstr>Slide 11</vt:lpstr>
      <vt:lpstr>Highlight a couple projects</vt:lpstr>
      <vt:lpstr>Highlight a couple projects</vt:lpstr>
      <vt:lpstr>Highlight a couple projects</vt:lpstr>
      <vt:lpstr>Slide 15</vt:lpstr>
      <vt:lpstr>Melbourne per capita water consumption</vt:lpstr>
      <vt:lpstr>Slide 17</vt:lpstr>
      <vt:lpstr>Slide 18</vt:lpstr>
      <vt:lpstr>Slide 19</vt:lpstr>
      <vt:lpstr>The answer to that question could have implications…</vt:lpstr>
      <vt:lpstr>Public Education</vt:lpstr>
      <vt:lpstr>Water Use Restrictions</vt:lpstr>
      <vt:lpstr>Substitution targets</vt:lpstr>
      <vt:lpstr>Water Pricing</vt:lpstr>
      <vt:lpstr>Modeling per capita potable water consumption</vt:lpstr>
      <vt:lpstr>Progress so far…</vt:lpstr>
      <vt:lpstr>Preliminary Findings</vt:lpstr>
      <vt:lpstr>Slide 28</vt:lpstr>
      <vt:lpstr>Undergraduate PIRE Program</vt:lpstr>
      <vt:lpstr>Undergraduate Field Program</vt:lpstr>
      <vt:lpstr>Slide 31</vt:lpstr>
      <vt:lpstr>See you Down Under!</vt:lpstr>
    </vt:vector>
  </TitlesOfParts>
  <Company>University of California Irvine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Energy Options for Making Water from Wastewater</dc:title>
  <dc:creator>Stanley Grant</dc:creator>
  <cp:lastModifiedBy>Stanley Grant</cp:lastModifiedBy>
  <cp:revision>31</cp:revision>
  <dcterms:created xsi:type="dcterms:W3CDTF">2013-11-08T16:41:27Z</dcterms:created>
  <dcterms:modified xsi:type="dcterms:W3CDTF">2013-11-08T19:25:03Z</dcterms:modified>
</cp:coreProperties>
</file>